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28" r:id="rId5"/>
    <p:sldMasterId id="2147483710" r:id="rId6"/>
    <p:sldMasterId id="2147483698" r:id="rId7"/>
    <p:sldMasterId id="2147483686" r:id="rId8"/>
  </p:sldMasterIdLst>
  <p:notesMasterIdLst>
    <p:notesMasterId r:id="rId25"/>
  </p:notesMasterIdLst>
  <p:handoutMasterIdLst>
    <p:handoutMasterId r:id="rId26"/>
  </p:handoutMasterIdLst>
  <p:sldIdLst>
    <p:sldId id="256" r:id="rId9"/>
    <p:sldId id="306" r:id="rId10"/>
    <p:sldId id="261" r:id="rId11"/>
    <p:sldId id="299" r:id="rId12"/>
    <p:sldId id="300" r:id="rId13"/>
    <p:sldId id="301" r:id="rId14"/>
    <p:sldId id="302" r:id="rId15"/>
    <p:sldId id="264" r:id="rId16"/>
    <p:sldId id="288" r:id="rId17"/>
    <p:sldId id="303" r:id="rId18"/>
    <p:sldId id="292" r:id="rId19"/>
    <p:sldId id="304" r:id="rId20"/>
    <p:sldId id="290" r:id="rId21"/>
    <p:sldId id="289" r:id="rId22"/>
    <p:sldId id="307" r:id="rId23"/>
    <p:sldId id="268" r:id="rId2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B81"/>
    <a:srgbClr val="73A4B2"/>
    <a:srgbClr val="8CA199"/>
    <a:srgbClr val="D4E3BE"/>
    <a:srgbClr val="E6DCD1"/>
    <a:srgbClr val="EEA9AB"/>
    <a:srgbClr val="066157"/>
    <a:srgbClr val="B95A39"/>
    <a:srgbClr val="DCAC9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065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Brandström" userId="1da6eca9-8dbd-433f-a645-7743e68efe0c" providerId="ADAL" clId="{AD000635-8425-4BE6-9AE6-63A918BEF837}"/>
    <pc:docChg chg="addSld delSld modSld">
      <pc:chgData name="Julia Brandström" userId="1da6eca9-8dbd-433f-a645-7743e68efe0c" providerId="ADAL" clId="{AD000635-8425-4BE6-9AE6-63A918BEF837}" dt="2024-02-23T14:45:58.344" v="89" actId="20577"/>
      <pc:docMkLst>
        <pc:docMk/>
      </pc:docMkLst>
      <pc:sldChg chg="modNotesTx">
        <pc:chgData name="Julia Brandström" userId="1da6eca9-8dbd-433f-a645-7743e68efe0c" providerId="ADAL" clId="{AD000635-8425-4BE6-9AE6-63A918BEF837}" dt="2024-02-23T14:44:51.845" v="72" actId="20577"/>
        <pc:sldMkLst>
          <pc:docMk/>
          <pc:sldMk cId="332431245" sldId="256"/>
        </pc:sldMkLst>
      </pc:sldChg>
      <pc:sldChg chg="modNotesTx">
        <pc:chgData name="Julia Brandström" userId="1da6eca9-8dbd-433f-a645-7743e68efe0c" providerId="ADAL" clId="{AD000635-8425-4BE6-9AE6-63A918BEF837}" dt="2024-02-23T14:45:00.600" v="74" actId="20577"/>
        <pc:sldMkLst>
          <pc:docMk/>
          <pc:sldMk cId="1006648395" sldId="261"/>
        </pc:sldMkLst>
      </pc:sldChg>
      <pc:sldChg chg="modNotesTx">
        <pc:chgData name="Julia Brandström" userId="1da6eca9-8dbd-433f-a645-7743e68efe0c" providerId="ADAL" clId="{AD000635-8425-4BE6-9AE6-63A918BEF837}" dt="2024-02-23T14:45:21.063" v="80" actId="20577"/>
        <pc:sldMkLst>
          <pc:docMk/>
          <pc:sldMk cId="3504043903" sldId="264"/>
        </pc:sldMkLst>
      </pc:sldChg>
      <pc:sldChg chg="modNotesTx">
        <pc:chgData name="Julia Brandström" userId="1da6eca9-8dbd-433f-a645-7743e68efe0c" providerId="ADAL" clId="{AD000635-8425-4BE6-9AE6-63A918BEF837}" dt="2024-02-23T14:45:58.344" v="89" actId="20577"/>
        <pc:sldMkLst>
          <pc:docMk/>
          <pc:sldMk cId="110899223" sldId="268"/>
        </pc:sldMkLst>
      </pc:sldChg>
      <pc:sldChg chg="modNotesTx">
        <pc:chgData name="Julia Brandström" userId="1da6eca9-8dbd-433f-a645-7743e68efe0c" providerId="ADAL" clId="{AD000635-8425-4BE6-9AE6-63A918BEF837}" dt="2024-02-23T14:45:27.151" v="81" actId="20577"/>
        <pc:sldMkLst>
          <pc:docMk/>
          <pc:sldMk cId="1189127132" sldId="288"/>
        </pc:sldMkLst>
      </pc:sldChg>
      <pc:sldChg chg="modNotesTx">
        <pc:chgData name="Julia Brandström" userId="1da6eca9-8dbd-433f-a645-7743e68efe0c" providerId="ADAL" clId="{AD000635-8425-4BE6-9AE6-63A918BEF837}" dt="2024-02-23T14:45:48.999" v="87" actId="20577"/>
        <pc:sldMkLst>
          <pc:docMk/>
          <pc:sldMk cId="3427894367" sldId="289"/>
        </pc:sldMkLst>
      </pc:sldChg>
      <pc:sldChg chg="modNotesTx">
        <pc:chgData name="Julia Brandström" userId="1da6eca9-8dbd-433f-a645-7743e68efe0c" providerId="ADAL" clId="{AD000635-8425-4BE6-9AE6-63A918BEF837}" dt="2024-02-23T14:45:45.714" v="86" actId="20577"/>
        <pc:sldMkLst>
          <pc:docMk/>
          <pc:sldMk cId="2272528236" sldId="290"/>
        </pc:sldMkLst>
      </pc:sldChg>
      <pc:sldChg chg="modNotesTx">
        <pc:chgData name="Julia Brandström" userId="1da6eca9-8dbd-433f-a645-7743e68efe0c" providerId="ADAL" clId="{AD000635-8425-4BE6-9AE6-63A918BEF837}" dt="2024-02-23T14:45:35.903" v="83" actId="20577"/>
        <pc:sldMkLst>
          <pc:docMk/>
          <pc:sldMk cId="725251857" sldId="292"/>
        </pc:sldMkLst>
      </pc:sldChg>
      <pc:sldChg chg="modNotesTx">
        <pc:chgData name="Julia Brandström" userId="1da6eca9-8dbd-433f-a645-7743e68efe0c" providerId="ADAL" clId="{AD000635-8425-4BE6-9AE6-63A918BEF837}" dt="2024-02-23T14:45:03.967" v="75" actId="20577"/>
        <pc:sldMkLst>
          <pc:docMk/>
          <pc:sldMk cId="2320490728" sldId="299"/>
        </pc:sldMkLst>
      </pc:sldChg>
      <pc:sldChg chg="modNotesTx">
        <pc:chgData name="Julia Brandström" userId="1da6eca9-8dbd-433f-a645-7743e68efe0c" providerId="ADAL" clId="{AD000635-8425-4BE6-9AE6-63A918BEF837}" dt="2024-02-23T14:45:08.344" v="76" actId="20577"/>
        <pc:sldMkLst>
          <pc:docMk/>
          <pc:sldMk cId="530401949" sldId="300"/>
        </pc:sldMkLst>
      </pc:sldChg>
      <pc:sldChg chg="modNotesTx">
        <pc:chgData name="Julia Brandström" userId="1da6eca9-8dbd-433f-a645-7743e68efe0c" providerId="ADAL" clId="{AD000635-8425-4BE6-9AE6-63A918BEF837}" dt="2024-02-23T14:45:12.518" v="77" actId="20577"/>
        <pc:sldMkLst>
          <pc:docMk/>
          <pc:sldMk cId="1003966319" sldId="301"/>
        </pc:sldMkLst>
      </pc:sldChg>
      <pc:sldChg chg="modNotesTx">
        <pc:chgData name="Julia Brandström" userId="1da6eca9-8dbd-433f-a645-7743e68efe0c" providerId="ADAL" clId="{AD000635-8425-4BE6-9AE6-63A918BEF837}" dt="2024-02-23T14:45:16.577" v="78" actId="20577"/>
        <pc:sldMkLst>
          <pc:docMk/>
          <pc:sldMk cId="2804327842" sldId="302"/>
        </pc:sldMkLst>
      </pc:sldChg>
      <pc:sldChg chg="modNotesTx">
        <pc:chgData name="Julia Brandström" userId="1da6eca9-8dbd-433f-a645-7743e68efe0c" providerId="ADAL" clId="{AD000635-8425-4BE6-9AE6-63A918BEF837}" dt="2024-02-23T14:45:30.790" v="82" actId="20577"/>
        <pc:sldMkLst>
          <pc:docMk/>
          <pc:sldMk cId="1109509619" sldId="303"/>
        </pc:sldMkLst>
      </pc:sldChg>
      <pc:sldChg chg="modNotesTx">
        <pc:chgData name="Julia Brandström" userId="1da6eca9-8dbd-433f-a645-7743e68efe0c" providerId="ADAL" clId="{AD000635-8425-4BE6-9AE6-63A918BEF837}" dt="2024-02-23T14:45:40.319" v="85" actId="20577"/>
        <pc:sldMkLst>
          <pc:docMk/>
          <pc:sldMk cId="2168242118" sldId="304"/>
        </pc:sldMkLst>
      </pc:sldChg>
      <pc:sldChg chg="del">
        <pc:chgData name="Julia Brandström" userId="1da6eca9-8dbd-433f-a645-7743e68efe0c" providerId="ADAL" clId="{AD000635-8425-4BE6-9AE6-63A918BEF837}" dt="2024-02-13T08:06:48.447" v="71" actId="47"/>
        <pc:sldMkLst>
          <pc:docMk/>
          <pc:sldMk cId="3572333207" sldId="305"/>
        </pc:sldMkLst>
      </pc:sldChg>
      <pc:sldChg chg="modSp add mod modNotesTx">
        <pc:chgData name="Julia Brandström" userId="1da6eca9-8dbd-433f-a645-7743e68efe0c" providerId="ADAL" clId="{AD000635-8425-4BE6-9AE6-63A918BEF837}" dt="2024-02-23T14:44:56.484" v="73" actId="20577"/>
        <pc:sldMkLst>
          <pc:docMk/>
          <pc:sldMk cId="3651954284" sldId="306"/>
        </pc:sldMkLst>
        <pc:spChg chg="mod">
          <ac:chgData name="Julia Brandström" userId="1da6eca9-8dbd-433f-a645-7743e68efe0c" providerId="ADAL" clId="{AD000635-8425-4BE6-9AE6-63A918BEF837}" dt="2024-02-13T07:58:49.289" v="46" actId="255"/>
          <ac:spMkLst>
            <pc:docMk/>
            <pc:sldMk cId="3651954284" sldId="306"/>
            <ac:spMk id="2" creationId="{00000000-0000-0000-0000-000000000000}"/>
          </ac:spMkLst>
        </pc:spChg>
        <pc:spChg chg="mod">
          <ac:chgData name="Julia Brandström" userId="1da6eca9-8dbd-433f-a645-7743e68efe0c" providerId="ADAL" clId="{AD000635-8425-4BE6-9AE6-63A918BEF837}" dt="2024-02-13T08:06:28.761" v="69" actId="20577"/>
          <ac:spMkLst>
            <pc:docMk/>
            <pc:sldMk cId="3651954284" sldId="306"/>
            <ac:spMk id="5" creationId="{00000000-0000-0000-0000-000000000000}"/>
          </ac:spMkLst>
        </pc:spChg>
        <pc:picChg chg="mod">
          <ac:chgData name="Julia Brandström" userId="1da6eca9-8dbd-433f-a645-7743e68efe0c" providerId="ADAL" clId="{AD000635-8425-4BE6-9AE6-63A918BEF837}" dt="2024-02-13T07:58:41.342" v="45" actId="1076"/>
          <ac:picMkLst>
            <pc:docMk/>
            <pc:sldMk cId="3651954284" sldId="306"/>
            <ac:picMk id="6" creationId="{00000000-0000-0000-0000-000000000000}"/>
          </ac:picMkLst>
        </pc:picChg>
      </pc:sldChg>
      <pc:sldChg chg="add modNotesTx">
        <pc:chgData name="Julia Brandström" userId="1da6eca9-8dbd-433f-a645-7743e68efe0c" providerId="ADAL" clId="{AD000635-8425-4BE6-9AE6-63A918BEF837}" dt="2024-02-23T14:45:53.997" v="88" actId="20577"/>
        <pc:sldMkLst>
          <pc:docMk/>
          <pc:sldMk cId="4125504718" sldId="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0F18-835C-456D-AD2A-864EE9BD45E1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57AA6-8F55-423E-AF6B-E571AC348E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02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275E3-54D8-4C7B-BFD5-F358873625D8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5B5CD-7C3C-41A7-9F7D-C9DB05D0C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87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19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09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489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297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545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910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86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61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39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06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3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79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84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0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5B5CD-7C3C-41A7-9F7D-C9DB05D0C6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00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3600000" cy="95026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2413037"/>
            <a:ext cx="5328592" cy="1440000"/>
          </a:xfrm>
        </p:spPr>
        <p:txBody>
          <a:bodyPr>
            <a:noAutofit/>
          </a:bodyPr>
          <a:lstStyle>
            <a:lvl1pPr algn="l">
              <a:defRPr sz="4600"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965806"/>
            <a:ext cx="5364144" cy="17640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39832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grundsfärgsida grön">
    <p:bg>
      <p:bgPr>
        <a:solidFill>
          <a:srgbClr val="D4E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3895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grundsfärgsida grågrön">
    <p:bg>
      <p:bgPr>
        <a:solidFill>
          <a:srgbClr val="8CA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0466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grundsfärgsida blå">
    <p:bg>
      <p:bgPr>
        <a:solidFill>
          <a:srgbClr val="73A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533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ildsida 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1187624" y="299139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>
                <a:latin typeface="Georgia" panose="02040502050405020303" pitchFamily="18" charset="0"/>
              </a:rPr>
              <a:t>Det här är vår organisation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06BCD9-96C1-8BAD-71ED-4734CD6E6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02885"/>
            <a:ext cx="6886080" cy="54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ildsida 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1615244" y="328880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>
                <a:latin typeface="Georgia" panose="02040502050405020303" pitchFamily="18" charset="0"/>
              </a:rPr>
              <a:t>Strategiska roller och prioriterade områden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3280E3E-DBC6-EE24-CE7F-BB8530B6D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12201"/>
          <a:stretch/>
        </p:blipFill>
        <p:spPr>
          <a:xfrm>
            <a:off x="1143000" y="1881225"/>
            <a:ext cx="68580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ildsida 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textruta 4"/>
          <p:cNvSpPr txBox="1"/>
          <p:nvPr userDrawn="1"/>
        </p:nvSpPr>
        <p:spPr>
          <a:xfrm>
            <a:off x="2475360" y="63833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>
                <a:latin typeface="Georgia" panose="02040502050405020303" pitchFamily="18" charset="0"/>
              </a:rPr>
              <a:t>Pengarnas väg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844824"/>
            <a:ext cx="80892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ildsida 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1867272" y="40466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>
                <a:latin typeface="Georgia" panose="02040502050405020303" pitchFamily="18" charset="0"/>
              </a:rPr>
              <a:t>Vår</a:t>
            </a:r>
            <a:r>
              <a:rPr lang="sv-SE" sz="4400" baseline="0">
                <a:latin typeface="Georgia" panose="02040502050405020303" pitchFamily="18" charset="0"/>
              </a:rPr>
              <a:t> förändringsteori</a:t>
            </a:r>
            <a:endParaRPr lang="sv-SE" sz="4400">
              <a:latin typeface="Georgia" panose="02040502050405020303" pitchFamily="18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66CC6B-F25B-4258-E5B6-472F6F36A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1242060"/>
            <a:ext cx="7754112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8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Medlem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CB7AA82-21D9-469A-D38A-C6F986B77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5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0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" y="260648"/>
            <a:ext cx="9144000" cy="6095293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899592" y="537321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800">
                <a:solidFill>
                  <a:schemeClr val="bg1"/>
                </a:solidFill>
              </a:rPr>
              <a:t>www.smc.global/kontakt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95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3600000" cy="95026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2413037"/>
            <a:ext cx="5328592" cy="1440000"/>
          </a:xfrm>
        </p:spPr>
        <p:txBody>
          <a:bodyPr>
            <a:noAutofit/>
          </a:bodyPr>
          <a:lstStyle>
            <a:lvl1pPr algn="l">
              <a:defRPr sz="4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965806"/>
            <a:ext cx="5364144" cy="17640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440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EB5F-A697-44E6-A1EA-34DADCC6EFB0}" type="datetime1">
              <a:rPr lang="sv-SE" smtClean="0"/>
              <a:t>2024-02-23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540000" y="1844824"/>
            <a:ext cx="810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87685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EB5F-A697-44E6-A1EA-34DADCC6EFB0}" type="datetime1">
              <a:rPr lang="sv-SE" smtClean="0"/>
              <a:t>2024-02-23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09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40000" y="1844824"/>
            <a:ext cx="396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0" y="1844824"/>
            <a:ext cx="396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3D94-D7E4-4B68-8B38-1E1655DCBEA2}" type="datetime1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868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sida 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573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sida utan logg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44524" y="-49696"/>
            <a:ext cx="9433048" cy="6957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493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-125215" y="-162943"/>
            <a:ext cx="9433048" cy="7056784"/>
          </a:xfrm>
          <a:prstGeom prst="rect">
            <a:avLst/>
          </a:prstGeom>
          <a:solidFill>
            <a:srgbClr val="951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41418" y="548680"/>
            <a:ext cx="81000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10890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25106" y="0"/>
            <a:ext cx="9433048" cy="7056784"/>
          </a:xfrm>
          <a:prstGeom prst="rect">
            <a:avLst/>
          </a:prstGeom>
          <a:solidFill>
            <a:srgbClr val="EE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1418" y="548680"/>
            <a:ext cx="81000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15459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08520" y="-99392"/>
            <a:ext cx="9433048" cy="7128792"/>
          </a:xfrm>
          <a:prstGeom prst="rect">
            <a:avLst/>
          </a:prstGeom>
          <a:solidFill>
            <a:srgbClr val="E6DC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58004" y="692696"/>
            <a:ext cx="8100000" cy="864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46381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25106" y="0"/>
            <a:ext cx="9433048" cy="7056784"/>
          </a:xfrm>
          <a:prstGeom prst="rect">
            <a:avLst/>
          </a:prstGeom>
          <a:solidFill>
            <a:srgbClr val="D4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12781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grå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25106" y="0"/>
            <a:ext cx="9433048" cy="7056784"/>
          </a:xfrm>
          <a:prstGeom prst="rect">
            <a:avLst/>
          </a:prstGeom>
          <a:solidFill>
            <a:srgbClr val="8C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15454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25106" y="0"/>
            <a:ext cx="9433048" cy="7056784"/>
          </a:xfrm>
          <a:prstGeom prst="rect">
            <a:avLst/>
          </a:prstGeom>
          <a:solidFill>
            <a:srgbClr val="73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1900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innehållsdel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40000" y="1844824"/>
            <a:ext cx="810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3D94-D7E4-4B68-8B38-1E1655DCBEA2}" type="datetime1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89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" y="260648"/>
            <a:ext cx="9144000" cy="6095293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899592" y="537321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800">
                <a:solidFill>
                  <a:schemeClr val="bg1"/>
                </a:solidFill>
              </a:rPr>
              <a:t>www.smc.global/kontakt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3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468000"/>
            <a:ext cx="3600000" cy="95026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2413037"/>
            <a:ext cx="5328592" cy="1440000"/>
          </a:xfrm>
        </p:spPr>
        <p:txBody>
          <a:bodyPr>
            <a:noAutofit/>
          </a:bodyPr>
          <a:lstStyle>
            <a:lvl1pPr algn="l">
              <a:defRPr sz="4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965806"/>
            <a:ext cx="5364144" cy="17640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38382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EB5F-A697-44E6-A1EA-34DADCC6EFB0}" type="datetime1">
              <a:rPr lang="sv-SE" smtClean="0"/>
              <a:t>2024-02-23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805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40000" y="1844824"/>
            <a:ext cx="396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0" y="1844824"/>
            <a:ext cx="396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3D94-D7E4-4B68-8B38-1E1655DCBEA2}" type="datetime1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6375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sida 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548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sida utan logg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44524" y="-49696"/>
            <a:ext cx="9433048" cy="6957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063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-125215" y="-162943"/>
            <a:ext cx="9433048" cy="7056784"/>
          </a:xfrm>
          <a:prstGeom prst="rect">
            <a:avLst/>
          </a:prstGeom>
          <a:solidFill>
            <a:srgbClr val="951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41418" y="548680"/>
            <a:ext cx="81000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85940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25106" y="0"/>
            <a:ext cx="9433048" cy="7056784"/>
          </a:xfrm>
          <a:prstGeom prst="rect">
            <a:avLst/>
          </a:prstGeom>
          <a:solidFill>
            <a:srgbClr val="EE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1418" y="548680"/>
            <a:ext cx="81000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80981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08520" y="-99392"/>
            <a:ext cx="9433048" cy="7128792"/>
          </a:xfrm>
          <a:prstGeom prst="rect">
            <a:avLst/>
          </a:prstGeom>
          <a:solidFill>
            <a:srgbClr val="E6DC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58004" y="692696"/>
            <a:ext cx="8100000" cy="864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09077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25106" y="0"/>
            <a:ext cx="9433048" cy="7056784"/>
          </a:xfrm>
          <a:prstGeom prst="rect">
            <a:avLst/>
          </a:prstGeom>
          <a:solidFill>
            <a:srgbClr val="D4E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0605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40000" y="1844824"/>
            <a:ext cx="396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0" y="1844824"/>
            <a:ext cx="396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3D94-D7E4-4B68-8B38-1E1655DCBEA2}" type="datetime1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339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grå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25106" y="0"/>
            <a:ext cx="9433048" cy="7056784"/>
          </a:xfrm>
          <a:prstGeom prst="rect">
            <a:avLst/>
          </a:prstGeom>
          <a:solidFill>
            <a:srgbClr val="8C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29654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färgsid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-125106" y="0"/>
            <a:ext cx="9433048" cy="7056784"/>
          </a:xfrm>
          <a:prstGeom prst="rect">
            <a:avLst/>
          </a:prstGeom>
          <a:solidFill>
            <a:srgbClr val="73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6092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" y="260648"/>
            <a:ext cx="9144000" cy="6095293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899592" y="537321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800">
                <a:solidFill>
                  <a:schemeClr val="bg1"/>
                </a:solidFill>
              </a:rPr>
              <a:t>www.smc.global/kontakt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17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446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532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621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256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1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86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57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ildsida 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814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632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837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149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39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66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280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788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537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5252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57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ildsida utan logga sv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785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126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892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9504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3230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20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grundsfärgsida lila">
    <p:bg>
      <p:bgPr>
        <a:solidFill>
          <a:srgbClr val="951B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41418" y="548680"/>
            <a:ext cx="81000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3533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grundsfärgsida rosa">
    <p:bg>
      <p:bgPr>
        <a:solidFill>
          <a:srgbClr val="EEA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41418" y="548680"/>
            <a:ext cx="8100000" cy="12241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/>
          </p:nvPr>
        </p:nvSpPr>
        <p:spPr>
          <a:xfrm>
            <a:off x="540000" y="1844824"/>
            <a:ext cx="8100000" cy="36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713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grundsfärgsida beige">
    <p:bg>
      <p:bgPr>
        <a:solidFill>
          <a:srgbClr val="E6D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65CD-995C-4F13-91E0-724414A3E1D1}" type="datetime1">
              <a:rPr lang="sv-SE" smtClean="0"/>
              <a:t>2024-02-23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C140-07DC-4A59-ADBF-8D0573EAB10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58004" y="692696"/>
            <a:ext cx="8100000" cy="864000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/>
          </p:nvPr>
        </p:nvSpPr>
        <p:spPr>
          <a:xfrm>
            <a:off x="540000" y="1844824"/>
            <a:ext cx="8100000" cy="36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5156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0000" y="1844696"/>
            <a:ext cx="810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87624" y="6198860"/>
            <a:ext cx="10796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EB5F-A697-44E6-A1EA-34DADCC6EFB0}" type="datetime1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39304" y="6198861"/>
            <a:ext cx="431252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40000" y="6198861"/>
            <a:ext cx="5756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140-07DC-4A59-ADBF-8D0573EAB10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084000"/>
            <a:ext cx="163661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6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750" r:id="rId3"/>
    <p:sldLayoutId id="2147483660" r:id="rId4"/>
    <p:sldLayoutId id="2147483663" r:id="rId5"/>
    <p:sldLayoutId id="2147483675" r:id="rId6"/>
    <p:sldLayoutId id="2147483668" r:id="rId7"/>
    <p:sldLayoutId id="2147483672" r:id="rId8"/>
    <p:sldLayoutId id="2147483667" r:id="rId9"/>
    <p:sldLayoutId id="2147483683" r:id="rId10"/>
    <p:sldLayoutId id="2147483682" r:id="rId11"/>
    <p:sldLayoutId id="2147483684" r:id="rId12"/>
    <p:sldLayoutId id="2147483746" r:id="rId13"/>
    <p:sldLayoutId id="2147483751" r:id="rId14"/>
    <p:sldLayoutId id="2147483748" r:id="rId15"/>
    <p:sldLayoutId id="2147483749" r:id="rId16"/>
    <p:sldLayoutId id="2147483680" r:id="rId17"/>
    <p:sldLayoutId id="2147483681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25" indent="-265113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0000" y="1844696"/>
            <a:ext cx="810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87624" y="6198860"/>
            <a:ext cx="10796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EB5F-A697-44E6-A1EA-34DADCC6EFB0}" type="datetime1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39304" y="6198861"/>
            <a:ext cx="431252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40000" y="6198861"/>
            <a:ext cx="5756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140-07DC-4A59-ADBF-8D0573EAB10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084000"/>
            <a:ext cx="163661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25" indent="-265113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40000" y="692696"/>
            <a:ext cx="8100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0000" y="1844696"/>
            <a:ext cx="810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87624" y="6198860"/>
            <a:ext cx="107967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EB5F-A697-44E6-A1EA-34DADCC6EFB0}" type="datetime1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39304" y="6198861"/>
            <a:ext cx="431252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40000" y="6198861"/>
            <a:ext cx="575616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140-07DC-4A59-ADBF-8D0573EAB10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084000"/>
            <a:ext cx="163661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8775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25" indent="-265113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24FD-8E05-4E2E-B349-5F88EFB84F77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6EF5-0716-4023-B9C3-DA09F595D9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69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8234-EDB7-44A7-A454-984F8D30A4C6}" type="datetimeFigureOut">
              <a:rPr lang="sv-SE" smtClean="0"/>
              <a:t>2024-02-23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D86F-01C5-4DB2-B2B8-9CA52F33F9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4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SRHR</a:t>
            </a:r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SMC Learning </a:t>
            </a:r>
            <a:r>
              <a:rPr lang="sv-SE" err="1"/>
              <a:t>Network</a:t>
            </a:r>
            <a:r>
              <a:rPr lang="sv-SE"/>
              <a:t> </a:t>
            </a:r>
          </a:p>
          <a:p>
            <a:r>
              <a:rPr lang="sv-SE"/>
              <a:t>13 februari 2024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0848"/>
            <a:ext cx="2638127" cy="14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1115616" y="1556792"/>
            <a:ext cx="6768752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0825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/>
              <a:t>Uppgift:</a:t>
            </a:r>
          </a:p>
          <a:p>
            <a:pPr marL="0" indent="0">
              <a:buNone/>
            </a:pPr>
            <a:endParaRPr lang="sv-SE" sz="1400"/>
          </a:p>
          <a:p>
            <a:r>
              <a:rPr lang="sv-SE" sz="2400"/>
              <a:t>Använd </a:t>
            </a:r>
            <a:r>
              <a:rPr lang="sv-SE" sz="2400" err="1"/>
              <a:t>Guttmacher</a:t>
            </a:r>
            <a:r>
              <a:rPr lang="sv-SE" sz="2400"/>
              <a:t>-Lancet definitionen och delmålen i Agenda 2030. </a:t>
            </a:r>
          </a:p>
          <a:p>
            <a:r>
              <a:rPr lang="sv-SE" sz="2400"/>
              <a:t>Markera ”NF” för negativ frihet, och ”PF” för positiv frihet. </a:t>
            </a:r>
          </a:p>
          <a:p>
            <a:endParaRPr lang="sv-SE" sz="2400"/>
          </a:p>
          <a:p>
            <a:pPr marL="0" indent="0">
              <a:buNone/>
            </a:pPr>
            <a:r>
              <a:rPr lang="sv-SE" sz="2400"/>
              <a:t>Vad väcker övningen för tankar hos dig?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2696"/>
            <a:ext cx="2638127" cy="146180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516216" y="1028426"/>
            <a:ext cx="18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Georgia" panose="02040502050405020303" pitchFamily="18" charset="0"/>
              </a:rPr>
              <a:t>Individuell reflektion 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Georgia" panose="02040502050405020303" pitchFamily="18" charset="0"/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110950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15616" y="249986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9600">
                <a:solidFill>
                  <a:schemeClr val="bg1"/>
                </a:solidFill>
              </a:rPr>
              <a:t>Fika!</a:t>
            </a:r>
            <a:endParaRPr lang="sv-S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5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1115616" y="1556792"/>
            <a:ext cx="6768752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0825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/>
              <a:t>Frågor: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endParaRPr lang="sv-SE" sz="140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v-SE" sz="240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arför </a:t>
            </a:r>
            <a:r>
              <a:rPr lang="sv-SE" sz="240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är religiösa aktörers roll inom SRHR betydelsefull</a:t>
            </a: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? </a:t>
            </a:r>
          </a:p>
          <a:p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Vilka möjligheter och risker finns? </a:t>
            </a:r>
          </a:p>
          <a:p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Finns konkreta exempel eller lärdomar från er eller partners verksamhet? Och/ eller samtal ni haft med partners? </a:t>
            </a:r>
          </a:p>
          <a:p>
            <a:pPr marL="0" indent="0">
              <a:buNone/>
            </a:pPr>
            <a:endParaRPr lang="sv-SE" sz="140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Välj ett exempel att dela i storgrupp. 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638127" cy="146180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516216" y="889927"/>
            <a:ext cx="18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Georgia" panose="02040502050405020303" pitchFamily="18" charset="0"/>
              </a:rPr>
              <a:t>Grupp-diskussion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Georgia" panose="02040502050405020303" pitchFamily="18" charset="0"/>
              </a:rPr>
              <a:t>20 min</a:t>
            </a:r>
          </a:p>
        </p:txBody>
      </p:sp>
    </p:spTree>
    <p:extLst>
      <p:ext uri="{BB962C8B-B14F-4D97-AF65-F5344CB8AC3E}">
        <p14:creationId xmlns:p14="http://schemas.microsoft.com/office/powerpoint/2010/main" val="216824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247349" cy="410445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7EABFE4-DA9F-1B5A-129A-B05BC9B86893}"/>
              </a:ext>
            </a:extLst>
          </p:cNvPr>
          <p:cNvSpPr txBox="1"/>
          <p:nvPr/>
        </p:nvSpPr>
        <p:spPr>
          <a:xfrm>
            <a:off x="3187163" y="274067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>
                <a:solidFill>
                  <a:schemeClr val="bg1"/>
                </a:solidFill>
              </a:rPr>
              <a:t>Actions! </a:t>
            </a:r>
          </a:p>
        </p:txBody>
      </p:sp>
    </p:spTree>
    <p:extLst>
      <p:ext uri="{BB962C8B-B14F-4D97-AF65-F5344CB8AC3E}">
        <p14:creationId xmlns:p14="http://schemas.microsoft.com/office/powerpoint/2010/main" val="227252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319914"/>
            <a:ext cx="7704856" cy="426932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C453AD5-70D2-9F6D-C5D0-BAAE841C9E26}"/>
              </a:ext>
            </a:extLst>
          </p:cNvPr>
          <p:cNvSpPr txBox="1"/>
          <p:nvPr/>
        </p:nvSpPr>
        <p:spPr>
          <a:xfrm>
            <a:off x="1835696" y="249289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>
                <a:solidFill>
                  <a:schemeClr val="bg1"/>
                </a:solidFill>
              </a:rPr>
              <a:t>Summering av SRHR-passet</a:t>
            </a:r>
          </a:p>
        </p:txBody>
      </p:sp>
    </p:spTree>
    <p:extLst>
      <p:ext uri="{BB962C8B-B14F-4D97-AF65-F5344CB8AC3E}">
        <p14:creationId xmlns:p14="http://schemas.microsoft.com/office/powerpoint/2010/main" val="342789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1115616" y="1556792"/>
            <a:ext cx="6768752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0825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/>
              <a:t>Lärandemål: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endParaRPr lang="sv-SE" sz="140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Få ökad förståelse för möjligheter och utmaningar inom SRHR-temat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Få bredare förståelse för SMR-nätverkets roll inom SRHR-temat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Få nya verktyg och idéer om hur SRHR-temat kan inkluderas i olika typer av projekt och program. 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endParaRPr lang="sv-SE" sz="240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40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58" y="528355"/>
            <a:ext cx="2638127" cy="146180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516216" y="889927"/>
            <a:ext cx="18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>
                <a:solidFill>
                  <a:schemeClr val="bg1"/>
                </a:solidFill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550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180528" y="0"/>
            <a:ext cx="9649072" cy="6957392"/>
          </a:xfrm>
          <a:prstGeom prst="rect">
            <a:avLst/>
          </a:prstGeom>
          <a:solidFill>
            <a:srgbClr val="0661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50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11089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1115616" y="1556792"/>
            <a:ext cx="6768752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0825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/>
              <a:t>Lärandemål:</a:t>
            </a:r>
          </a:p>
          <a:p>
            <a:pPr marL="0" indent="0">
              <a:buNone/>
            </a:pPr>
            <a:endParaRPr lang="sv-SE" sz="1400"/>
          </a:p>
          <a:p>
            <a:pPr marL="0" indent="0">
              <a:buNone/>
            </a:pPr>
            <a:endParaRPr lang="sv-SE" sz="140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Få ökad förståelse för möjligheter och utmaningar inom SRHR-temat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Få bredare förståelse för SMR-nätverkets roll inom SRHR-temat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240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Få nya verktyg och idéer om hur SRHR-temat kan inkluderas i olika typer av projekt och program. 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endParaRPr lang="sv-SE" sz="240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40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58" y="528355"/>
            <a:ext cx="2638127" cy="146180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516216" y="889927"/>
            <a:ext cx="18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>
                <a:solidFill>
                  <a:schemeClr val="bg1"/>
                </a:solidFill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195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>
            <a:spLocks noChangeAspect="1"/>
          </p:cNvSpPr>
          <p:nvPr/>
        </p:nvSpPr>
        <p:spPr>
          <a:xfrm>
            <a:off x="1306137" y="4221088"/>
            <a:ext cx="2515634" cy="2507579"/>
          </a:xfrm>
          <a:prstGeom prst="ellipse">
            <a:avLst/>
          </a:prstGeom>
          <a:solidFill>
            <a:srgbClr val="8C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3285780" y="1988840"/>
            <a:ext cx="2515634" cy="2507579"/>
          </a:xfrm>
          <a:prstGeom prst="ellipse">
            <a:avLst/>
          </a:prstGeom>
          <a:solidFill>
            <a:srgbClr val="EEA9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>
            <a:off x="396000" y="1527635"/>
            <a:ext cx="2515634" cy="2507579"/>
          </a:xfrm>
          <a:prstGeom prst="ellipse">
            <a:avLst/>
          </a:prstGeom>
          <a:solidFill>
            <a:srgbClr val="B95A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3200">
                <a:solidFill>
                  <a:schemeClr val="tx1"/>
                </a:solidFill>
              </a:rPr>
              <a:t>Agenda 2030</a:t>
            </a:r>
          </a:p>
        </p:txBody>
      </p:sp>
      <p:sp>
        <p:nvSpPr>
          <p:cNvPr id="5" name="Ellips 4"/>
          <p:cNvSpPr>
            <a:spLocks noChangeAspect="1"/>
          </p:cNvSpPr>
          <p:nvPr/>
        </p:nvSpPr>
        <p:spPr>
          <a:xfrm>
            <a:off x="5275377" y="3992591"/>
            <a:ext cx="2515634" cy="2507579"/>
          </a:xfrm>
          <a:prstGeom prst="ellipse">
            <a:avLst/>
          </a:prstGeom>
          <a:solidFill>
            <a:srgbClr val="D4E3B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Ellips 5"/>
          <p:cNvSpPr>
            <a:spLocks/>
          </p:cNvSpPr>
          <p:nvPr/>
        </p:nvSpPr>
        <p:spPr>
          <a:xfrm>
            <a:off x="6372200" y="1365679"/>
            <a:ext cx="2515634" cy="2507579"/>
          </a:xfrm>
          <a:prstGeom prst="ellipse">
            <a:avLst/>
          </a:prstGeom>
          <a:solidFill>
            <a:srgbClr val="73A4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540000" y="425996"/>
            <a:ext cx="8100000" cy="8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000">
                <a:latin typeface="Georgia" panose="02040502050405020303" pitchFamily="18" charset="0"/>
              </a:rPr>
              <a:t>Varför tema SRHR?</a:t>
            </a:r>
          </a:p>
        </p:txBody>
      </p:sp>
    </p:spTree>
    <p:extLst>
      <p:ext uri="{BB962C8B-B14F-4D97-AF65-F5344CB8AC3E}">
        <p14:creationId xmlns:p14="http://schemas.microsoft.com/office/powerpoint/2010/main" val="100664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>
            <a:spLocks noChangeAspect="1"/>
          </p:cNvSpPr>
          <p:nvPr/>
        </p:nvSpPr>
        <p:spPr>
          <a:xfrm>
            <a:off x="1306137" y="4221088"/>
            <a:ext cx="2515634" cy="2507579"/>
          </a:xfrm>
          <a:prstGeom prst="ellipse">
            <a:avLst/>
          </a:prstGeom>
          <a:solidFill>
            <a:srgbClr val="8C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3200">
                <a:solidFill>
                  <a:schemeClr val="tx1"/>
                </a:solidFill>
              </a:rPr>
              <a:t>Vår policy</a:t>
            </a:r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3285780" y="1988840"/>
            <a:ext cx="2515634" cy="2507579"/>
          </a:xfrm>
          <a:prstGeom prst="ellipse">
            <a:avLst/>
          </a:prstGeom>
          <a:solidFill>
            <a:srgbClr val="EEA9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>
            <a:off x="396000" y="1527635"/>
            <a:ext cx="2515634" cy="2507579"/>
          </a:xfrm>
          <a:prstGeom prst="ellipse">
            <a:avLst/>
          </a:prstGeom>
          <a:solidFill>
            <a:srgbClr val="B95A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3200">
                <a:solidFill>
                  <a:schemeClr val="tx1"/>
                </a:solidFill>
              </a:rPr>
              <a:t>Agenda 2030</a:t>
            </a:r>
          </a:p>
        </p:txBody>
      </p:sp>
      <p:sp>
        <p:nvSpPr>
          <p:cNvPr id="5" name="Ellips 4"/>
          <p:cNvSpPr>
            <a:spLocks noChangeAspect="1"/>
          </p:cNvSpPr>
          <p:nvPr/>
        </p:nvSpPr>
        <p:spPr>
          <a:xfrm>
            <a:off x="5275377" y="3992591"/>
            <a:ext cx="2515634" cy="2507579"/>
          </a:xfrm>
          <a:prstGeom prst="ellipse">
            <a:avLst/>
          </a:prstGeom>
          <a:solidFill>
            <a:srgbClr val="D4E3B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Ellips 5"/>
          <p:cNvSpPr>
            <a:spLocks/>
          </p:cNvSpPr>
          <p:nvPr/>
        </p:nvSpPr>
        <p:spPr>
          <a:xfrm>
            <a:off x="6372200" y="1365679"/>
            <a:ext cx="2515634" cy="2507579"/>
          </a:xfrm>
          <a:prstGeom prst="ellipse">
            <a:avLst/>
          </a:prstGeom>
          <a:solidFill>
            <a:srgbClr val="73A4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540000" y="425996"/>
            <a:ext cx="8100000" cy="8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000">
                <a:latin typeface="Georgia" panose="02040502050405020303" pitchFamily="18" charset="0"/>
              </a:rPr>
              <a:t>Varför tema SRHR?</a:t>
            </a:r>
          </a:p>
        </p:txBody>
      </p:sp>
    </p:spTree>
    <p:extLst>
      <p:ext uri="{BB962C8B-B14F-4D97-AF65-F5344CB8AC3E}">
        <p14:creationId xmlns:p14="http://schemas.microsoft.com/office/powerpoint/2010/main" val="232049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>
            <a:spLocks noChangeAspect="1"/>
          </p:cNvSpPr>
          <p:nvPr/>
        </p:nvSpPr>
        <p:spPr>
          <a:xfrm>
            <a:off x="1306137" y="4221088"/>
            <a:ext cx="2515634" cy="2507579"/>
          </a:xfrm>
          <a:prstGeom prst="ellipse">
            <a:avLst/>
          </a:prstGeom>
          <a:solidFill>
            <a:srgbClr val="8C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SMR:s policy</a:t>
            </a:r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3285780" y="1988840"/>
            <a:ext cx="2515634" cy="2507579"/>
          </a:xfrm>
          <a:prstGeom prst="ellipse">
            <a:avLst/>
          </a:prstGeom>
          <a:solidFill>
            <a:srgbClr val="EEA9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400">
                <a:solidFill>
                  <a:schemeClr val="tx1"/>
                </a:solidFill>
              </a:rPr>
              <a:t>Dialogfråga med Sida</a:t>
            </a:r>
          </a:p>
        </p:txBody>
      </p:sp>
      <p:sp>
        <p:nvSpPr>
          <p:cNvPr id="4" name="Ellips 3"/>
          <p:cNvSpPr/>
          <p:nvPr/>
        </p:nvSpPr>
        <p:spPr>
          <a:xfrm>
            <a:off x="396000" y="1527635"/>
            <a:ext cx="2515634" cy="2507579"/>
          </a:xfrm>
          <a:prstGeom prst="ellipse">
            <a:avLst/>
          </a:prstGeom>
          <a:solidFill>
            <a:srgbClr val="B95A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Agenda 2030</a:t>
            </a:r>
          </a:p>
        </p:txBody>
      </p:sp>
      <p:sp>
        <p:nvSpPr>
          <p:cNvPr id="5" name="Ellips 4"/>
          <p:cNvSpPr>
            <a:spLocks noChangeAspect="1"/>
          </p:cNvSpPr>
          <p:nvPr/>
        </p:nvSpPr>
        <p:spPr>
          <a:xfrm>
            <a:off x="5275377" y="3992591"/>
            <a:ext cx="2515634" cy="2507579"/>
          </a:xfrm>
          <a:prstGeom prst="ellipse">
            <a:avLst/>
          </a:prstGeom>
          <a:solidFill>
            <a:srgbClr val="D4E3B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Ellips 5"/>
          <p:cNvSpPr>
            <a:spLocks/>
          </p:cNvSpPr>
          <p:nvPr/>
        </p:nvSpPr>
        <p:spPr>
          <a:xfrm>
            <a:off x="6372200" y="1365679"/>
            <a:ext cx="2515634" cy="2507579"/>
          </a:xfrm>
          <a:prstGeom prst="ellipse">
            <a:avLst/>
          </a:prstGeom>
          <a:solidFill>
            <a:srgbClr val="73A4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540000" y="425996"/>
            <a:ext cx="8100000" cy="8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000">
                <a:latin typeface="Georgia" panose="02040502050405020303" pitchFamily="18" charset="0"/>
              </a:rPr>
              <a:t>Varför tema SRHR?</a:t>
            </a:r>
          </a:p>
        </p:txBody>
      </p:sp>
    </p:spTree>
    <p:extLst>
      <p:ext uri="{BB962C8B-B14F-4D97-AF65-F5344CB8AC3E}">
        <p14:creationId xmlns:p14="http://schemas.microsoft.com/office/powerpoint/2010/main" val="53040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>
            <a:spLocks noChangeAspect="1"/>
          </p:cNvSpPr>
          <p:nvPr/>
        </p:nvSpPr>
        <p:spPr>
          <a:xfrm>
            <a:off x="1306137" y="4221088"/>
            <a:ext cx="2515634" cy="2507579"/>
          </a:xfrm>
          <a:prstGeom prst="ellipse">
            <a:avLst/>
          </a:prstGeom>
          <a:solidFill>
            <a:srgbClr val="8C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SMR:s policy</a:t>
            </a:r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3285780" y="1988840"/>
            <a:ext cx="2515634" cy="2507579"/>
          </a:xfrm>
          <a:prstGeom prst="ellipse">
            <a:avLst/>
          </a:prstGeom>
          <a:solidFill>
            <a:srgbClr val="EEA9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400">
                <a:solidFill>
                  <a:schemeClr val="tx1"/>
                </a:solidFill>
              </a:rPr>
              <a:t>Dialogfråga med Sida</a:t>
            </a:r>
          </a:p>
        </p:txBody>
      </p:sp>
      <p:sp>
        <p:nvSpPr>
          <p:cNvPr id="4" name="Ellips 3"/>
          <p:cNvSpPr/>
          <p:nvPr/>
        </p:nvSpPr>
        <p:spPr>
          <a:xfrm>
            <a:off x="396000" y="1527635"/>
            <a:ext cx="2515634" cy="2507579"/>
          </a:xfrm>
          <a:prstGeom prst="ellipse">
            <a:avLst/>
          </a:prstGeom>
          <a:solidFill>
            <a:srgbClr val="B95A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Agenda 2030</a:t>
            </a:r>
          </a:p>
        </p:txBody>
      </p:sp>
      <p:sp>
        <p:nvSpPr>
          <p:cNvPr id="5" name="Ellips 4"/>
          <p:cNvSpPr>
            <a:spLocks noChangeAspect="1"/>
          </p:cNvSpPr>
          <p:nvPr/>
        </p:nvSpPr>
        <p:spPr>
          <a:xfrm>
            <a:off x="5275377" y="3992591"/>
            <a:ext cx="2515634" cy="2507579"/>
          </a:xfrm>
          <a:prstGeom prst="ellipse">
            <a:avLst/>
          </a:prstGeom>
          <a:solidFill>
            <a:srgbClr val="D4E3B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400">
                <a:solidFill>
                  <a:schemeClr val="tx1"/>
                </a:solidFill>
              </a:rPr>
              <a:t>Religiösa aktörers särskilda roll</a:t>
            </a:r>
          </a:p>
        </p:txBody>
      </p:sp>
      <p:sp>
        <p:nvSpPr>
          <p:cNvPr id="6" name="Ellips 5"/>
          <p:cNvSpPr>
            <a:spLocks/>
          </p:cNvSpPr>
          <p:nvPr/>
        </p:nvSpPr>
        <p:spPr>
          <a:xfrm>
            <a:off x="6372200" y="1365679"/>
            <a:ext cx="2515634" cy="2507579"/>
          </a:xfrm>
          <a:prstGeom prst="ellipse">
            <a:avLst/>
          </a:prstGeom>
          <a:solidFill>
            <a:srgbClr val="73A4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540000" y="425996"/>
            <a:ext cx="8100000" cy="8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000">
                <a:latin typeface="Georgia" panose="02040502050405020303" pitchFamily="18" charset="0"/>
              </a:rPr>
              <a:t>Varför tema SRHR?</a:t>
            </a:r>
          </a:p>
        </p:txBody>
      </p:sp>
    </p:spTree>
    <p:extLst>
      <p:ext uri="{BB962C8B-B14F-4D97-AF65-F5344CB8AC3E}">
        <p14:creationId xmlns:p14="http://schemas.microsoft.com/office/powerpoint/2010/main" val="100396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>
            <a:spLocks noChangeAspect="1"/>
          </p:cNvSpPr>
          <p:nvPr/>
        </p:nvSpPr>
        <p:spPr>
          <a:xfrm>
            <a:off x="1306137" y="4221088"/>
            <a:ext cx="2515634" cy="2507579"/>
          </a:xfrm>
          <a:prstGeom prst="ellipse">
            <a:avLst/>
          </a:prstGeom>
          <a:solidFill>
            <a:srgbClr val="8CA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SMR:s policy</a:t>
            </a:r>
          </a:p>
        </p:txBody>
      </p:sp>
      <p:sp>
        <p:nvSpPr>
          <p:cNvPr id="3" name="Ellips 2"/>
          <p:cNvSpPr>
            <a:spLocks noChangeAspect="1"/>
          </p:cNvSpPr>
          <p:nvPr/>
        </p:nvSpPr>
        <p:spPr>
          <a:xfrm>
            <a:off x="3285780" y="1988840"/>
            <a:ext cx="2515634" cy="2507579"/>
          </a:xfrm>
          <a:prstGeom prst="ellipse">
            <a:avLst/>
          </a:prstGeom>
          <a:solidFill>
            <a:srgbClr val="EEA9A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400">
                <a:solidFill>
                  <a:schemeClr val="tx1"/>
                </a:solidFill>
              </a:rPr>
              <a:t>Dialogfråga med Sida</a:t>
            </a:r>
          </a:p>
        </p:txBody>
      </p:sp>
      <p:sp>
        <p:nvSpPr>
          <p:cNvPr id="4" name="Ellips 3"/>
          <p:cNvSpPr/>
          <p:nvPr/>
        </p:nvSpPr>
        <p:spPr>
          <a:xfrm>
            <a:off x="396000" y="1527635"/>
            <a:ext cx="2515634" cy="2507579"/>
          </a:xfrm>
          <a:prstGeom prst="ellipse">
            <a:avLst/>
          </a:prstGeom>
          <a:solidFill>
            <a:srgbClr val="B95A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Agenda 2030</a:t>
            </a:r>
          </a:p>
        </p:txBody>
      </p:sp>
      <p:sp>
        <p:nvSpPr>
          <p:cNvPr id="5" name="Ellips 4"/>
          <p:cNvSpPr>
            <a:spLocks noChangeAspect="1"/>
          </p:cNvSpPr>
          <p:nvPr/>
        </p:nvSpPr>
        <p:spPr>
          <a:xfrm>
            <a:off x="5275377" y="3992591"/>
            <a:ext cx="2515634" cy="2507579"/>
          </a:xfrm>
          <a:prstGeom prst="ellipse">
            <a:avLst/>
          </a:prstGeom>
          <a:solidFill>
            <a:srgbClr val="D4E3BE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400">
                <a:solidFill>
                  <a:schemeClr val="tx1"/>
                </a:solidFill>
              </a:rPr>
              <a:t>Religiösa aktörers särskilda roll</a:t>
            </a:r>
          </a:p>
        </p:txBody>
      </p:sp>
      <p:sp>
        <p:nvSpPr>
          <p:cNvPr id="6" name="Ellips 5"/>
          <p:cNvSpPr>
            <a:spLocks/>
          </p:cNvSpPr>
          <p:nvPr/>
        </p:nvSpPr>
        <p:spPr>
          <a:xfrm>
            <a:off x="6372200" y="1365679"/>
            <a:ext cx="2515634" cy="2507579"/>
          </a:xfrm>
          <a:prstGeom prst="ellipse">
            <a:avLst/>
          </a:prstGeom>
          <a:solidFill>
            <a:srgbClr val="73A4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Känslig fråga (?)</a:t>
            </a: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540000" y="425996"/>
            <a:ext cx="8100000" cy="8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6000">
                <a:latin typeface="Georgia" panose="02040502050405020303" pitchFamily="18" charset="0"/>
              </a:rPr>
              <a:t>Varför tema SRHR?</a:t>
            </a:r>
          </a:p>
        </p:txBody>
      </p:sp>
    </p:spTree>
    <p:extLst>
      <p:ext uri="{BB962C8B-B14F-4D97-AF65-F5344CB8AC3E}">
        <p14:creationId xmlns:p14="http://schemas.microsoft.com/office/powerpoint/2010/main" val="280432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1115616" y="1556792"/>
            <a:ext cx="6768752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0825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/>
              <a:t>Frågor:</a:t>
            </a:r>
          </a:p>
          <a:p>
            <a:pPr marL="0" indent="0">
              <a:buNone/>
            </a:pPr>
            <a:endParaRPr lang="sv-SE"/>
          </a:p>
          <a:p>
            <a:r>
              <a:rPr lang="sv-SE" sz="2800">
                <a:solidFill>
                  <a:srgbClr val="00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lang="sv-SE" sz="280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ad jobbar din organisation och partner med inom SRHR?</a:t>
            </a:r>
          </a:p>
          <a:p>
            <a:r>
              <a:rPr lang="sv-SE" sz="280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Vilka teman och målgrupper? </a:t>
            </a:r>
          </a:p>
          <a:p>
            <a:r>
              <a:rPr lang="sv-SE" sz="280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Vilka resultat har ni sett? </a:t>
            </a:r>
          </a:p>
          <a:p>
            <a:pPr marL="0" indent="0">
              <a:buNone/>
            </a:pPr>
            <a:endParaRPr lang="sv-SE" sz="2800">
              <a:solidFill>
                <a:srgbClr val="000000"/>
              </a:solidFill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800">
                <a:solidFill>
                  <a:srgbClr val="000000"/>
                </a:solidFill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Välj ett exempel med SMR-finansiering att dela i storgrupp. 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638127" cy="146180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516216" y="889927"/>
            <a:ext cx="18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  <a:latin typeface="Georgia" panose="02040502050405020303" pitchFamily="18" charset="0"/>
              </a:rPr>
              <a:t>Grupp-diskussion</a:t>
            </a:r>
          </a:p>
          <a:p>
            <a:pPr algn="ctr"/>
            <a:r>
              <a:rPr lang="sv-SE">
                <a:solidFill>
                  <a:schemeClr val="bg1"/>
                </a:solidFill>
                <a:latin typeface="Georgia" panose="02040502050405020303" pitchFamily="18" charset="0"/>
              </a:rPr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350404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4494"/>
            <a:ext cx="7956949" cy="440901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987824" y="2644169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>
                <a:solidFill>
                  <a:schemeClr val="bg1"/>
                </a:solidFill>
                <a:latin typeface="Georgia" panose="02040502050405020303" pitchFamily="18" charset="0"/>
              </a:rPr>
              <a:t>Positiv och negativ </a:t>
            </a:r>
            <a:r>
              <a:rPr lang="sv-SE" sz="6000">
                <a:solidFill>
                  <a:schemeClr val="bg1"/>
                </a:solidFill>
                <a:latin typeface="Georgia" panose="02040502050405020303" pitchFamily="18" charset="0"/>
              </a:rPr>
              <a:t>frihet</a:t>
            </a:r>
          </a:p>
        </p:txBody>
      </p:sp>
    </p:spTree>
    <p:extLst>
      <p:ext uri="{BB962C8B-B14F-4D97-AF65-F5344CB8AC3E}">
        <p14:creationId xmlns:p14="http://schemas.microsoft.com/office/powerpoint/2010/main" val="118912713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mall med bildförslag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M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 SV" id="{23B11EA5-2BC3-48E3-8606-8230D9E40FA2}" vid="{D2283859-FB90-47D1-9C9F-B0DECC777ED6}"/>
    </a:ext>
  </a:extLst>
</a:theme>
</file>

<file path=ppt/theme/theme2.xml><?xml version="1.0" encoding="utf-8"?>
<a:theme xmlns:a="http://schemas.openxmlformats.org/drawingml/2006/main" name="2_Powerpointmall med bildförslag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M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 SV" id="{23B11EA5-2BC3-48E3-8606-8230D9E40FA2}" vid="{ACB8A953-329A-4773-A4E1-1ED96973BED2}"/>
    </a:ext>
  </a:extLst>
</a:theme>
</file>

<file path=ppt/theme/theme3.xml><?xml version="1.0" encoding="utf-8"?>
<a:theme xmlns:a="http://schemas.openxmlformats.org/drawingml/2006/main" name="1_Powerpointmall med bildförslag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M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 SV" id="{23B11EA5-2BC3-48E3-8606-8230D9E40FA2}" vid="{4BF5D60E-A02F-49EC-8BAC-2901622029F4}"/>
    </a:ext>
  </a:extLst>
</a:theme>
</file>

<file path=ppt/theme/theme4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 SV" id="{23B11EA5-2BC3-48E3-8606-8230D9E40FA2}" vid="{8F76DE81-1EE8-44F6-8B1E-FEDC01264D62}"/>
    </a:ext>
  </a:extLst>
</a:theme>
</file>

<file path=ppt/theme/theme5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 SV" id="{23B11EA5-2BC3-48E3-8606-8230D9E40FA2}" vid="{FBD2CD60-7267-42CB-89F9-4A0475296E8D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42285b-0a69-4616-8a34-3bdbf91ac2f1" xsi:nil="true"/>
    <lcf76f155ced4ddcb4097134ff3c332f xmlns="22fecd5d-df39-456e-b4cb-878c351283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4EAB1E5C6AEE41887E9F86B6C24009" ma:contentTypeVersion="17" ma:contentTypeDescription="Skapa ett nytt dokument." ma:contentTypeScope="" ma:versionID="60f5a6549258149af17ac3275bfe7d9d">
  <xsd:schema xmlns:xsd="http://www.w3.org/2001/XMLSchema" xmlns:xs="http://www.w3.org/2001/XMLSchema" xmlns:p="http://schemas.microsoft.com/office/2006/metadata/properties" xmlns:ns2="22fecd5d-df39-456e-b4cb-878c351283d5" xmlns:ns3="6542285b-0a69-4616-8a34-3bdbf91ac2f1" targetNamespace="http://schemas.microsoft.com/office/2006/metadata/properties" ma:root="true" ma:fieldsID="df05058f20a3639233bd1e153e1d3a00" ns2:_="" ns3:_="">
    <xsd:import namespace="22fecd5d-df39-456e-b4cb-878c351283d5"/>
    <xsd:import namespace="6542285b-0a69-4616-8a34-3bdbf91ac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ecd5d-df39-456e-b4cb-878c3512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5fc94a9c-aa5b-4035-8ca6-10f28b064d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2285b-0a69-4616-8a34-3bdbf91ac2f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0faaa5-3091-4a46-874a-6e0e77558f8a}" ma:internalName="TaxCatchAll" ma:showField="CatchAllData" ma:web="6542285b-0a69-4616-8a34-3bdbf91ac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D0D23-809D-4216-A4E2-FCCAD2475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73D0F2-A89E-4F59-A435-67DB08AFDC95}">
  <ds:schemaRefs>
    <ds:schemaRef ds:uri="22fecd5d-df39-456e-b4cb-878c351283d5"/>
    <ds:schemaRef ds:uri="6542285b-0a69-4616-8a34-3bdbf91ac2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303019-BBB5-4DCF-9E82-A78A0074F525}">
  <ds:schemaRefs>
    <ds:schemaRef ds:uri="22fecd5d-df39-456e-b4cb-878c351283d5"/>
    <ds:schemaRef ds:uri="6542285b-0a69-4616-8a34-3bdbf91ac2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SV</Template>
  <Application>Microsoft Office PowerPoint</Application>
  <PresentationFormat>On-screen Show (4:3)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Powerpointmall med bildförslag</vt:lpstr>
      <vt:lpstr>2_Powerpointmall med bildförslag</vt:lpstr>
      <vt:lpstr>1_Powerpointmall med bildförslag</vt:lpstr>
      <vt:lpstr>1_Anpassad formgivning</vt:lpstr>
      <vt:lpstr>Anpassad formgivning</vt:lpstr>
      <vt:lpstr>SRHR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SRHR</dc:title>
  <dc:creator>Julia Brandström</dc:creator>
  <dc:description>SMR9000, v1.1, 2015-12-22</dc:description>
  <cp:revision>1</cp:revision>
  <dcterms:created xsi:type="dcterms:W3CDTF">2024-02-12T09:44:51Z</dcterms:created>
  <dcterms:modified xsi:type="dcterms:W3CDTF">2024-02-23T14:46:25Z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0x010100664EAB1E5C6AEE41887E9F86B6C24009</vt:lpwstr>
  </property>
  <property fmtid="{D5CDD505-2E9C-101B-9397-08002B2CF9AE}" pid="3" name="MediaServiceImageTags">
    <vt:lpwstr/>
  </property>
</Properties>
</file>