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IMG_7699.JPG" descr="IMG_7699.JPG"/>
          <p:cNvPicPr>
            <a:picLocks noChangeAspect="1"/>
          </p:cNvPicPr>
          <p:nvPr/>
        </p:nvPicPr>
        <p:blipFill rotWithShape="1">
          <a:blip r:embed="rId2"/>
          <a:srcRect t="3905" b="-6306"/>
          <a:stretch/>
        </p:blipFill>
        <p:spPr>
          <a:xfrm>
            <a:off x="0" y="588724"/>
            <a:ext cx="13004800" cy="8455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IMG_7674.JPG" descr="IMG_76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IMG_7705.JPG" descr="IMG_77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IMG_7972.JPG" descr="IMG_79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IMG_7790.JPG" descr="IMG_77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IMG_7680.JPG" descr="IMG_76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IMG_7802.JPG" descr="IMG_78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IMG_7689.JPG" descr="IMG_76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IMG_7692.JPG" descr="IMG_76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IMG_7708.JPG" descr="IMG_77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IMG_7977.JPG" descr="IMG_79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59" name="IMG_7682.JPG" descr="IMG_76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266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IMG_7793.JPG" descr="IMG_77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IMG_7978.JPG" descr="IMG_79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IMG_7971.JPG" descr="IMG_79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776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IMG_7798.JPG" descr="IMG_77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IMG_7679.JPG" descr="IMG_76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IMG_7986.JPG" descr="IMG_79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IMG_7984.JPG" descr="IMG_79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4" name="IMG_7678.JPG" descr="IMG_76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89" name="IMG_7985.JPG" descr="IMG_79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94" name="IMG_7951.JPG" descr="IMG_7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4" name="IMG_7706.JPG" descr="IMG_77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08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299" name="IMG_7677.JPG" descr="IMG_76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04" name="IMG_7676.JPG" descr="IMG_76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09" name="IMG_7981.JPG" descr="IMG_79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14" name="IMG_7675.JPG" descr="IMG_76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19" name="IMG_7982.JPG" descr="IMG_79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24" name="IMG_7980.JPG" descr="IMG_79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29" name="IMG_7988.JPG" descr="IMG_79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34" name="IMG_7989.JPG" descr="IMG_79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39" name="IMG_7709.JPG" descr="IMG_77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344" name="IMG_8280.JPG" descr="IMG_82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pic>
        <p:nvPicPr>
          <p:cNvPr id="169" name="IMG_7704.JPG" descr="IMG_77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IMG_7979.JPG" descr="IMG_79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IMG_7701.JPG" descr="IMG_77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IMG_7681.JPG" descr="IMG_76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8" y="-320777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IMG_7697.JPG" descr="IMG_76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IMG_7707.JPG" descr="IMG_77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Anpassad</PresentationFormat>
  <Paragraphs>0</Paragraphs>
  <Slides>39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39</vt:i4>
      </vt:variant>
    </vt:vector>
  </HeadingPairs>
  <TitlesOfParts>
    <vt:vector size="42" baseType="lpstr">
      <vt:lpstr>Helvetica Neue</vt:lpstr>
      <vt:lpstr>Helvetica Neue Medium</vt:lpstr>
      <vt:lpstr>21_BasicWhite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Miriam Mondragon</dc:creator>
  <cp:lastModifiedBy>Miriam Mondragon</cp:lastModifiedBy>
  <cp:revision>1</cp:revision>
  <dcterms:modified xsi:type="dcterms:W3CDTF">2021-06-07T11:32:36Z</dcterms:modified>
</cp:coreProperties>
</file>