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0" d="100"/>
          <a:sy n="20" d="100"/>
        </p:scale>
        <p:origin x="60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Attribution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4984750" y="2749550"/>
            <a:ext cx="7937500" cy="9238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38"/>
            </a:lvl1pPr>
            <a:lvl2pPr marL="0" indent="457200">
              <a:spcBef>
                <a:spcPts val="1300"/>
              </a:spcBef>
              <a:buSzTx/>
              <a:buNone/>
              <a:defRPr sz="3800" spc="-38"/>
            </a:lvl2pPr>
            <a:lvl3pPr marL="0" indent="914400">
              <a:spcBef>
                <a:spcPts val="1300"/>
              </a:spcBef>
              <a:buSzTx/>
              <a:buNone/>
              <a:defRPr sz="3800" spc="-38"/>
            </a:lvl3pPr>
            <a:lvl4pPr marL="0" indent="1371600">
              <a:spcBef>
                <a:spcPts val="1300"/>
              </a:spcBef>
              <a:buSzTx/>
              <a:buNone/>
              <a:defRPr sz="3800" spc="-38"/>
            </a:lvl4pPr>
            <a:lvl5pPr marL="0" indent="1828800">
              <a:spcBef>
                <a:spcPts val="1300"/>
              </a:spcBef>
              <a:buSzTx/>
              <a:buNone/>
              <a:defRPr sz="3800" spc="-3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uthor and Da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Presentation 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Presentation Subtitl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4" name="IMG_7031.jpeg" descr="IMG_703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Author and Da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Presentation 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Presentation Subtitl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9" name="IMG_7061.jpeg" descr="IMG_706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Author and Da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Presentation 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Presentation Subtitl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4" name="IMG_7057.jpeg" descr="IMG_705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Author and Da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Presentation 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Presentation Subtitl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IMG_7173.jpeg" descr="IMG_717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Author and Da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Presentation 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Presentation Subtitl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9" name="IMG_7035.jpeg" descr="IMG_703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Author and Da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Presentation 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Presentation Subtitl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4" name="IMG_7046.jpeg" descr="IMG_704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Author and Da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Presentation 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Presentation Subtitl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IMG_7054.jpeg" descr="IMG_705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Author and Da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Presentation 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Presentation Subtitl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4" name="IMG_7070.jpeg" descr="IMG_707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Author and Da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Presentation 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Presentation Subtitl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9" name="IMG_7086.jpeg" descr="IMG_708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Author and Da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Presentation 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Presentation Subtitl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4" name="IMG_7098.jpeg" descr="IMG_709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Author and Da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Presentation 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Presentation Subtitl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IMG_7107.jpeg" descr="IMG_710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Author and Da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Presentation 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Presentation Subtitl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4" name="IMG_7113.jpeg" descr="IMG_71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Anpassad</PresentationFormat>
  <Paragraphs>0</Paragraphs>
  <Slides>12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5" baseType="lpstr">
      <vt:lpstr>Helvetica Neue</vt:lpstr>
      <vt:lpstr>Helvetica Neue Medium</vt:lpstr>
      <vt:lpstr>21_BasicWhite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Miriam Mondragon</dc:creator>
  <cp:lastModifiedBy>Miriam Mondragon</cp:lastModifiedBy>
  <cp:revision>1</cp:revision>
  <dcterms:modified xsi:type="dcterms:W3CDTF">2021-04-23T12:03:47Z</dcterms:modified>
</cp:coreProperties>
</file>