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3" r:id="rId6"/>
    <p:sldId id="259" r:id="rId7"/>
    <p:sldId id="267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5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C4E-AE9F-4ACA-8CC5-46C2AA757A98}" type="datetimeFigureOut">
              <a:rPr lang="sv-SE" smtClean="0"/>
              <a:t>2021-01-22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54E3-5B26-4740-A411-F0F125469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321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C4E-AE9F-4ACA-8CC5-46C2AA757A98}" type="datetimeFigureOut">
              <a:rPr lang="sv-SE" smtClean="0"/>
              <a:t>2021-01-22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54E3-5B26-4740-A411-F0F125469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89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C4E-AE9F-4ACA-8CC5-46C2AA757A98}" type="datetimeFigureOut">
              <a:rPr lang="sv-SE" smtClean="0"/>
              <a:t>2021-01-22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54E3-5B26-4740-A411-F0F125469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469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C4E-AE9F-4ACA-8CC5-46C2AA757A98}" type="datetimeFigureOut">
              <a:rPr lang="sv-SE" smtClean="0"/>
              <a:t>2021-01-22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54E3-5B26-4740-A411-F0F125469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167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C4E-AE9F-4ACA-8CC5-46C2AA757A98}" type="datetimeFigureOut">
              <a:rPr lang="sv-SE" smtClean="0"/>
              <a:t>2021-01-22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54E3-5B26-4740-A411-F0F125469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278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C4E-AE9F-4ACA-8CC5-46C2AA757A98}" type="datetimeFigureOut">
              <a:rPr lang="sv-SE" smtClean="0"/>
              <a:t>2021-01-22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54E3-5B26-4740-A411-F0F125469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055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C4E-AE9F-4ACA-8CC5-46C2AA757A98}" type="datetimeFigureOut">
              <a:rPr lang="sv-SE" smtClean="0"/>
              <a:t>2021-01-22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54E3-5B26-4740-A411-F0F125469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889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C4E-AE9F-4ACA-8CC5-46C2AA757A98}" type="datetimeFigureOut">
              <a:rPr lang="sv-SE" smtClean="0"/>
              <a:t>2021-01-22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54E3-5B26-4740-A411-F0F125469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49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C4E-AE9F-4ACA-8CC5-46C2AA757A98}" type="datetimeFigureOut">
              <a:rPr lang="sv-SE" smtClean="0"/>
              <a:t>2021-01-22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54E3-5B26-4740-A411-F0F125469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261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C4E-AE9F-4ACA-8CC5-46C2AA757A98}" type="datetimeFigureOut">
              <a:rPr lang="sv-SE" smtClean="0"/>
              <a:t>2021-01-22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54E3-5B26-4740-A411-F0F125469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20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DC4E-AE9F-4ACA-8CC5-46C2AA757A98}" type="datetimeFigureOut">
              <a:rPr lang="sv-SE" smtClean="0"/>
              <a:t>2021-01-22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54E3-5B26-4740-A411-F0F125469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243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FDC4E-AE9F-4ACA-8CC5-46C2AA757A98}" type="datetimeFigureOut">
              <a:rPr lang="sv-SE" smtClean="0"/>
              <a:t>2021-01-22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854E3-5B26-4740-A411-F0F125469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59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217" y="330536"/>
            <a:ext cx="9316783" cy="62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294" y="483476"/>
            <a:ext cx="8844989" cy="5896659"/>
          </a:xfrm>
        </p:spPr>
      </p:pic>
    </p:spTree>
    <p:extLst>
      <p:ext uri="{BB962C8B-B14F-4D97-AF65-F5344CB8AC3E}">
        <p14:creationId xmlns:p14="http://schemas.microsoft.com/office/powerpoint/2010/main" val="8311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274" y="480300"/>
            <a:ext cx="8855009" cy="5903340"/>
          </a:xfrm>
        </p:spPr>
      </p:pic>
    </p:spTree>
    <p:extLst>
      <p:ext uri="{BB962C8B-B14F-4D97-AF65-F5344CB8AC3E}">
        <p14:creationId xmlns:p14="http://schemas.microsoft.com/office/powerpoint/2010/main" val="19508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254" y="406727"/>
            <a:ext cx="9101469" cy="6067646"/>
          </a:xfrm>
        </p:spPr>
      </p:pic>
    </p:spTree>
    <p:extLst>
      <p:ext uri="{BB962C8B-B14F-4D97-AF65-F5344CB8AC3E}">
        <p14:creationId xmlns:p14="http://schemas.microsoft.com/office/powerpoint/2010/main" val="35008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868" y="480299"/>
            <a:ext cx="8728883" cy="5819255"/>
          </a:xfrm>
        </p:spPr>
      </p:pic>
    </p:spTree>
    <p:extLst>
      <p:ext uri="{BB962C8B-B14F-4D97-AF65-F5344CB8AC3E}">
        <p14:creationId xmlns:p14="http://schemas.microsoft.com/office/powerpoint/2010/main" val="26810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193" y="438260"/>
            <a:ext cx="9128276" cy="6085517"/>
          </a:xfrm>
        </p:spPr>
      </p:pic>
    </p:spTree>
    <p:extLst>
      <p:ext uri="{BB962C8B-B14F-4D97-AF65-F5344CB8AC3E}">
        <p14:creationId xmlns:p14="http://schemas.microsoft.com/office/powerpoint/2010/main" val="27614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151" y="385706"/>
            <a:ext cx="9164529" cy="6109687"/>
          </a:xfrm>
        </p:spPr>
      </p:pic>
    </p:spTree>
    <p:extLst>
      <p:ext uri="{BB962C8B-B14F-4D97-AF65-F5344CB8AC3E}">
        <p14:creationId xmlns:p14="http://schemas.microsoft.com/office/powerpoint/2010/main" val="29163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Bredbild</PresentationFormat>
  <Paragraphs>0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Ekumeniska 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Miriam Mondragon</dc:creator>
  <cp:lastModifiedBy>Miriam Mondragon</cp:lastModifiedBy>
  <cp:revision>2</cp:revision>
  <dcterms:created xsi:type="dcterms:W3CDTF">2021-01-22T15:27:52Z</dcterms:created>
  <dcterms:modified xsi:type="dcterms:W3CDTF">2021-01-22T15:29:23Z</dcterms:modified>
</cp:coreProperties>
</file>