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 id="2147483648" r:id="rId5"/>
  </p:sldMasterIdLst>
  <p:notesMasterIdLst>
    <p:notesMasterId r:id="rId14"/>
  </p:notesMasterIdLst>
  <p:sldIdLst>
    <p:sldId id="285" r:id="rId6"/>
    <p:sldId id="273" r:id="rId7"/>
    <p:sldId id="276" r:id="rId8"/>
    <p:sldId id="281" r:id="rId9"/>
    <p:sldId id="277" r:id="rId10"/>
    <p:sldId id="278" r:id="rId11"/>
    <p:sldId id="279" r:id="rId12"/>
    <p:sldId id="272"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4F"/>
    <a:srgbClr val="840045"/>
    <a:srgbClr val="860046"/>
    <a:srgbClr val="245A65"/>
    <a:srgbClr val="CE8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5DC83-1C43-4E24-8315-C4C5CB2460BF}" v="4" dt="2023-11-22T08:16:31.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26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C56B5-0984-4A22-BC11-C19A47386396}" type="datetimeFigureOut">
              <a:rPr lang="en-GB" smtClean="0"/>
              <a:t>22/11/2023</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57C92-6590-4E21-BF64-FD697B1DD51D}" type="slidenum">
              <a:rPr lang="en-GB" smtClean="0"/>
              <a:t>‹#›</a:t>
            </a:fld>
            <a:endParaRPr lang="en-GB"/>
          </a:p>
        </p:txBody>
      </p:sp>
    </p:spTree>
    <p:extLst>
      <p:ext uri="{BB962C8B-B14F-4D97-AF65-F5344CB8AC3E}">
        <p14:creationId xmlns:p14="http://schemas.microsoft.com/office/powerpoint/2010/main" val="379273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In the very early years of a child’s life the parent acts for the child, essentially claiming their rights for them</a:t>
            </a:r>
          </a:p>
          <a:p>
            <a:r>
              <a:rPr lang="en-US" dirty="0"/>
              <a:t>The children’s evolving capacities nuance the relationship between the child and their parent or legal guardian in the exercise of rights. </a:t>
            </a:r>
          </a:p>
          <a:p>
            <a:r>
              <a:rPr lang="en-US" dirty="0"/>
              <a:t>UNCRC which establishes the state’s responsibilities to ensure support to the parent such that they can fulfil their responsibilities </a:t>
            </a:r>
          </a:p>
          <a:p>
            <a:r>
              <a:rPr lang="en-US" dirty="0"/>
              <a:t>Children’s rights to protection and to be heard in decision making that affects them, to be informed, to have their best interests considered in any decision making that might affect them, to have their rights considered as an interdependent and indivisible whole.</a:t>
            </a:r>
          </a:p>
          <a:p>
            <a:endParaRPr lang="en-US" dirty="0"/>
          </a:p>
          <a:p>
            <a:endParaRPr lang="en-GB" dirty="0"/>
          </a:p>
        </p:txBody>
      </p:sp>
      <p:sp>
        <p:nvSpPr>
          <p:cNvPr id="4" name="Platshållare för bildnummer 3"/>
          <p:cNvSpPr>
            <a:spLocks noGrp="1"/>
          </p:cNvSpPr>
          <p:nvPr>
            <p:ph type="sldNum" sz="quarter" idx="5"/>
          </p:nvPr>
        </p:nvSpPr>
        <p:spPr/>
        <p:txBody>
          <a:bodyPr/>
          <a:lstStyle/>
          <a:p>
            <a:fld id="{32457C92-6590-4E21-BF64-FD697B1DD51D}" type="slidenum">
              <a:rPr lang="en-GB" smtClean="0"/>
              <a:t>4</a:t>
            </a:fld>
            <a:endParaRPr lang="en-GB"/>
          </a:p>
        </p:txBody>
      </p:sp>
    </p:spTree>
    <p:extLst>
      <p:ext uri="{BB962C8B-B14F-4D97-AF65-F5344CB8AC3E}">
        <p14:creationId xmlns:p14="http://schemas.microsoft.com/office/powerpoint/2010/main" val="41770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Following ratification of a human rights instrument the State is understood to be the “primary duty bearer” in bringing about the </a:t>
            </a:r>
            <a:r>
              <a:rPr lang="en-US" dirty="0" err="1"/>
              <a:t>realisation</a:t>
            </a:r>
            <a:r>
              <a:rPr lang="en-US" dirty="0"/>
              <a:t> of the rights its committed to. In the normal course of events this implies territory within its borders. (but in the event of its taking control over the territory of another country this is also counted as its responsibility). The state has four types of obligations: </a:t>
            </a:r>
          </a:p>
          <a:p>
            <a:endParaRPr lang="en-GB" dirty="0"/>
          </a:p>
        </p:txBody>
      </p:sp>
      <p:sp>
        <p:nvSpPr>
          <p:cNvPr id="4" name="Platshållare för bildnummer 3"/>
          <p:cNvSpPr>
            <a:spLocks noGrp="1"/>
          </p:cNvSpPr>
          <p:nvPr>
            <p:ph type="sldNum" sz="quarter" idx="5"/>
          </p:nvPr>
        </p:nvSpPr>
        <p:spPr/>
        <p:txBody>
          <a:bodyPr/>
          <a:lstStyle/>
          <a:p>
            <a:fld id="{32457C92-6590-4E21-BF64-FD697B1DD51D}" type="slidenum">
              <a:rPr lang="en-GB" smtClean="0"/>
              <a:t>5</a:t>
            </a:fld>
            <a:endParaRPr lang="en-GB"/>
          </a:p>
        </p:txBody>
      </p:sp>
    </p:spTree>
    <p:extLst>
      <p:ext uri="{BB962C8B-B14F-4D97-AF65-F5344CB8AC3E}">
        <p14:creationId xmlns:p14="http://schemas.microsoft.com/office/powerpoint/2010/main" val="98036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within child rights programming the term “duty-bearer” is also used to encompass other situations, such as where there may only be moral, rather than legal obligations. The UNCRC is explicit about the responsibilities of parents and implicit about the responsibilities of, for example, the media and private sector. The international community, representing individual member states (as donors or other actors) and international institutions, can also be considered to have key roles to play; for instance, in response to shortages of resources and capacities in other countries -- the recent Ebola crisis in West Africa, and the Zika  epidemic in Brazil being excellent examples.</a:t>
            </a:r>
            <a:endParaRPr lang="en-GB" dirty="0"/>
          </a:p>
        </p:txBody>
      </p:sp>
      <p:sp>
        <p:nvSpPr>
          <p:cNvPr id="4" name="Platshållare för bildnummer 3"/>
          <p:cNvSpPr>
            <a:spLocks noGrp="1"/>
          </p:cNvSpPr>
          <p:nvPr>
            <p:ph type="sldNum" sz="quarter" idx="5"/>
          </p:nvPr>
        </p:nvSpPr>
        <p:spPr/>
        <p:txBody>
          <a:bodyPr/>
          <a:lstStyle/>
          <a:p>
            <a:fld id="{32457C92-6590-4E21-BF64-FD697B1DD51D}" type="slidenum">
              <a:rPr lang="en-GB" smtClean="0"/>
              <a:t>6</a:t>
            </a:fld>
            <a:endParaRPr lang="en-GB"/>
          </a:p>
        </p:txBody>
      </p:sp>
    </p:spTree>
    <p:extLst>
      <p:ext uri="{BB962C8B-B14F-4D97-AF65-F5344CB8AC3E}">
        <p14:creationId xmlns:p14="http://schemas.microsoft.com/office/powerpoint/2010/main" val="17001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32457C92-6590-4E21-BF64-FD697B1DD51D}" type="slidenum">
              <a:rPr lang="en-GB" smtClean="0"/>
              <a:t>8</a:t>
            </a:fld>
            <a:endParaRPr lang="en-GB"/>
          </a:p>
        </p:txBody>
      </p:sp>
    </p:spTree>
    <p:extLst>
      <p:ext uri="{BB962C8B-B14F-4D97-AF65-F5344CB8AC3E}">
        <p14:creationId xmlns:p14="http://schemas.microsoft.com/office/powerpoint/2010/main" val="364349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riks logo">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4C2D7382-59C1-5A42-9260-A7A373651F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592" t="12124" r="7981" b="27611"/>
          <a:stretch/>
        </p:blipFill>
        <p:spPr>
          <a:xfrm>
            <a:off x="-1" y="-1"/>
            <a:ext cx="12192001" cy="6858001"/>
          </a:xfrm>
          <a:prstGeom prst="rect">
            <a:avLst/>
          </a:prstGeom>
        </p:spPr>
      </p:pic>
      <p:cxnSp>
        <p:nvCxnSpPr>
          <p:cNvPr id="6" name="Rak 5">
            <a:extLst>
              <a:ext uri="{FF2B5EF4-FFF2-40B4-BE49-F238E27FC236}">
                <a16:creationId xmlns:a16="http://schemas.microsoft.com/office/drawing/2014/main" id="{27DFEC10-0E62-1A48-A500-BF9F456B42C7}"/>
              </a:ext>
            </a:extLst>
          </p:cNvPr>
          <p:cNvCxnSpPr>
            <a:cxnSpLocks/>
          </p:cNvCxnSpPr>
          <p:nvPr userDrawn="1"/>
        </p:nvCxnSpPr>
        <p:spPr>
          <a:xfrm>
            <a:off x="4087368" y="2286000"/>
            <a:ext cx="0" cy="228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08A24BE1-AD28-3145-B382-611E4BA51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84804" y="2639274"/>
            <a:ext cx="3239052" cy="1579451"/>
          </a:xfrm>
          <a:prstGeom prst="rect">
            <a:avLst/>
          </a:prstGeom>
        </p:spPr>
      </p:pic>
    </p:spTree>
    <p:extLst>
      <p:ext uri="{BB962C8B-B14F-4D97-AF65-F5344CB8AC3E}">
        <p14:creationId xmlns:p14="http://schemas.microsoft.com/office/powerpoint/2010/main" val="226493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iks Chapter heading with image backorun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CF68DA2-640E-6E4F-85BD-D746272EB5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592" t="12124" r="7981" b="27611"/>
          <a:stretch/>
        </p:blipFill>
        <p:spPr>
          <a:xfrm>
            <a:off x="-1" y="-1"/>
            <a:ext cx="12192001" cy="6858001"/>
          </a:xfrm>
          <a:prstGeom prst="rect">
            <a:avLst/>
          </a:prstGeom>
        </p:spPr>
      </p:pic>
      <p:sp>
        <p:nvSpPr>
          <p:cNvPr id="26" name="Platshållare för text 25">
            <a:extLst>
              <a:ext uri="{FF2B5EF4-FFF2-40B4-BE49-F238E27FC236}">
                <a16:creationId xmlns:a16="http://schemas.microsoft.com/office/drawing/2014/main" id="{D292BB04-9071-2D48-A7A5-7FEC8F32236C}"/>
              </a:ext>
            </a:extLst>
          </p:cNvPr>
          <p:cNvSpPr>
            <a:spLocks noGrp="1"/>
          </p:cNvSpPr>
          <p:nvPr>
            <p:ph type="body" sz="quarter" idx="10" hasCustomPrompt="1"/>
          </p:nvPr>
        </p:nvSpPr>
        <p:spPr>
          <a:xfrm>
            <a:off x="4784725" y="2765573"/>
            <a:ext cx="5588000" cy="663427"/>
          </a:xfrm>
          <a:prstGeom prst="rect">
            <a:avLst/>
          </a:prstGeom>
        </p:spPr>
        <p:txBody>
          <a:bodyPr/>
          <a:lstStyle>
            <a:lvl1pPr marL="0" indent="0">
              <a:buNone/>
              <a:defRPr sz="4800">
                <a:solidFill>
                  <a:schemeClr val="bg1"/>
                </a:solidFill>
                <a:latin typeface="Fredoka One" panose="02000000000000000000" pitchFamily="2" charset="77"/>
              </a:defRPr>
            </a:lvl1pPr>
            <a:lvl2pPr>
              <a:defRPr sz="4800">
                <a:latin typeface="Fredoka One" panose="02000000000000000000" pitchFamily="2" charset="77"/>
              </a:defRPr>
            </a:lvl2pPr>
            <a:lvl3pPr>
              <a:defRPr sz="4800">
                <a:latin typeface="Fredoka One" panose="02000000000000000000" pitchFamily="2" charset="77"/>
              </a:defRPr>
            </a:lvl3pPr>
            <a:lvl4pPr>
              <a:defRPr sz="4800">
                <a:latin typeface="Fredoka One" panose="02000000000000000000" pitchFamily="2" charset="77"/>
              </a:defRPr>
            </a:lvl4pPr>
            <a:lvl5pPr>
              <a:defRPr sz="4800">
                <a:latin typeface="Fredoka One" panose="02000000000000000000" pitchFamily="2" charset="77"/>
              </a:defRPr>
            </a:lvl5pPr>
          </a:lstStyle>
          <a:p>
            <a:pPr lvl="0"/>
            <a:r>
              <a:rPr lang="sv-SE" err="1"/>
              <a:t>Heading</a:t>
            </a:r>
            <a:endParaRPr lang="sv-SE"/>
          </a:p>
        </p:txBody>
      </p:sp>
      <p:sp>
        <p:nvSpPr>
          <p:cNvPr id="27" name="Platshållare för text 25">
            <a:extLst>
              <a:ext uri="{FF2B5EF4-FFF2-40B4-BE49-F238E27FC236}">
                <a16:creationId xmlns:a16="http://schemas.microsoft.com/office/drawing/2014/main" id="{7BE37C8F-A541-FB47-ABF4-1D695FE2BB58}"/>
              </a:ext>
            </a:extLst>
          </p:cNvPr>
          <p:cNvSpPr>
            <a:spLocks noGrp="1"/>
          </p:cNvSpPr>
          <p:nvPr>
            <p:ph type="body" sz="quarter" idx="11" hasCustomPrompt="1"/>
          </p:nvPr>
        </p:nvSpPr>
        <p:spPr>
          <a:xfrm>
            <a:off x="4784725" y="3579960"/>
            <a:ext cx="5588000" cy="663427"/>
          </a:xfrm>
          <a:prstGeom prst="rect">
            <a:avLst/>
          </a:prstGeom>
        </p:spPr>
        <p:txBody>
          <a:bodyPr/>
          <a:lstStyle>
            <a:lvl1pPr marL="0" indent="0">
              <a:buNone/>
              <a:defRPr sz="2000">
                <a:solidFill>
                  <a:schemeClr val="bg1"/>
                </a:solidFill>
                <a:latin typeface="Roboto" panose="02000000000000000000" pitchFamily="2" charset="0"/>
                <a:ea typeface="Roboto" panose="02000000000000000000" pitchFamily="2" charset="0"/>
              </a:defRPr>
            </a:lvl1pPr>
            <a:lvl2pPr>
              <a:defRPr sz="4800">
                <a:latin typeface="Fredoka One" panose="02000000000000000000" pitchFamily="2" charset="77"/>
              </a:defRPr>
            </a:lvl2pPr>
            <a:lvl3pPr>
              <a:defRPr sz="4800">
                <a:latin typeface="Fredoka One" panose="02000000000000000000" pitchFamily="2" charset="77"/>
              </a:defRPr>
            </a:lvl3pPr>
            <a:lvl4pPr>
              <a:defRPr sz="4800">
                <a:latin typeface="Fredoka One" panose="02000000000000000000" pitchFamily="2" charset="77"/>
              </a:defRPr>
            </a:lvl4pPr>
            <a:lvl5pPr>
              <a:defRPr sz="4800">
                <a:latin typeface="Fredoka One" panose="02000000000000000000" pitchFamily="2" charset="77"/>
              </a:defRPr>
            </a:lvl5pPr>
          </a:lstStyle>
          <a:p>
            <a:pPr lvl="0"/>
            <a:r>
              <a:rPr lang="sv-SE"/>
              <a:t>Underrubrik</a:t>
            </a:r>
          </a:p>
        </p:txBody>
      </p:sp>
      <p:cxnSp>
        <p:nvCxnSpPr>
          <p:cNvPr id="7" name="Rak 6">
            <a:extLst>
              <a:ext uri="{FF2B5EF4-FFF2-40B4-BE49-F238E27FC236}">
                <a16:creationId xmlns:a16="http://schemas.microsoft.com/office/drawing/2014/main" id="{A74CA19A-FDF1-AF42-A8F6-0D0C0ACE2B30}"/>
              </a:ext>
            </a:extLst>
          </p:cNvPr>
          <p:cNvCxnSpPr>
            <a:cxnSpLocks/>
          </p:cNvCxnSpPr>
          <p:nvPr userDrawn="1"/>
        </p:nvCxnSpPr>
        <p:spPr>
          <a:xfrm>
            <a:off x="4087368" y="2286000"/>
            <a:ext cx="0" cy="228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Bildobjekt 7">
            <a:extLst>
              <a:ext uri="{FF2B5EF4-FFF2-40B4-BE49-F238E27FC236}">
                <a16:creationId xmlns:a16="http://schemas.microsoft.com/office/drawing/2014/main" id="{75335267-4B79-B149-A8CC-22B42AA91A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0223" y="6232986"/>
            <a:ext cx="752142" cy="243584"/>
          </a:xfrm>
          <a:prstGeom prst="rect">
            <a:avLst/>
          </a:prstGeom>
        </p:spPr>
      </p:pic>
    </p:spTree>
    <p:extLst>
      <p:ext uri="{BB962C8B-B14F-4D97-AF65-F5344CB8AC3E}">
        <p14:creationId xmlns:p14="http://schemas.microsoft.com/office/powerpoint/2010/main" val="64059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iks Chapter heading burgundy">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717CE2-64A6-9E43-B506-94E048A944F0}"/>
              </a:ext>
            </a:extLst>
          </p:cNvPr>
          <p:cNvSpPr/>
          <p:nvPr userDrawn="1"/>
        </p:nvSpPr>
        <p:spPr>
          <a:xfrm>
            <a:off x="0" y="0"/>
            <a:ext cx="12191999" cy="6858000"/>
          </a:xfrm>
          <a:prstGeom prst="rect">
            <a:avLst/>
          </a:prstGeom>
          <a:solidFill>
            <a:srgbClr val="96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latshållare för text 25">
            <a:extLst>
              <a:ext uri="{FF2B5EF4-FFF2-40B4-BE49-F238E27FC236}">
                <a16:creationId xmlns:a16="http://schemas.microsoft.com/office/drawing/2014/main" id="{D292BB04-9071-2D48-A7A5-7FEC8F32236C}"/>
              </a:ext>
            </a:extLst>
          </p:cNvPr>
          <p:cNvSpPr>
            <a:spLocks noGrp="1"/>
          </p:cNvSpPr>
          <p:nvPr>
            <p:ph type="body" sz="quarter" idx="10" hasCustomPrompt="1"/>
          </p:nvPr>
        </p:nvSpPr>
        <p:spPr>
          <a:xfrm>
            <a:off x="4784725" y="2765573"/>
            <a:ext cx="5588000" cy="6634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a:solidFill>
                  <a:schemeClr val="bg1"/>
                </a:solidFill>
                <a:latin typeface="Fredoka One" panose="02000000000000000000" pitchFamily="2" charset="77"/>
              </a:defRPr>
            </a:lvl1pPr>
            <a:lvl2pPr>
              <a:defRPr sz="4800">
                <a:latin typeface="Fredoka One" panose="02000000000000000000" pitchFamily="2" charset="77"/>
              </a:defRPr>
            </a:lvl2pPr>
            <a:lvl3pPr>
              <a:defRPr sz="4800">
                <a:latin typeface="Fredoka One" panose="02000000000000000000" pitchFamily="2" charset="77"/>
              </a:defRPr>
            </a:lvl3pPr>
            <a:lvl4pPr>
              <a:defRPr sz="4800">
                <a:latin typeface="Fredoka One" panose="02000000000000000000" pitchFamily="2" charset="77"/>
              </a:defRPr>
            </a:lvl4pPr>
            <a:lvl5pPr>
              <a:defRPr sz="4800">
                <a:latin typeface="Fredoka One" panose="02000000000000000000" pitchFamily="2"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err="1"/>
              <a:t>Heading</a:t>
            </a:r>
            <a:endParaRPr lang="sv-SE"/>
          </a:p>
        </p:txBody>
      </p:sp>
      <p:sp>
        <p:nvSpPr>
          <p:cNvPr id="27" name="Platshållare för text 25">
            <a:extLst>
              <a:ext uri="{FF2B5EF4-FFF2-40B4-BE49-F238E27FC236}">
                <a16:creationId xmlns:a16="http://schemas.microsoft.com/office/drawing/2014/main" id="{7BE37C8F-A541-FB47-ABF4-1D695FE2BB58}"/>
              </a:ext>
            </a:extLst>
          </p:cNvPr>
          <p:cNvSpPr>
            <a:spLocks noGrp="1"/>
          </p:cNvSpPr>
          <p:nvPr>
            <p:ph type="body" sz="quarter" idx="11" hasCustomPrompt="1"/>
          </p:nvPr>
        </p:nvSpPr>
        <p:spPr>
          <a:xfrm>
            <a:off x="4784725" y="3579960"/>
            <a:ext cx="5588000" cy="663427"/>
          </a:xfrm>
          <a:prstGeom prst="rect">
            <a:avLst/>
          </a:prstGeom>
        </p:spPr>
        <p:txBody>
          <a:bodyPr/>
          <a:lstStyle>
            <a:lvl1pPr marL="0" indent="0">
              <a:buNone/>
              <a:defRPr sz="2000">
                <a:solidFill>
                  <a:schemeClr val="bg1"/>
                </a:solidFill>
                <a:latin typeface="Roboto" panose="02000000000000000000" pitchFamily="2" charset="0"/>
                <a:ea typeface="Roboto" panose="02000000000000000000" pitchFamily="2" charset="0"/>
              </a:defRPr>
            </a:lvl1pPr>
            <a:lvl2pPr>
              <a:defRPr sz="4800">
                <a:latin typeface="Fredoka One" panose="02000000000000000000" pitchFamily="2" charset="77"/>
              </a:defRPr>
            </a:lvl2pPr>
            <a:lvl3pPr>
              <a:defRPr sz="4800">
                <a:latin typeface="Fredoka One" panose="02000000000000000000" pitchFamily="2" charset="77"/>
              </a:defRPr>
            </a:lvl3pPr>
            <a:lvl4pPr>
              <a:defRPr sz="4800">
                <a:latin typeface="Fredoka One" panose="02000000000000000000" pitchFamily="2" charset="77"/>
              </a:defRPr>
            </a:lvl4pPr>
            <a:lvl5pPr>
              <a:defRPr sz="4800">
                <a:latin typeface="Fredoka One" panose="02000000000000000000" pitchFamily="2" charset="77"/>
              </a:defRPr>
            </a:lvl5pPr>
          </a:lstStyle>
          <a:p>
            <a:pPr lvl="0"/>
            <a:r>
              <a:rPr lang="sv-SE"/>
              <a:t>Underrubrik</a:t>
            </a:r>
          </a:p>
        </p:txBody>
      </p:sp>
      <p:cxnSp>
        <p:nvCxnSpPr>
          <p:cNvPr id="7" name="Rak 6">
            <a:extLst>
              <a:ext uri="{FF2B5EF4-FFF2-40B4-BE49-F238E27FC236}">
                <a16:creationId xmlns:a16="http://schemas.microsoft.com/office/drawing/2014/main" id="{A74CA19A-FDF1-AF42-A8F6-0D0C0ACE2B30}"/>
              </a:ext>
            </a:extLst>
          </p:cNvPr>
          <p:cNvCxnSpPr>
            <a:cxnSpLocks/>
          </p:cNvCxnSpPr>
          <p:nvPr userDrawn="1"/>
        </p:nvCxnSpPr>
        <p:spPr>
          <a:xfrm>
            <a:off x="4087368" y="2286000"/>
            <a:ext cx="0" cy="228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Bildobjekt 7">
            <a:extLst>
              <a:ext uri="{FF2B5EF4-FFF2-40B4-BE49-F238E27FC236}">
                <a16:creationId xmlns:a16="http://schemas.microsoft.com/office/drawing/2014/main" id="{F66C7F86-FB7D-D748-99F2-CC4DE02CE3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00223" y="6232986"/>
            <a:ext cx="752142" cy="243584"/>
          </a:xfrm>
          <a:prstGeom prst="rect">
            <a:avLst/>
          </a:prstGeom>
        </p:spPr>
      </p:pic>
    </p:spTree>
    <p:extLst>
      <p:ext uri="{BB962C8B-B14F-4D97-AF65-F5344CB8AC3E}">
        <p14:creationId xmlns:p14="http://schemas.microsoft.com/office/powerpoint/2010/main" val="151774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iks Heading with imag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105779C2-9081-6746-9892-00421EEF5CBA}"/>
              </a:ext>
            </a:extLst>
          </p:cNvPr>
          <p:cNvSpPr/>
          <p:nvPr userDrawn="1"/>
        </p:nvSpPr>
        <p:spPr>
          <a:xfrm>
            <a:off x="0" y="0"/>
            <a:ext cx="12191999" cy="6858000"/>
          </a:xfrm>
          <a:prstGeom prst="rect">
            <a:avLst/>
          </a:prstGeom>
          <a:solidFill>
            <a:srgbClr val="96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En bild som visar text&#10;&#10;Automatiskt genererad beskrivning">
            <a:extLst>
              <a:ext uri="{FF2B5EF4-FFF2-40B4-BE49-F238E27FC236}">
                <a16:creationId xmlns:a16="http://schemas.microsoft.com/office/drawing/2014/main" id="{E149B109-FB80-6F4E-B96C-43C9CD3622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1690"/>
          <a:stretch/>
        </p:blipFill>
        <p:spPr>
          <a:xfrm>
            <a:off x="10071178" y="6194470"/>
            <a:ext cx="1781187" cy="300634"/>
          </a:xfrm>
          <a:prstGeom prst="rect">
            <a:avLst/>
          </a:prstGeom>
        </p:spPr>
      </p:pic>
      <p:cxnSp>
        <p:nvCxnSpPr>
          <p:cNvPr id="8" name="Rak koppling 8">
            <a:extLst>
              <a:ext uri="{FF2B5EF4-FFF2-40B4-BE49-F238E27FC236}">
                <a16:creationId xmlns:a16="http://schemas.microsoft.com/office/drawing/2014/main" id="{4091C252-7285-9C4D-9141-444FE9735535}"/>
              </a:ext>
            </a:extLst>
          </p:cNvPr>
          <p:cNvCxnSpPr>
            <a:cxnSpLocks/>
          </p:cNvCxnSpPr>
          <p:nvPr userDrawn="1"/>
        </p:nvCxnSpPr>
        <p:spPr>
          <a:xfrm>
            <a:off x="473642" y="1132812"/>
            <a:ext cx="945646"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9" name="Platshållare för text 25">
            <a:extLst>
              <a:ext uri="{FF2B5EF4-FFF2-40B4-BE49-F238E27FC236}">
                <a16:creationId xmlns:a16="http://schemas.microsoft.com/office/drawing/2014/main" id="{36CCDDBD-520E-D046-9299-2E56E08D0495}"/>
              </a:ext>
            </a:extLst>
          </p:cNvPr>
          <p:cNvSpPr>
            <a:spLocks noGrp="1"/>
          </p:cNvSpPr>
          <p:nvPr>
            <p:ph type="body" sz="quarter" idx="11" hasCustomPrompt="1"/>
          </p:nvPr>
        </p:nvSpPr>
        <p:spPr>
          <a:xfrm>
            <a:off x="338280" y="335146"/>
            <a:ext cx="8336797" cy="42939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bg1"/>
                </a:solidFill>
                <a:latin typeface="Fredoka One" panose="02000000000000000000" pitchFamily="2" charset="77"/>
              </a:defRPr>
            </a:lvl1pPr>
            <a:lvl2pPr>
              <a:defRPr sz="4800">
                <a:latin typeface="Fredoka One" panose="02000000000000000000" pitchFamily="2" charset="77"/>
              </a:defRPr>
            </a:lvl2pPr>
            <a:lvl3pPr>
              <a:defRPr sz="4800">
                <a:latin typeface="Fredoka One" panose="02000000000000000000" pitchFamily="2" charset="77"/>
              </a:defRPr>
            </a:lvl3pPr>
            <a:lvl4pPr>
              <a:defRPr sz="4800">
                <a:latin typeface="Fredoka One" panose="02000000000000000000" pitchFamily="2" charset="77"/>
              </a:defRPr>
            </a:lvl4pPr>
            <a:lvl5pPr>
              <a:defRPr sz="4800">
                <a:latin typeface="Fredoka One" panose="02000000000000000000" pitchFamily="2"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err="1"/>
              <a:t>Heading</a:t>
            </a:r>
            <a:endParaRPr lang="sv-SE"/>
          </a:p>
        </p:txBody>
      </p:sp>
      <p:pic>
        <p:nvPicPr>
          <p:cNvPr id="7" name="Bildobjekt 6">
            <a:extLst>
              <a:ext uri="{FF2B5EF4-FFF2-40B4-BE49-F238E27FC236}">
                <a16:creationId xmlns:a16="http://schemas.microsoft.com/office/drawing/2014/main" id="{850CE6FC-33C8-9C4E-AAA5-ED1167A05D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592" t="27690" r="7981" b="27611"/>
          <a:stretch/>
        </p:blipFill>
        <p:spPr>
          <a:xfrm>
            <a:off x="-1" y="1771332"/>
            <a:ext cx="12192001" cy="5086668"/>
          </a:xfrm>
          <a:prstGeom prst="rect">
            <a:avLst/>
          </a:prstGeom>
        </p:spPr>
      </p:pic>
      <p:sp>
        <p:nvSpPr>
          <p:cNvPr id="13" name="Platshållare för bild 6">
            <a:extLst>
              <a:ext uri="{FF2B5EF4-FFF2-40B4-BE49-F238E27FC236}">
                <a16:creationId xmlns:a16="http://schemas.microsoft.com/office/drawing/2014/main" id="{95E1DD68-EE08-2642-BFB7-BD801C7A2AEA}"/>
              </a:ext>
            </a:extLst>
          </p:cNvPr>
          <p:cNvSpPr>
            <a:spLocks noGrp="1"/>
          </p:cNvSpPr>
          <p:nvPr>
            <p:ph type="pic" sz="quarter" idx="16" hasCustomPrompt="1"/>
          </p:nvPr>
        </p:nvSpPr>
        <p:spPr>
          <a:xfrm>
            <a:off x="-1" y="1771332"/>
            <a:ext cx="12192000" cy="5086648"/>
          </a:xfrm>
          <a:prstGeom prst="rect">
            <a:avLst/>
          </a:prstGeom>
        </p:spPr>
        <p:txBody>
          <a:bodyPr/>
          <a:lstStyle/>
          <a:p>
            <a:r>
              <a:rPr lang="sv-SE" err="1"/>
              <a:t>Add</a:t>
            </a:r>
            <a:r>
              <a:rPr lang="sv-SE"/>
              <a:t> image </a:t>
            </a:r>
            <a:r>
              <a:rPr lang="sv-SE" err="1"/>
              <a:t>here</a:t>
            </a:r>
            <a:endParaRPr lang="sv-SE"/>
          </a:p>
        </p:txBody>
      </p:sp>
      <p:pic>
        <p:nvPicPr>
          <p:cNvPr id="11" name="Bildobjekt 10">
            <a:extLst>
              <a:ext uri="{FF2B5EF4-FFF2-40B4-BE49-F238E27FC236}">
                <a16:creationId xmlns:a16="http://schemas.microsoft.com/office/drawing/2014/main" id="{7AE7812B-BCDE-1546-9B0F-BC41A5B02C4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100223" y="6232986"/>
            <a:ext cx="752142" cy="243584"/>
          </a:xfrm>
          <a:prstGeom prst="rect">
            <a:avLst/>
          </a:prstGeom>
        </p:spPr>
      </p:pic>
    </p:spTree>
    <p:extLst>
      <p:ext uri="{BB962C8B-B14F-4D97-AF65-F5344CB8AC3E}">
        <p14:creationId xmlns:p14="http://schemas.microsoft.com/office/powerpoint/2010/main" val="3892981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riks Text with image left-alligne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9E4793A-21D0-C443-881B-E0AA16B6257E}"/>
              </a:ext>
            </a:extLst>
          </p:cNvPr>
          <p:cNvSpPr/>
          <p:nvPr userDrawn="1"/>
        </p:nvSpPr>
        <p:spPr>
          <a:xfrm>
            <a:off x="0" y="0"/>
            <a:ext cx="12191999" cy="6858000"/>
          </a:xfrm>
          <a:prstGeom prst="rect">
            <a:avLst/>
          </a:prstGeom>
          <a:solidFill>
            <a:srgbClr val="96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280BFB85-F772-4E4B-9B24-0FFD152E06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621" t="12124" r="22097" b="27611"/>
          <a:stretch/>
        </p:blipFill>
        <p:spPr>
          <a:xfrm>
            <a:off x="4974731" y="0"/>
            <a:ext cx="7217268" cy="6858000"/>
          </a:xfrm>
          <a:prstGeom prst="rect">
            <a:avLst/>
          </a:prstGeom>
        </p:spPr>
      </p:pic>
      <p:sp>
        <p:nvSpPr>
          <p:cNvPr id="11" name="Platshållare för bild 6">
            <a:extLst>
              <a:ext uri="{FF2B5EF4-FFF2-40B4-BE49-F238E27FC236}">
                <a16:creationId xmlns:a16="http://schemas.microsoft.com/office/drawing/2014/main" id="{35077092-3CAA-254A-A64A-BE09703B0293}"/>
              </a:ext>
            </a:extLst>
          </p:cNvPr>
          <p:cNvSpPr>
            <a:spLocks noGrp="1"/>
          </p:cNvSpPr>
          <p:nvPr>
            <p:ph type="pic" sz="quarter" idx="16" hasCustomPrompt="1"/>
          </p:nvPr>
        </p:nvSpPr>
        <p:spPr>
          <a:xfrm>
            <a:off x="4974732" y="20"/>
            <a:ext cx="7217267" cy="6857980"/>
          </a:xfrm>
          <a:prstGeom prst="rect">
            <a:avLst/>
          </a:prstGeom>
        </p:spPr>
        <p:txBody>
          <a:bodyPr/>
          <a:lstStyle/>
          <a:p>
            <a:r>
              <a:rPr lang="sv-SE" err="1"/>
              <a:t>Add</a:t>
            </a:r>
            <a:r>
              <a:rPr lang="sv-SE"/>
              <a:t> image </a:t>
            </a:r>
            <a:r>
              <a:rPr lang="sv-SE" err="1"/>
              <a:t>here</a:t>
            </a:r>
            <a:endParaRPr lang="sv-SE"/>
          </a:p>
        </p:txBody>
      </p:sp>
      <p:cxnSp>
        <p:nvCxnSpPr>
          <p:cNvPr id="4" name="Rak koppling 8">
            <a:extLst>
              <a:ext uri="{FF2B5EF4-FFF2-40B4-BE49-F238E27FC236}">
                <a16:creationId xmlns:a16="http://schemas.microsoft.com/office/drawing/2014/main" id="{28A87D67-1105-3146-8E31-0BA0745A6904}"/>
              </a:ext>
            </a:extLst>
          </p:cNvPr>
          <p:cNvCxnSpPr>
            <a:cxnSpLocks/>
          </p:cNvCxnSpPr>
          <p:nvPr userDrawn="1"/>
        </p:nvCxnSpPr>
        <p:spPr>
          <a:xfrm>
            <a:off x="473642" y="1754135"/>
            <a:ext cx="945646"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12" name="Platshållare för text 25">
            <a:extLst>
              <a:ext uri="{FF2B5EF4-FFF2-40B4-BE49-F238E27FC236}">
                <a16:creationId xmlns:a16="http://schemas.microsoft.com/office/drawing/2014/main" id="{963D7077-3A40-684A-9475-2BF1A0C2BA16}"/>
              </a:ext>
            </a:extLst>
          </p:cNvPr>
          <p:cNvSpPr>
            <a:spLocks noGrp="1"/>
          </p:cNvSpPr>
          <p:nvPr>
            <p:ph type="body" sz="quarter" idx="11" hasCustomPrompt="1"/>
          </p:nvPr>
        </p:nvSpPr>
        <p:spPr>
          <a:xfrm>
            <a:off x="338280" y="956469"/>
            <a:ext cx="4023361" cy="42939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bg1"/>
                </a:solidFill>
                <a:latin typeface="Fredoka One" panose="02000000000000000000" pitchFamily="2" charset="77"/>
              </a:defRPr>
            </a:lvl1pPr>
            <a:lvl2pPr>
              <a:defRPr sz="4800">
                <a:latin typeface="Fredoka One" panose="02000000000000000000" pitchFamily="2" charset="77"/>
              </a:defRPr>
            </a:lvl2pPr>
            <a:lvl3pPr>
              <a:defRPr sz="4800">
                <a:latin typeface="Fredoka One" panose="02000000000000000000" pitchFamily="2" charset="77"/>
              </a:defRPr>
            </a:lvl3pPr>
            <a:lvl4pPr>
              <a:defRPr sz="4800">
                <a:latin typeface="Fredoka One" panose="02000000000000000000" pitchFamily="2" charset="77"/>
              </a:defRPr>
            </a:lvl4pPr>
            <a:lvl5pPr>
              <a:defRPr sz="4800">
                <a:latin typeface="Fredoka One" panose="02000000000000000000" pitchFamily="2"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err="1"/>
              <a:t>Heading</a:t>
            </a:r>
            <a:endParaRPr lang="sv-SE"/>
          </a:p>
        </p:txBody>
      </p:sp>
      <p:sp>
        <p:nvSpPr>
          <p:cNvPr id="9" name="Platshållare för text 9">
            <a:extLst>
              <a:ext uri="{FF2B5EF4-FFF2-40B4-BE49-F238E27FC236}">
                <a16:creationId xmlns:a16="http://schemas.microsoft.com/office/drawing/2014/main" id="{3C4A7C6B-5A46-C64D-9573-334F9281580F}"/>
              </a:ext>
            </a:extLst>
          </p:cNvPr>
          <p:cNvSpPr>
            <a:spLocks noGrp="1"/>
          </p:cNvSpPr>
          <p:nvPr>
            <p:ph type="body" sz="quarter" idx="13" hasCustomPrompt="1"/>
          </p:nvPr>
        </p:nvSpPr>
        <p:spPr>
          <a:xfrm>
            <a:off x="382885" y="2115574"/>
            <a:ext cx="3978756" cy="3716000"/>
          </a:xfrm>
          <a:prstGeom prst="rect">
            <a:avLst/>
          </a:prstGeom>
        </p:spPr>
        <p:txBody>
          <a:bodyPr/>
          <a:lstStyle>
            <a:lvl1pPr marL="0" indent="0">
              <a:lnSpc>
                <a:spcPct val="110000"/>
              </a:lnSpc>
              <a:buNone/>
              <a:defRPr sz="1800">
                <a:solidFill>
                  <a:schemeClr val="bg1"/>
                </a:solidFill>
                <a:latin typeface="Roboto" panose="02000000000000000000" pitchFamily="2" charset="0"/>
                <a:ea typeface="Roboto" panose="02000000000000000000" pitchFamily="2" charset="0"/>
              </a:defRPr>
            </a:lvl1pPr>
            <a:lvl2pPr marL="457200" indent="0">
              <a:buNone/>
              <a:defRPr sz="2100">
                <a:solidFill>
                  <a:schemeClr val="bg1"/>
                </a:solidFill>
                <a:latin typeface="Roboto" panose="02000000000000000000" pitchFamily="2" charset="0"/>
                <a:ea typeface="Roboto" panose="02000000000000000000" pitchFamily="2" charset="0"/>
              </a:defRPr>
            </a:lvl2pPr>
            <a:lvl3pPr marL="914400" indent="0">
              <a:buNone/>
              <a:defRPr sz="2100">
                <a:solidFill>
                  <a:schemeClr val="bg1"/>
                </a:solidFill>
                <a:latin typeface="Roboto" panose="02000000000000000000" pitchFamily="2" charset="0"/>
                <a:ea typeface="Roboto" panose="02000000000000000000" pitchFamily="2" charset="0"/>
              </a:defRPr>
            </a:lvl3pPr>
            <a:lvl4pPr marL="1371600" indent="0">
              <a:buNone/>
              <a:defRPr sz="2100">
                <a:solidFill>
                  <a:schemeClr val="bg1"/>
                </a:solidFill>
                <a:latin typeface="Roboto" panose="02000000000000000000" pitchFamily="2" charset="0"/>
                <a:ea typeface="Roboto" panose="02000000000000000000" pitchFamily="2" charset="0"/>
              </a:defRPr>
            </a:lvl4pPr>
            <a:lvl5pPr marL="1828800" indent="0">
              <a:buNone/>
              <a:defRPr sz="2100">
                <a:solidFill>
                  <a:schemeClr val="bg1"/>
                </a:solidFill>
                <a:latin typeface="Roboto" panose="02000000000000000000" pitchFamily="2" charset="0"/>
                <a:ea typeface="Roboto" panose="02000000000000000000" pitchFamily="2" charset="0"/>
              </a:defRPr>
            </a:lvl5pPr>
          </a:lstStyle>
          <a:p>
            <a:pPr lvl="0"/>
            <a:r>
              <a:rPr lang="sv-SE"/>
              <a:t>Text </a:t>
            </a:r>
            <a:r>
              <a:rPr lang="sv-SE" err="1"/>
              <a:t>body</a:t>
            </a:r>
            <a:r>
              <a:rPr lang="sv-SE"/>
              <a:t> or </a:t>
            </a:r>
            <a:r>
              <a:rPr lang="sv-SE" err="1"/>
              <a:t>bullets</a:t>
            </a:r>
            <a:endParaRPr lang="sv-SE"/>
          </a:p>
        </p:txBody>
      </p:sp>
      <p:pic>
        <p:nvPicPr>
          <p:cNvPr id="8" name="Bildobjekt 7">
            <a:extLst>
              <a:ext uri="{FF2B5EF4-FFF2-40B4-BE49-F238E27FC236}">
                <a16:creationId xmlns:a16="http://schemas.microsoft.com/office/drawing/2014/main" id="{A9F5EE1D-9058-994F-8635-7856129F88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0223" y="6232986"/>
            <a:ext cx="752142" cy="243584"/>
          </a:xfrm>
          <a:prstGeom prst="rect">
            <a:avLst/>
          </a:prstGeom>
        </p:spPr>
      </p:pic>
    </p:spTree>
    <p:extLst>
      <p:ext uri="{BB962C8B-B14F-4D97-AF65-F5344CB8AC3E}">
        <p14:creationId xmlns:p14="http://schemas.microsoft.com/office/powerpoint/2010/main" val="3005486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riks Text with image right-alligne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2ACA695C-9C2E-3442-B509-A8409789B76C}"/>
              </a:ext>
            </a:extLst>
          </p:cNvPr>
          <p:cNvSpPr/>
          <p:nvPr userDrawn="1"/>
        </p:nvSpPr>
        <p:spPr>
          <a:xfrm>
            <a:off x="0" y="0"/>
            <a:ext cx="12191999" cy="6858000"/>
          </a:xfrm>
          <a:prstGeom prst="rect">
            <a:avLst/>
          </a:prstGeom>
          <a:solidFill>
            <a:srgbClr val="96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25">
            <a:extLst>
              <a:ext uri="{FF2B5EF4-FFF2-40B4-BE49-F238E27FC236}">
                <a16:creationId xmlns:a16="http://schemas.microsoft.com/office/drawing/2014/main" id="{963D7077-3A40-684A-9475-2BF1A0C2BA16}"/>
              </a:ext>
            </a:extLst>
          </p:cNvPr>
          <p:cNvSpPr>
            <a:spLocks noGrp="1"/>
          </p:cNvSpPr>
          <p:nvPr>
            <p:ph type="body" sz="quarter" idx="11" hasCustomPrompt="1"/>
          </p:nvPr>
        </p:nvSpPr>
        <p:spPr>
          <a:xfrm>
            <a:off x="7630618" y="956469"/>
            <a:ext cx="4023361" cy="42939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a:solidFill>
                  <a:schemeClr val="bg1"/>
                </a:solidFill>
                <a:latin typeface="Fredoka One" panose="02000000000000000000" pitchFamily="2" charset="77"/>
              </a:defRPr>
            </a:lvl1pPr>
            <a:lvl2pPr>
              <a:defRPr sz="4800">
                <a:latin typeface="Fredoka One" panose="02000000000000000000" pitchFamily="2" charset="77"/>
              </a:defRPr>
            </a:lvl2pPr>
            <a:lvl3pPr>
              <a:defRPr sz="4800">
                <a:latin typeface="Fredoka One" panose="02000000000000000000" pitchFamily="2" charset="77"/>
              </a:defRPr>
            </a:lvl3pPr>
            <a:lvl4pPr>
              <a:defRPr sz="4800">
                <a:latin typeface="Fredoka One" panose="02000000000000000000" pitchFamily="2" charset="77"/>
              </a:defRPr>
            </a:lvl4pPr>
            <a:lvl5pPr>
              <a:defRPr sz="4800">
                <a:latin typeface="Fredoka One" panose="02000000000000000000" pitchFamily="2"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err="1"/>
              <a:t>Heading</a:t>
            </a:r>
            <a:endParaRPr lang="sv-SE"/>
          </a:p>
        </p:txBody>
      </p:sp>
      <p:sp>
        <p:nvSpPr>
          <p:cNvPr id="9" name="Platshållare för text 9">
            <a:extLst>
              <a:ext uri="{FF2B5EF4-FFF2-40B4-BE49-F238E27FC236}">
                <a16:creationId xmlns:a16="http://schemas.microsoft.com/office/drawing/2014/main" id="{BB00F2A2-FE29-9546-8035-B32DD2E0FE70}"/>
              </a:ext>
            </a:extLst>
          </p:cNvPr>
          <p:cNvSpPr>
            <a:spLocks noGrp="1"/>
          </p:cNvSpPr>
          <p:nvPr>
            <p:ph type="body" sz="quarter" idx="13" hasCustomPrompt="1"/>
          </p:nvPr>
        </p:nvSpPr>
        <p:spPr>
          <a:xfrm>
            <a:off x="7675223" y="2132785"/>
            <a:ext cx="3978756" cy="3716000"/>
          </a:xfrm>
          <a:prstGeom prst="rect">
            <a:avLst/>
          </a:prstGeom>
        </p:spPr>
        <p:txBody>
          <a:bodyPr/>
          <a:lstStyle>
            <a:lvl1pPr marL="0" indent="0">
              <a:lnSpc>
                <a:spcPct val="110000"/>
              </a:lnSpc>
              <a:buNone/>
              <a:defRPr sz="1800">
                <a:solidFill>
                  <a:schemeClr val="bg1"/>
                </a:solidFill>
                <a:latin typeface="Roboto" panose="02000000000000000000" pitchFamily="2" charset="0"/>
                <a:ea typeface="Roboto" panose="02000000000000000000" pitchFamily="2" charset="0"/>
              </a:defRPr>
            </a:lvl1pPr>
            <a:lvl2pPr marL="457200" indent="0">
              <a:buNone/>
              <a:defRPr sz="2100">
                <a:solidFill>
                  <a:schemeClr val="bg1"/>
                </a:solidFill>
                <a:latin typeface="Roboto" panose="02000000000000000000" pitchFamily="2" charset="0"/>
                <a:ea typeface="Roboto" panose="02000000000000000000" pitchFamily="2" charset="0"/>
              </a:defRPr>
            </a:lvl2pPr>
            <a:lvl3pPr marL="914400" indent="0">
              <a:buNone/>
              <a:defRPr sz="2100">
                <a:solidFill>
                  <a:schemeClr val="bg1"/>
                </a:solidFill>
                <a:latin typeface="Roboto" panose="02000000000000000000" pitchFamily="2" charset="0"/>
                <a:ea typeface="Roboto" panose="02000000000000000000" pitchFamily="2" charset="0"/>
              </a:defRPr>
            </a:lvl3pPr>
            <a:lvl4pPr marL="1371600" indent="0">
              <a:buNone/>
              <a:defRPr sz="2100">
                <a:solidFill>
                  <a:schemeClr val="bg1"/>
                </a:solidFill>
                <a:latin typeface="Roboto" panose="02000000000000000000" pitchFamily="2" charset="0"/>
                <a:ea typeface="Roboto" panose="02000000000000000000" pitchFamily="2" charset="0"/>
              </a:defRPr>
            </a:lvl4pPr>
            <a:lvl5pPr marL="1828800" indent="0">
              <a:buNone/>
              <a:defRPr sz="2100">
                <a:solidFill>
                  <a:schemeClr val="bg1"/>
                </a:solidFill>
                <a:latin typeface="Roboto" panose="02000000000000000000" pitchFamily="2" charset="0"/>
                <a:ea typeface="Roboto" panose="02000000000000000000" pitchFamily="2" charset="0"/>
              </a:defRPr>
            </a:lvl5pPr>
          </a:lstStyle>
          <a:p>
            <a:pPr lvl="0"/>
            <a:r>
              <a:rPr lang="sv-SE"/>
              <a:t>Text </a:t>
            </a:r>
            <a:r>
              <a:rPr lang="sv-SE" err="1"/>
              <a:t>body</a:t>
            </a:r>
            <a:r>
              <a:rPr lang="sv-SE"/>
              <a:t> or </a:t>
            </a:r>
            <a:r>
              <a:rPr lang="sv-SE" err="1"/>
              <a:t>bullets</a:t>
            </a:r>
            <a:endParaRPr lang="sv-SE"/>
          </a:p>
        </p:txBody>
      </p:sp>
      <p:cxnSp>
        <p:nvCxnSpPr>
          <p:cNvPr id="10" name="Rak koppling 8">
            <a:extLst>
              <a:ext uri="{FF2B5EF4-FFF2-40B4-BE49-F238E27FC236}">
                <a16:creationId xmlns:a16="http://schemas.microsoft.com/office/drawing/2014/main" id="{BD58AB42-F2B4-5F46-9E91-E05D1CA1743D}"/>
              </a:ext>
            </a:extLst>
          </p:cNvPr>
          <p:cNvCxnSpPr>
            <a:cxnSpLocks/>
          </p:cNvCxnSpPr>
          <p:nvPr userDrawn="1"/>
        </p:nvCxnSpPr>
        <p:spPr>
          <a:xfrm>
            <a:off x="7735054" y="1754135"/>
            <a:ext cx="945646"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pic>
        <p:nvPicPr>
          <p:cNvPr id="13" name="Bildobjekt 12">
            <a:extLst>
              <a:ext uri="{FF2B5EF4-FFF2-40B4-BE49-F238E27FC236}">
                <a16:creationId xmlns:a16="http://schemas.microsoft.com/office/drawing/2014/main" id="{240EFEC6-12EF-0840-9F96-26898F3982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621" t="12124" r="22097" b="27611"/>
          <a:stretch/>
        </p:blipFill>
        <p:spPr>
          <a:xfrm>
            <a:off x="-1" y="0"/>
            <a:ext cx="7217268" cy="6858000"/>
          </a:xfrm>
          <a:prstGeom prst="rect">
            <a:avLst/>
          </a:prstGeom>
        </p:spPr>
      </p:pic>
      <p:sp>
        <p:nvSpPr>
          <p:cNvPr id="15" name="Platshållare för bild 6">
            <a:extLst>
              <a:ext uri="{FF2B5EF4-FFF2-40B4-BE49-F238E27FC236}">
                <a16:creationId xmlns:a16="http://schemas.microsoft.com/office/drawing/2014/main" id="{4C706A13-8CE7-BD40-B54D-C884FF24559F}"/>
              </a:ext>
            </a:extLst>
          </p:cNvPr>
          <p:cNvSpPr>
            <a:spLocks noGrp="1"/>
          </p:cNvSpPr>
          <p:nvPr>
            <p:ph type="pic" sz="quarter" idx="16" hasCustomPrompt="1"/>
          </p:nvPr>
        </p:nvSpPr>
        <p:spPr>
          <a:xfrm>
            <a:off x="0" y="0"/>
            <a:ext cx="7217267" cy="6857980"/>
          </a:xfrm>
          <a:prstGeom prst="rect">
            <a:avLst/>
          </a:prstGeom>
        </p:spPr>
        <p:txBody>
          <a:bodyPr/>
          <a:lstStyle/>
          <a:p>
            <a:r>
              <a:rPr lang="sv-SE" err="1"/>
              <a:t>Add</a:t>
            </a:r>
            <a:r>
              <a:rPr lang="sv-SE"/>
              <a:t> image </a:t>
            </a:r>
            <a:r>
              <a:rPr lang="sv-SE" err="1"/>
              <a:t>here</a:t>
            </a:r>
            <a:endParaRPr lang="sv-SE"/>
          </a:p>
        </p:txBody>
      </p:sp>
      <p:pic>
        <p:nvPicPr>
          <p:cNvPr id="8" name="Bildobjekt 7">
            <a:extLst>
              <a:ext uri="{FF2B5EF4-FFF2-40B4-BE49-F238E27FC236}">
                <a16:creationId xmlns:a16="http://schemas.microsoft.com/office/drawing/2014/main" id="{A84249A9-70B2-8C46-A24C-D4A89A9B53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0223" y="6232986"/>
            <a:ext cx="752142" cy="243584"/>
          </a:xfrm>
          <a:prstGeom prst="rect">
            <a:avLst/>
          </a:prstGeom>
        </p:spPr>
      </p:pic>
    </p:spTree>
    <p:extLst>
      <p:ext uri="{BB962C8B-B14F-4D97-AF65-F5344CB8AC3E}">
        <p14:creationId xmlns:p14="http://schemas.microsoft.com/office/powerpoint/2010/main" val="1573311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riks only text burgundy">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A0010E6-9BAE-B242-8FFE-14DD0BDC3867}"/>
              </a:ext>
            </a:extLst>
          </p:cNvPr>
          <p:cNvSpPr/>
          <p:nvPr userDrawn="1"/>
        </p:nvSpPr>
        <p:spPr>
          <a:xfrm>
            <a:off x="0" y="0"/>
            <a:ext cx="12191999" cy="6858000"/>
          </a:xfrm>
          <a:prstGeom prst="rect">
            <a:avLst/>
          </a:prstGeom>
          <a:solidFill>
            <a:srgbClr val="96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 name="Rak koppling 8">
            <a:extLst>
              <a:ext uri="{FF2B5EF4-FFF2-40B4-BE49-F238E27FC236}">
                <a16:creationId xmlns:a16="http://schemas.microsoft.com/office/drawing/2014/main" id="{28A87D67-1105-3146-8E31-0BA0745A6904}"/>
              </a:ext>
            </a:extLst>
          </p:cNvPr>
          <p:cNvCxnSpPr>
            <a:cxnSpLocks/>
          </p:cNvCxnSpPr>
          <p:nvPr userDrawn="1"/>
        </p:nvCxnSpPr>
        <p:spPr>
          <a:xfrm>
            <a:off x="1022282" y="1754135"/>
            <a:ext cx="945646"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12" name="Platshållare för text 25">
            <a:extLst>
              <a:ext uri="{FF2B5EF4-FFF2-40B4-BE49-F238E27FC236}">
                <a16:creationId xmlns:a16="http://schemas.microsoft.com/office/drawing/2014/main" id="{963D7077-3A40-684A-9475-2BF1A0C2BA16}"/>
              </a:ext>
            </a:extLst>
          </p:cNvPr>
          <p:cNvSpPr>
            <a:spLocks noGrp="1"/>
          </p:cNvSpPr>
          <p:nvPr>
            <p:ph type="body" sz="quarter" idx="11" hasCustomPrompt="1"/>
          </p:nvPr>
        </p:nvSpPr>
        <p:spPr>
          <a:xfrm>
            <a:off x="886920" y="956469"/>
            <a:ext cx="4023361" cy="429392"/>
          </a:xfrm>
          <a:prstGeom prst="rect">
            <a:avLst/>
          </a:prstGeom>
        </p:spPr>
        <p:txBody>
          <a:bodyPr/>
          <a:lstStyle>
            <a:lvl1pPr marL="0" indent="0">
              <a:buNone/>
              <a:defRPr sz="3600">
                <a:solidFill>
                  <a:schemeClr val="bg1"/>
                </a:solidFill>
                <a:latin typeface="Fredoka One" panose="02000000000000000000" pitchFamily="2" charset="77"/>
              </a:defRPr>
            </a:lvl1pPr>
            <a:lvl2pPr>
              <a:defRPr sz="4800">
                <a:latin typeface="Fredoka One" panose="02000000000000000000" pitchFamily="2" charset="77"/>
              </a:defRPr>
            </a:lvl2pPr>
            <a:lvl3pPr>
              <a:defRPr sz="4800">
                <a:latin typeface="Fredoka One" panose="02000000000000000000" pitchFamily="2" charset="77"/>
              </a:defRPr>
            </a:lvl3pPr>
            <a:lvl4pPr>
              <a:defRPr sz="4800">
                <a:latin typeface="Fredoka One" panose="02000000000000000000" pitchFamily="2" charset="77"/>
              </a:defRPr>
            </a:lvl4pPr>
            <a:lvl5pPr>
              <a:defRPr sz="4800">
                <a:latin typeface="Fredoka One" panose="02000000000000000000" pitchFamily="2" charset="77"/>
              </a:defRPr>
            </a:lvl5pPr>
          </a:lstStyle>
          <a:p>
            <a:pPr lvl="0"/>
            <a:r>
              <a:rPr lang="sv-SE"/>
              <a:t>Rubrik</a:t>
            </a:r>
          </a:p>
        </p:txBody>
      </p:sp>
      <p:sp>
        <p:nvSpPr>
          <p:cNvPr id="6" name="Platshållare för text 9">
            <a:extLst>
              <a:ext uri="{FF2B5EF4-FFF2-40B4-BE49-F238E27FC236}">
                <a16:creationId xmlns:a16="http://schemas.microsoft.com/office/drawing/2014/main" id="{38519E5F-681B-B949-A4B3-9F63597A0627}"/>
              </a:ext>
            </a:extLst>
          </p:cNvPr>
          <p:cNvSpPr>
            <a:spLocks noGrp="1"/>
          </p:cNvSpPr>
          <p:nvPr>
            <p:ph type="body" sz="quarter" idx="13" hasCustomPrompt="1"/>
          </p:nvPr>
        </p:nvSpPr>
        <p:spPr>
          <a:xfrm>
            <a:off x="944879" y="2122410"/>
            <a:ext cx="10220021" cy="3410093"/>
          </a:xfrm>
          <a:prstGeom prst="rect">
            <a:avLst/>
          </a:prstGeom>
        </p:spPr>
        <p:txBody>
          <a:bodyPr numCol="2" spcCol="432000"/>
          <a:lstStyle>
            <a:lvl1pPr marL="0" indent="0">
              <a:lnSpc>
                <a:spcPct val="110000"/>
              </a:lnSpc>
              <a:buNone/>
              <a:defRPr sz="1800">
                <a:solidFill>
                  <a:schemeClr val="bg1"/>
                </a:solidFill>
                <a:latin typeface="Roboto" panose="02000000000000000000" pitchFamily="2" charset="0"/>
                <a:ea typeface="Roboto" panose="02000000000000000000" pitchFamily="2" charset="0"/>
              </a:defRPr>
            </a:lvl1pPr>
            <a:lvl2pPr marL="457200" indent="0">
              <a:buNone/>
              <a:defRPr sz="2100">
                <a:solidFill>
                  <a:schemeClr val="bg1"/>
                </a:solidFill>
                <a:latin typeface="Roboto" panose="02000000000000000000" pitchFamily="2" charset="0"/>
                <a:ea typeface="Roboto" panose="02000000000000000000" pitchFamily="2" charset="0"/>
              </a:defRPr>
            </a:lvl2pPr>
            <a:lvl3pPr marL="914400" indent="0">
              <a:buNone/>
              <a:defRPr sz="2100">
                <a:solidFill>
                  <a:schemeClr val="bg1"/>
                </a:solidFill>
                <a:latin typeface="Roboto" panose="02000000000000000000" pitchFamily="2" charset="0"/>
                <a:ea typeface="Roboto" panose="02000000000000000000" pitchFamily="2" charset="0"/>
              </a:defRPr>
            </a:lvl3pPr>
            <a:lvl4pPr marL="1371600" indent="0">
              <a:buNone/>
              <a:defRPr sz="2100">
                <a:solidFill>
                  <a:schemeClr val="bg1"/>
                </a:solidFill>
                <a:latin typeface="Roboto" panose="02000000000000000000" pitchFamily="2" charset="0"/>
                <a:ea typeface="Roboto" panose="02000000000000000000" pitchFamily="2" charset="0"/>
              </a:defRPr>
            </a:lvl4pPr>
            <a:lvl5pPr marL="1828800" indent="0">
              <a:buNone/>
              <a:defRPr sz="2100">
                <a:solidFill>
                  <a:schemeClr val="bg1"/>
                </a:solidFill>
                <a:latin typeface="Roboto" panose="02000000000000000000" pitchFamily="2" charset="0"/>
                <a:ea typeface="Roboto" panose="02000000000000000000" pitchFamily="2" charset="0"/>
              </a:defRPr>
            </a:lvl5pPr>
          </a:lstStyle>
          <a:p>
            <a:pPr lvl="0"/>
            <a:r>
              <a:rPr lang="sv-SE"/>
              <a:t>Text </a:t>
            </a:r>
            <a:r>
              <a:rPr lang="sv-SE" err="1"/>
              <a:t>body</a:t>
            </a:r>
            <a:r>
              <a:rPr lang="sv-SE"/>
              <a:t> or </a:t>
            </a:r>
            <a:r>
              <a:rPr lang="sv-SE" err="1"/>
              <a:t>bullets</a:t>
            </a:r>
            <a:r>
              <a:rPr lang="sv-SE"/>
              <a:t> in </a:t>
            </a:r>
            <a:r>
              <a:rPr lang="sv-SE" err="1"/>
              <a:t>two</a:t>
            </a:r>
            <a:r>
              <a:rPr lang="sv-SE"/>
              <a:t> </a:t>
            </a:r>
            <a:r>
              <a:rPr lang="sv-SE" err="1"/>
              <a:t>columns</a:t>
            </a:r>
            <a:endParaRPr lang="sv-SE"/>
          </a:p>
        </p:txBody>
      </p:sp>
      <p:pic>
        <p:nvPicPr>
          <p:cNvPr id="7" name="Bildobjekt 6">
            <a:extLst>
              <a:ext uri="{FF2B5EF4-FFF2-40B4-BE49-F238E27FC236}">
                <a16:creationId xmlns:a16="http://schemas.microsoft.com/office/drawing/2014/main" id="{4BCC76EC-8BD7-B74F-9154-CC919E71BE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00223" y="6232986"/>
            <a:ext cx="752142" cy="243584"/>
          </a:xfrm>
          <a:prstGeom prst="rect">
            <a:avLst/>
          </a:prstGeom>
        </p:spPr>
      </p:pic>
    </p:spTree>
    <p:extLst>
      <p:ext uri="{BB962C8B-B14F-4D97-AF65-F5344CB8AC3E}">
        <p14:creationId xmlns:p14="http://schemas.microsoft.com/office/powerpoint/2010/main" val="3869578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riks websit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61ACD74-89D7-2E41-8455-5E444783C204}"/>
              </a:ext>
            </a:extLst>
          </p:cNvPr>
          <p:cNvSpPr/>
          <p:nvPr userDrawn="1"/>
        </p:nvSpPr>
        <p:spPr>
          <a:xfrm>
            <a:off x="0" y="0"/>
            <a:ext cx="12191999" cy="6858000"/>
          </a:xfrm>
          <a:prstGeom prst="rect">
            <a:avLst/>
          </a:prstGeom>
          <a:solidFill>
            <a:srgbClr val="96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556C19A4-CF0F-7949-BA9C-0B23F39078B3}"/>
              </a:ext>
            </a:extLst>
          </p:cNvPr>
          <p:cNvSpPr txBox="1">
            <a:spLocks/>
          </p:cNvSpPr>
          <p:nvPr userDrawn="1"/>
        </p:nvSpPr>
        <p:spPr>
          <a:xfrm>
            <a:off x="349450" y="2417324"/>
            <a:ext cx="2909452" cy="11993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a:ln>
                  <a:noFill/>
                </a:ln>
                <a:solidFill>
                  <a:srgbClr val="EAEAEA"/>
                </a:solidFill>
                <a:effectLst/>
                <a:uLnTx/>
                <a:uFillTx/>
                <a:latin typeface="Roboto" panose="02000000000000000000" pitchFamily="2" charset="0"/>
                <a:ea typeface="Roboto" panose="02000000000000000000" pitchFamily="2" charset="0"/>
                <a:cs typeface="Arial" panose="020B0604020202020204" pitchFamily="34" charset="0"/>
              </a:rPr>
              <a:t>Read </a:t>
            </a:r>
            <a:r>
              <a:rPr kumimoji="0" lang="sv-SE" sz="2400" b="1" i="0" u="none" strike="noStrike" kern="1200" cap="none" spc="0" normalizeH="0" baseline="0" noProof="0" err="1">
                <a:ln>
                  <a:noFill/>
                </a:ln>
                <a:solidFill>
                  <a:srgbClr val="EAEAEA"/>
                </a:solidFill>
                <a:effectLst/>
                <a:uLnTx/>
                <a:uFillTx/>
                <a:latin typeface="Roboto" panose="02000000000000000000" pitchFamily="2" charset="0"/>
                <a:ea typeface="Roboto" panose="02000000000000000000" pitchFamily="2" charset="0"/>
                <a:cs typeface="Arial" panose="020B0604020202020204" pitchFamily="34" charset="0"/>
              </a:rPr>
              <a:t>more</a:t>
            </a:r>
            <a:r>
              <a:rPr kumimoji="0" lang="sv-SE" sz="2400" b="1" i="0" u="none" strike="noStrike" kern="1200" cap="none" spc="0" normalizeH="0" baseline="0" noProof="0">
                <a:ln>
                  <a:noFill/>
                </a:ln>
                <a:solidFill>
                  <a:srgbClr val="EAEAEA"/>
                </a:solidFill>
                <a:effectLst/>
                <a:uLnTx/>
                <a:uFillTx/>
                <a:latin typeface="Roboto" panose="02000000000000000000" pitchFamily="2" charset="0"/>
                <a:ea typeface="Roboto" panose="02000000000000000000" pitchFamily="2" charset="0"/>
                <a:cs typeface="Arial" panose="020B0604020202020204" pitchFamily="34" charset="0"/>
              </a:rPr>
              <a:t> </a:t>
            </a:r>
            <a:br>
              <a:rPr kumimoji="0" lang="sv-SE" sz="2400" b="1" i="0" u="none" strike="noStrike" kern="1200" cap="none" spc="0" normalizeH="0" baseline="0" noProof="0">
                <a:ln>
                  <a:noFill/>
                </a:ln>
                <a:solidFill>
                  <a:srgbClr val="EAEAEA"/>
                </a:solidFill>
                <a:effectLst/>
                <a:uLnTx/>
                <a:uFillTx/>
                <a:latin typeface="Roboto" panose="02000000000000000000" pitchFamily="2" charset="0"/>
                <a:ea typeface="Roboto" panose="02000000000000000000" pitchFamily="2" charset="0"/>
                <a:cs typeface="Arial" panose="020B0604020202020204" pitchFamily="34" charset="0"/>
              </a:rPr>
            </a:br>
            <a:r>
              <a:rPr kumimoji="0" lang="sv-SE" sz="2400" b="1" i="0" u="none" strike="noStrike" kern="1200" cap="none" spc="0" normalizeH="0" baseline="0" noProof="0" err="1">
                <a:ln>
                  <a:noFill/>
                </a:ln>
                <a:solidFill>
                  <a:srgbClr val="EAEAEA"/>
                </a:solidFill>
                <a:effectLst/>
                <a:uLnTx/>
                <a:uFillTx/>
                <a:latin typeface="Roboto" panose="02000000000000000000" pitchFamily="2" charset="0"/>
                <a:ea typeface="Roboto" panose="02000000000000000000" pitchFamily="2" charset="0"/>
                <a:cs typeface="Arial" panose="020B0604020202020204" pitchFamily="34" charset="0"/>
              </a:rPr>
              <a:t>about</a:t>
            </a:r>
            <a:r>
              <a:rPr kumimoji="0" lang="sv-SE" sz="2400" b="1" i="0" u="none" strike="noStrike" kern="1200" cap="none" spc="0" normalizeH="0" baseline="0" noProof="0">
                <a:ln>
                  <a:noFill/>
                </a:ln>
                <a:solidFill>
                  <a:srgbClr val="EAEAEA"/>
                </a:solidFill>
                <a:effectLst/>
                <a:uLnTx/>
                <a:uFillTx/>
                <a:latin typeface="Roboto" panose="02000000000000000000" pitchFamily="2" charset="0"/>
                <a:ea typeface="Roboto" panose="02000000000000000000" pitchFamily="2" charset="0"/>
                <a:cs typeface="Arial" panose="020B0604020202020204" pitchFamily="34" charset="0"/>
              </a:rPr>
              <a:t> </a:t>
            </a:r>
            <a:r>
              <a:rPr kumimoji="0" lang="sv-SE" sz="2400" b="1" i="0" u="none" strike="noStrike" kern="1200" cap="none" spc="0" normalizeH="0" baseline="0" noProof="0" err="1">
                <a:ln>
                  <a:noFill/>
                </a:ln>
                <a:solidFill>
                  <a:srgbClr val="EAEAEA"/>
                </a:solidFill>
                <a:effectLst/>
                <a:uLnTx/>
                <a:uFillTx/>
                <a:latin typeface="Roboto" panose="02000000000000000000" pitchFamily="2" charset="0"/>
                <a:ea typeface="Roboto" panose="02000000000000000000" pitchFamily="2" charset="0"/>
                <a:cs typeface="Arial" panose="020B0604020202020204" pitchFamily="34" charset="0"/>
              </a:rPr>
              <a:t>our</a:t>
            </a:r>
            <a:r>
              <a:rPr kumimoji="0" lang="sv-SE" sz="2400" b="1" i="0" u="none" strike="noStrike" kern="1200" cap="none" spc="0" normalizeH="0" baseline="0" noProof="0">
                <a:ln>
                  <a:noFill/>
                </a:ln>
                <a:solidFill>
                  <a:srgbClr val="EAEAEA"/>
                </a:solidFill>
                <a:effectLst/>
                <a:uLnTx/>
                <a:uFillTx/>
                <a:latin typeface="Roboto" panose="02000000000000000000" pitchFamily="2" charset="0"/>
                <a:ea typeface="Roboto" panose="02000000000000000000" pitchFamily="2" charset="0"/>
                <a:cs typeface="Arial" panose="020B0604020202020204" pitchFamily="34" charset="0"/>
              </a:rPr>
              <a:t> </a:t>
            </a:r>
            <a:r>
              <a:rPr kumimoji="0" lang="sv-SE" sz="2400" b="1" i="0" u="none" strike="noStrike" kern="1200" cap="none" spc="0" normalizeH="0" baseline="0" noProof="0" err="1">
                <a:ln>
                  <a:noFill/>
                </a:ln>
                <a:solidFill>
                  <a:srgbClr val="EAEAEA"/>
                </a:solidFill>
                <a:effectLst/>
                <a:uLnTx/>
                <a:uFillTx/>
                <a:latin typeface="Roboto" panose="02000000000000000000" pitchFamily="2" charset="0"/>
                <a:ea typeface="Roboto" panose="02000000000000000000" pitchFamily="2" charset="0"/>
                <a:cs typeface="Arial" panose="020B0604020202020204" pitchFamily="34" charset="0"/>
              </a:rPr>
              <a:t>work</a:t>
            </a:r>
            <a:endParaRPr kumimoji="0" lang="sv-SE" sz="2400" b="1" i="0" u="none" strike="noStrike" kern="1200" cap="none" spc="0" normalizeH="0" baseline="0" noProof="0">
              <a:ln>
                <a:noFill/>
              </a:ln>
              <a:solidFill>
                <a:srgbClr val="EAEAEA"/>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10" name="textruta 9">
            <a:extLst>
              <a:ext uri="{FF2B5EF4-FFF2-40B4-BE49-F238E27FC236}">
                <a16:creationId xmlns:a16="http://schemas.microsoft.com/office/drawing/2014/main" id="{0F33D1DA-AFE3-2A4B-8973-5FB92DAC3855}"/>
              </a:ext>
            </a:extLst>
          </p:cNvPr>
          <p:cNvSpPr txBox="1"/>
          <p:nvPr userDrawn="1"/>
        </p:nvSpPr>
        <p:spPr>
          <a:xfrm>
            <a:off x="3916942" y="2706475"/>
            <a:ext cx="7627345" cy="923330"/>
          </a:xfrm>
          <a:prstGeom prst="rect">
            <a:avLst/>
          </a:prstGeom>
          <a:noFill/>
        </p:spPr>
        <p:txBody>
          <a:bodyPr wrap="square" rtlCol="0">
            <a:spAutoFit/>
          </a:bodyPr>
          <a:lstStyle/>
          <a:p>
            <a:r>
              <a:rPr lang="sv-SE" sz="5400" b="1" err="1">
                <a:solidFill>
                  <a:schemeClr val="bg1"/>
                </a:solidFill>
                <a:latin typeface="Fredoka One" panose="02000000000000000000" pitchFamily="2" charset="0"/>
                <a:cs typeface="Arial" panose="020B0604020202020204" pitchFamily="34" charset="0"/>
              </a:rPr>
              <a:t>eriksdevelopment.org</a:t>
            </a:r>
            <a:endParaRPr lang="sv-SE" sz="5400">
              <a:solidFill>
                <a:schemeClr val="bg1"/>
              </a:solidFill>
            </a:endParaRPr>
          </a:p>
        </p:txBody>
      </p:sp>
      <p:cxnSp>
        <p:nvCxnSpPr>
          <p:cNvPr id="14" name="Rak 13">
            <a:extLst>
              <a:ext uri="{FF2B5EF4-FFF2-40B4-BE49-F238E27FC236}">
                <a16:creationId xmlns:a16="http://schemas.microsoft.com/office/drawing/2014/main" id="{721C33DB-54A0-804C-B58F-F7426E621FC4}"/>
              </a:ext>
            </a:extLst>
          </p:cNvPr>
          <p:cNvCxnSpPr>
            <a:cxnSpLocks/>
          </p:cNvCxnSpPr>
          <p:nvPr userDrawn="1"/>
        </p:nvCxnSpPr>
        <p:spPr>
          <a:xfrm>
            <a:off x="3291953" y="2043112"/>
            <a:ext cx="0" cy="228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3B6B2730-6B07-154A-8EDF-8C59AAE57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00223" y="6232986"/>
            <a:ext cx="752142" cy="243584"/>
          </a:xfrm>
          <a:prstGeom prst="rect">
            <a:avLst/>
          </a:prstGeom>
        </p:spPr>
      </p:pic>
    </p:spTree>
    <p:extLst>
      <p:ext uri="{BB962C8B-B14F-4D97-AF65-F5344CB8AC3E}">
        <p14:creationId xmlns:p14="http://schemas.microsoft.com/office/powerpoint/2010/main" val="871962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riks Thank you">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535FB82-3619-F146-957E-ED1D1FCC60E6}"/>
              </a:ext>
            </a:extLst>
          </p:cNvPr>
          <p:cNvSpPr/>
          <p:nvPr userDrawn="1"/>
        </p:nvSpPr>
        <p:spPr>
          <a:xfrm>
            <a:off x="0" y="0"/>
            <a:ext cx="12191999" cy="6858000"/>
          </a:xfrm>
          <a:prstGeom prst="rect">
            <a:avLst/>
          </a:prstGeom>
          <a:solidFill>
            <a:srgbClr val="96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Rak 6">
            <a:extLst>
              <a:ext uri="{FF2B5EF4-FFF2-40B4-BE49-F238E27FC236}">
                <a16:creationId xmlns:a16="http://schemas.microsoft.com/office/drawing/2014/main" id="{A74CA19A-FDF1-AF42-A8F6-0D0C0ACE2B30}"/>
              </a:ext>
            </a:extLst>
          </p:cNvPr>
          <p:cNvCxnSpPr>
            <a:cxnSpLocks/>
          </p:cNvCxnSpPr>
          <p:nvPr userDrawn="1"/>
        </p:nvCxnSpPr>
        <p:spPr>
          <a:xfrm>
            <a:off x="4087368" y="2286000"/>
            <a:ext cx="0" cy="228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Bildobjekt 5">
            <a:extLst>
              <a:ext uri="{FF2B5EF4-FFF2-40B4-BE49-F238E27FC236}">
                <a16:creationId xmlns:a16="http://schemas.microsoft.com/office/drawing/2014/main" id="{E87F912B-BB8E-B342-9409-E9C0205CAD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00223" y="6232986"/>
            <a:ext cx="752142" cy="243584"/>
          </a:xfrm>
          <a:prstGeom prst="rect">
            <a:avLst/>
          </a:prstGeom>
        </p:spPr>
      </p:pic>
      <p:sp>
        <p:nvSpPr>
          <p:cNvPr id="8" name="textruta 7">
            <a:extLst>
              <a:ext uri="{FF2B5EF4-FFF2-40B4-BE49-F238E27FC236}">
                <a16:creationId xmlns:a16="http://schemas.microsoft.com/office/drawing/2014/main" id="{657E93FE-7E25-AD48-BFE9-49486991E48A}"/>
              </a:ext>
            </a:extLst>
          </p:cNvPr>
          <p:cNvSpPr txBox="1"/>
          <p:nvPr userDrawn="1"/>
        </p:nvSpPr>
        <p:spPr>
          <a:xfrm>
            <a:off x="4784725" y="2724249"/>
            <a:ext cx="5587979" cy="830997"/>
          </a:xfrm>
          <a:prstGeom prst="rect">
            <a:avLst/>
          </a:prstGeom>
          <a:noFill/>
        </p:spPr>
        <p:txBody>
          <a:bodyPr wrap="square" rtlCol="0">
            <a:spAutoFit/>
          </a:bodyPr>
          <a:lstStyle/>
          <a:p>
            <a:r>
              <a:rPr lang="sv-SE" sz="4800" b="1" err="1">
                <a:solidFill>
                  <a:schemeClr val="bg1"/>
                </a:solidFill>
                <a:latin typeface="Fredoka One" panose="02000000000000000000" pitchFamily="2" charset="0"/>
                <a:cs typeface="Arial" panose="020B0604020202020204" pitchFamily="34" charset="0"/>
              </a:rPr>
              <a:t>Thank</a:t>
            </a:r>
            <a:r>
              <a:rPr lang="sv-SE" sz="4800" b="1">
                <a:solidFill>
                  <a:schemeClr val="bg1"/>
                </a:solidFill>
                <a:latin typeface="Fredoka One" panose="02000000000000000000" pitchFamily="2" charset="0"/>
                <a:cs typeface="Arial" panose="020B0604020202020204" pitchFamily="34" charset="0"/>
              </a:rPr>
              <a:t> </a:t>
            </a:r>
            <a:r>
              <a:rPr lang="sv-SE" sz="4800" b="1" err="1">
                <a:solidFill>
                  <a:schemeClr val="bg1"/>
                </a:solidFill>
                <a:latin typeface="Fredoka One" panose="02000000000000000000" pitchFamily="2" charset="0"/>
                <a:cs typeface="Arial" panose="020B0604020202020204" pitchFamily="34" charset="0"/>
              </a:rPr>
              <a:t>you</a:t>
            </a:r>
            <a:r>
              <a:rPr lang="sv-SE" sz="4800" b="1">
                <a:solidFill>
                  <a:schemeClr val="bg1"/>
                </a:solidFill>
                <a:latin typeface="Fredoka One" panose="02000000000000000000" pitchFamily="2" charset="0"/>
                <a:cs typeface="Arial" panose="020B0604020202020204" pitchFamily="34" charset="0"/>
              </a:rPr>
              <a:t>!</a:t>
            </a:r>
            <a:endParaRPr lang="sv-SE" sz="4800">
              <a:solidFill>
                <a:schemeClr val="bg1"/>
              </a:solidFill>
            </a:endParaRPr>
          </a:p>
        </p:txBody>
      </p:sp>
      <p:sp>
        <p:nvSpPr>
          <p:cNvPr id="9" name="textruta 8">
            <a:extLst>
              <a:ext uri="{FF2B5EF4-FFF2-40B4-BE49-F238E27FC236}">
                <a16:creationId xmlns:a16="http://schemas.microsoft.com/office/drawing/2014/main" id="{DFC1F54B-FBEA-504C-BBF5-5D8C3A0557FB}"/>
              </a:ext>
            </a:extLst>
          </p:cNvPr>
          <p:cNvSpPr txBox="1"/>
          <p:nvPr userDrawn="1"/>
        </p:nvSpPr>
        <p:spPr>
          <a:xfrm>
            <a:off x="4784724" y="3542889"/>
            <a:ext cx="5587979" cy="400110"/>
          </a:xfrm>
          <a:prstGeom prst="rect">
            <a:avLst/>
          </a:prstGeom>
          <a:noFill/>
        </p:spPr>
        <p:txBody>
          <a:bodyPr wrap="square" rtlCol="0">
            <a:spAutoFit/>
          </a:bodyPr>
          <a:lstStyle/>
          <a:p>
            <a:pPr lvl="0"/>
            <a:r>
              <a:rPr lang="sv-SE" sz="2000" b="0" i="0">
                <a:solidFill>
                  <a:schemeClr val="bg1"/>
                </a:solidFill>
                <a:latin typeface="Roboto" panose="02000000000000000000" pitchFamily="2" charset="0"/>
                <a:ea typeface="Roboto" panose="02000000000000000000" pitchFamily="2" charset="0"/>
              </a:rPr>
              <a:t>For the </a:t>
            </a:r>
            <a:r>
              <a:rPr lang="sv-SE" sz="2000" b="0" i="0" err="1">
                <a:solidFill>
                  <a:schemeClr val="bg1"/>
                </a:solidFill>
                <a:latin typeface="Roboto" panose="02000000000000000000" pitchFamily="2" charset="0"/>
                <a:ea typeface="Roboto" panose="02000000000000000000" pitchFamily="2" charset="0"/>
              </a:rPr>
              <a:t>children</a:t>
            </a:r>
            <a:r>
              <a:rPr lang="sv-SE" sz="2000" b="0" i="0">
                <a:solidFill>
                  <a:schemeClr val="bg1"/>
                </a:solidFill>
                <a:latin typeface="Roboto" panose="02000000000000000000" pitchFamily="2" charset="0"/>
                <a:ea typeface="Roboto" panose="02000000000000000000" pitchFamily="2" charset="0"/>
              </a:rPr>
              <a:t>. And the </a:t>
            </a:r>
            <a:r>
              <a:rPr lang="sv-SE" sz="2000" b="0" i="0" err="1">
                <a:solidFill>
                  <a:schemeClr val="bg1"/>
                </a:solidFill>
                <a:latin typeface="Roboto" panose="02000000000000000000" pitchFamily="2" charset="0"/>
                <a:ea typeface="Roboto" panose="02000000000000000000" pitchFamily="2" charset="0"/>
              </a:rPr>
              <a:t>world</a:t>
            </a:r>
            <a:r>
              <a:rPr lang="sv-SE" sz="2000" b="0" i="0">
                <a:solidFill>
                  <a:schemeClr val="bg1"/>
                </a:solidFill>
                <a:latin typeface="Roboto" panose="02000000000000000000" pitchFamily="2" charset="0"/>
                <a:ea typeface="Roboto" panose="02000000000000000000" pitchFamily="2" charset="0"/>
              </a:rPr>
              <a:t> </a:t>
            </a:r>
            <a:r>
              <a:rPr lang="sv-SE" sz="2000" b="0" i="0" err="1">
                <a:solidFill>
                  <a:schemeClr val="bg1"/>
                </a:solidFill>
                <a:latin typeface="Roboto" panose="02000000000000000000" pitchFamily="2" charset="0"/>
                <a:ea typeface="Roboto" panose="02000000000000000000" pitchFamily="2" charset="0"/>
              </a:rPr>
              <a:t>they</a:t>
            </a:r>
            <a:r>
              <a:rPr lang="sv-SE" sz="2000" b="0" i="0">
                <a:solidFill>
                  <a:schemeClr val="bg1"/>
                </a:solidFill>
                <a:latin typeface="Roboto" panose="02000000000000000000" pitchFamily="2" charset="0"/>
                <a:ea typeface="Roboto" panose="02000000000000000000" pitchFamily="2" charset="0"/>
              </a:rPr>
              <a:t> </a:t>
            </a:r>
            <a:r>
              <a:rPr lang="sv-SE" sz="2000" b="0" i="0" err="1">
                <a:solidFill>
                  <a:schemeClr val="bg1"/>
                </a:solidFill>
                <a:latin typeface="Roboto" panose="02000000000000000000" pitchFamily="2" charset="0"/>
                <a:ea typeface="Roboto" panose="02000000000000000000" pitchFamily="2" charset="0"/>
              </a:rPr>
              <a:t>dream</a:t>
            </a:r>
            <a:r>
              <a:rPr lang="sv-SE" sz="2000" b="0" i="0">
                <a:solidFill>
                  <a:schemeClr val="bg1"/>
                </a:solidFill>
                <a:latin typeface="Roboto" panose="02000000000000000000" pitchFamily="2" charset="0"/>
                <a:ea typeface="Roboto" panose="02000000000000000000" pitchFamily="2" charset="0"/>
              </a:rPr>
              <a:t> </a:t>
            </a:r>
            <a:r>
              <a:rPr lang="sv-SE" sz="2000" b="0" i="0" err="1">
                <a:solidFill>
                  <a:schemeClr val="bg1"/>
                </a:solidFill>
                <a:latin typeface="Roboto" panose="02000000000000000000" pitchFamily="2" charset="0"/>
                <a:ea typeface="Roboto" panose="02000000000000000000" pitchFamily="2" charset="0"/>
              </a:rPr>
              <a:t>of</a:t>
            </a:r>
            <a:r>
              <a:rPr lang="sv-SE" sz="2000" b="0" i="0">
                <a:solidFill>
                  <a:schemeClr val="bg1"/>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2252688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H Text med bildbakgrun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4C2D7382-59C1-5A42-9260-A7A373651F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592" t="12124" r="7981" b="27611"/>
          <a:stretch/>
        </p:blipFill>
        <p:spPr>
          <a:xfrm>
            <a:off x="-1" y="-1"/>
            <a:ext cx="12192001" cy="6858001"/>
          </a:xfrm>
          <a:prstGeom prst="rect">
            <a:avLst/>
          </a:prstGeom>
        </p:spPr>
      </p:pic>
      <p:sp>
        <p:nvSpPr>
          <p:cNvPr id="11" name="Platshållare för text 9">
            <a:extLst>
              <a:ext uri="{FF2B5EF4-FFF2-40B4-BE49-F238E27FC236}">
                <a16:creationId xmlns:a16="http://schemas.microsoft.com/office/drawing/2014/main" id="{C2E96704-EA38-A34B-8EF0-2228C020C18E}"/>
              </a:ext>
            </a:extLst>
          </p:cNvPr>
          <p:cNvSpPr>
            <a:spLocks noGrp="1"/>
          </p:cNvSpPr>
          <p:nvPr>
            <p:ph type="body" sz="quarter" idx="10" hasCustomPrompt="1"/>
          </p:nvPr>
        </p:nvSpPr>
        <p:spPr>
          <a:xfrm>
            <a:off x="405045" y="3131820"/>
            <a:ext cx="3277277" cy="796124"/>
          </a:xfrm>
          <a:prstGeom prst="rect">
            <a:avLst/>
          </a:prstGeom>
        </p:spPr>
        <p:txBody>
          <a:bodyPr/>
          <a:lstStyle>
            <a:lvl1pPr marL="0" indent="0" algn="r">
              <a:buNone/>
              <a:defRPr sz="2400" b="1">
                <a:solidFill>
                  <a:schemeClr val="bg1"/>
                </a:solidFill>
                <a:latin typeface="Roboto" panose="02000000000000000000" pitchFamily="2" charset="0"/>
                <a:ea typeface="Roboto" panose="02000000000000000000" pitchFamily="2" charset="0"/>
              </a:defRPr>
            </a:lvl1pPr>
            <a:lvl2pPr marL="457200" indent="0">
              <a:buNone/>
              <a:defRPr sz="2100">
                <a:solidFill>
                  <a:schemeClr val="bg1"/>
                </a:solidFill>
                <a:latin typeface="Roboto" panose="02000000000000000000" pitchFamily="2" charset="0"/>
                <a:ea typeface="Roboto" panose="02000000000000000000" pitchFamily="2" charset="0"/>
              </a:defRPr>
            </a:lvl2pPr>
            <a:lvl3pPr marL="914400" indent="0">
              <a:buNone/>
              <a:defRPr sz="2100">
                <a:solidFill>
                  <a:schemeClr val="bg1"/>
                </a:solidFill>
                <a:latin typeface="Roboto" panose="02000000000000000000" pitchFamily="2" charset="0"/>
                <a:ea typeface="Roboto" panose="02000000000000000000" pitchFamily="2" charset="0"/>
              </a:defRPr>
            </a:lvl3pPr>
            <a:lvl4pPr marL="1371600" indent="0">
              <a:buNone/>
              <a:defRPr sz="2100">
                <a:solidFill>
                  <a:schemeClr val="bg1"/>
                </a:solidFill>
                <a:latin typeface="Roboto" panose="02000000000000000000" pitchFamily="2" charset="0"/>
                <a:ea typeface="Roboto" panose="02000000000000000000" pitchFamily="2" charset="0"/>
              </a:defRPr>
            </a:lvl4pPr>
            <a:lvl5pPr marL="1828800" indent="0">
              <a:buNone/>
              <a:defRPr sz="2100">
                <a:solidFill>
                  <a:schemeClr val="bg1"/>
                </a:solidFill>
                <a:latin typeface="Roboto" panose="02000000000000000000" pitchFamily="2" charset="0"/>
                <a:ea typeface="Roboto" panose="02000000000000000000" pitchFamily="2" charset="0"/>
              </a:defRPr>
            </a:lvl5pPr>
          </a:lstStyle>
          <a:p>
            <a:pPr lvl="0"/>
            <a:r>
              <a:rPr lang="sv-SE" dirty="0"/>
              <a:t>Rubrik i </a:t>
            </a:r>
            <a:br>
              <a:rPr lang="sv-SE" dirty="0"/>
            </a:br>
            <a:r>
              <a:rPr lang="sv-SE" dirty="0"/>
              <a:t>flera rader</a:t>
            </a:r>
          </a:p>
        </p:txBody>
      </p:sp>
      <p:cxnSp>
        <p:nvCxnSpPr>
          <p:cNvPr id="12" name="Rak 11">
            <a:extLst>
              <a:ext uri="{FF2B5EF4-FFF2-40B4-BE49-F238E27FC236}">
                <a16:creationId xmlns:a16="http://schemas.microsoft.com/office/drawing/2014/main" id="{CC8B82E8-2D03-7A48-BBCB-AF9752F9222E}"/>
              </a:ext>
            </a:extLst>
          </p:cNvPr>
          <p:cNvCxnSpPr>
            <a:cxnSpLocks/>
          </p:cNvCxnSpPr>
          <p:nvPr userDrawn="1"/>
        </p:nvCxnSpPr>
        <p:spPr>
          <a:xfrm>
            <a:off x="4087368" y="2286000"/>
            <a:ext cx="0" cy="228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10;&#10;Automatiskt genererad beskrivning">
            <a:extLst>
              <a:ext uri="{FF2B5EF4-FFF2-40B4-BE49-F238E27FC236}">
                <a16:creationId xmlns:a16="http://schemas.microsoft.com/office/drawing/2014/main" id="{65C2B94E-16F1-6947-A8DE-F960BD8F06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1690"/>
          <a:stretch/>
        </p:blipFill>
        <p:spPr>
          <a:xfrm>
            <a:off x="10071178" y="6194470"/>
            <a:ext cx="1781187" cy="300634"/>
          </a:xfrm>
          <a:prstGeom prst="rect">
            <a:avLst/>
          </a:prstGeom>
        </p:spPr>
      </p:pic>
      <p:sp>
        <p:nvSpPr>
          <p:cNvPr id="8" name="Platshållare för text 9">
            <a:extLst>
              <a:ext uri="{FF2B5EF4-FFF2-40B4-BE49-F238E27FC236}">
                <a16:creationId xmlns:a16="http://schemas.microsoft.com/office/drawing/2014/main" id="{F73C16FC-1D97-904F-89BF-5069194CB2FE}"/>
              </a:ext>
            </a:extLst>
          </p:cNvPr>
          <p:cNvSpPr>
            <a:spLocks noGrp="1"/>
          </p:cNvSpPr>
          <p:nvPr>
            <p:ph type="body" sz="quarter" idx="13" hasCustomPrompt="1"/>
          </p:nvPr>
        </p:nvSpPr>
        <p:spPr>
          <a:xfrm>
            <a:off x="4784725" y="2286000"/>
            <a:ext cx="3978756" cy="2286000"/>
          </a:xfrm>
          <a:prstGeom prst="rect">
            <a:avLst/>
          </a:prstGeom>
        </p:spPr>
        <p:txBody>
          <a:bodyPr/>
          <a:lstStyle>
            <a:lvl1pPr marL="0" indent="0">
              <a:lnSpc>
                <a:spcPct val="110000"/>
              </a:lnSpc>
              <a:buNone/>
              <a:defRPr sz="1800">
                <a:solidFill>
                  <a:schemeClr val="bg1"/>
                </a:solidFill>
                <a:latin typeface="Roboto" panose="02000000000000000000" pitchFamily="2" charset="0"/>
                <a:ea typeface="Roboto" panose="02000000000000000000" pitchFamily="2" charset="0"/>
              </a:defRPr>
            </a:lvl1pPr>
            <a:lvl2pPr marL="457200" indent="0">
              <a:buNone/>
              <a:defRPr sz="2100">
                <a:solidFill>
                  <a:schemeClr val="bg1"/>
                </a:solidFill>
                <a:latin typeface="Roboto" panose="02000000000000000000" pitchFamily="2" charset="0"/>
                <a:ea typeface="Roboto" panose="02000000000000000000" pitchFamily="2" charset="0"/>
              </a:defRPr>
            </a:lvl2pPr>
            <a:lvl3pPr marL="914400" indent="0">
              <a:buNone/>
              <a:defRPr sz="2100">
                <a:solidFill>
                  <a:schemeClr val="bg1"/>
                </a:solidFill>
                <a:latin typeface="Roboto" panose="02000000000000000000" pitchFamily="2" charset="0"/>
                <a:ea typeface="Roboto" panose="02000000000000000000" pitchFamily="2" charset="0"/>
              </a:defRPr>
            </a:lvl3pPr>
            <a:lvl4pPr marL="1371600" indent="0">
              <a:buNone/>
              <a:defRPr sz="2100">
                <a:solidFill>
                  <a:schemeClr val="bg1"/>
                </a:solidFill>
                <a:latin typeface="Roboto" panose="02000000000000000000" pitchFamily="2" charset="0"/>
                <a:ea typeface="Roboto" panose="02000000000000000000" pitchFamily="2" charset="0"/>
              </a:defRPr>
            </a:lvl4pPr>
            <a:lvl5pPr marL="1828800" indent="0">
              <a:buNone/>
              <a:defRPr sz="2100">
                <a:solidFill>
                  <a:schemeClr val="bg1"/>
                </a:solidFill>
                <a:latin typeface="Roboto" panose="02000000000000000000" pitchFamily="2" charset="0"/>
                <a:ea typeface="Roboto" panose="02000000000000000000" pitchFamily="2" charset="0"/>
              </a:defRPr>
            </a:lvl5pPr>
          </a:lstStyle>
          <a:p>
            <a:pPr lvl="0"/>
            <a:r>
              <a:rPr lang="sv-SE" dirty="0"/>
              <a:t>Brödtext eller punktlista</a:t>
            </a:r>
          </a:p>
        </p:txBody>
      </p:sp>
    </p:spTree>
    <p:extLst>
      <p:ext uri="{BB962C8B-B14F-4D97-AF65-F5344CB8AC3E}">
        <p14:creationId xmlns:p14="http://schemas.microsoft.com/office/powerpoint/2010/main" val="390461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riks logo burgundy">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C087381-267C-2F4E-892B-4EEEDF28844F}"/>
              </a:ext>
            </a:extLst>
          </p:cNvPr>
          <p:cNvSpPr/>
          <p:nvPr userDrawn="1"/>
        </p:nvSpPr>
        <p:spPr>
          <a:xfrm>
            <a:off x="0" y="0"/>
            <a:ext cx="12191999" cy="6858000"/>
          </a:xfrm>
          <a:prstGeom prst="rect">
            <a:avLst/>
          </a:prstGeom>
          <a:solidFill>
            <a:srgbClr val="96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6" name="Rak 5">
            <a:extLst>
              <a:ext uri="{FF2B5EF4-FFF2-40B4-BE49-F238E27FC236}">
                <a16:creationId xmlns:a16="http://schemas.microsoft.com/office/drawing/2014/main" id="{27DFEC10-0E62-1A48-A500-BF9F456B42C7}"/>
              </a:ext>
            </a:extLst>
          </p:cNvPr>
          <p:cNvCxnSpPr>
            <a:cxnSpLocks/>
          </p:cNvCxnSpPr>
          <p:nvPr userDrawn="1"/>
        </p:nvCxnSpPr>
        <p:spPr>
          <a:xfrm>
            <a:off x="4087368" y="2286000"/>
            <a:ext cx="0" cy="228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08A24BE1-AD28-3145-B382-611E4BA519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84804" y="2639274"/>
            <a:ext cx="3239052" cy="1579451"/>
          </a:xfrm>
          <a:prstGeom prst="rect">
            <a:avLst/>
          </a:prstGeom>
        </p:spPr>
      </p:pic>
    </p:spTree>
    <p:extLst>
      <p:ext uri="{BB962C8B-B14F-4D97-AF65-F5344CB8AC3E}">
        <p14:creationId xmlns:p14="http://schemas.microsoft.com/office/powerpoint/2010/main" val="295856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4C2D7382-59C1-5A42-9260-A7A373651F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592" t="12124" r="7981" b="27611"/>
          <a:stretch/>
        </p:blipFill>
        <p:spPr>
          <a:xfrm>
            <a:off x="-1" y="-1"/>
            <a:ext cx="12192001" cy="6858001"/>
          </a:xfrm>
          <a:prstGeom prst="rect">
            <a:avLst/>
          </a:prstGeom>
        </p:spPr>
      </p:pic>
      <p:sp>
        <p:nvSpPr>
          <p:cNvPr id="10" name="Platshållare för bild 6">
            <a:extLst>
              <a:ext uri="{FF2B5EF4-FFF2-40B4-BE49-F238E27FC236}">
                <a16:creationId xmlns:a16="http://schemas.microsoft.com/office/drawing/2014/main" id="{6F840829-47E2-0A43-A6EA-10049D8C1ABE}"/>
              </a:ext>
            </a:extLst>
          </p:cNvPr>
          <p:cNvSpPr>
            <a:spLocks noGrp="1"/>
          </p:cNvSpPr>
          <p:nvPr>
            <p:ph type="pic" sz="quarter" idx="16" hasCustomPrompt="1"/>
          </p:nvPr>
        </p:nvSpPr>
        <p:spPr>
          <a:xfrm>
            <a:off x="-2" y="20"/>
            <a:ext cx="12192001" cy="6857980"/>
          </a:xfrm>
          <a:prstGeom prst="rect">
            <a:avLst/>
          </a:prstGeom>
        </p:spPr>
        <p:txBody>
          <a:bodyPr/>
          <a:lstStyle/>
          <a:p>
            <a:r>
              <a:rPr lang="sv-SE" err="1"/>
              <a:t>Add</a:t>
            </a:r>
            <a:r>
              <a:rPr lang="sv-SE"/>
              <a:t> image </a:t>
            </a:r>
            <a:r>
              <a:rPr lang="sv-SE" err="1"/>
              <a:t>here</a:t>
            </a:r>
            <a:endParaRPr lang="sv-SE"/>
          </a:p>
        </p:txBody>
      </p:sp>
    </p:spTree>
    <p:extLst>
      <p:ext uri="{BB962C8B-B14F-4D97-AF65-F5344CB8AC3E}">
        <p14:creationId xmlns:p14="http://schemas.microsoft.com/office/powerpoint/2010/main" val="223188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riks Heading and text body with image backround #1">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4C2D7382-59C1-5A42-9260-A7A373651F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592" t="12124" r="7981" b="27611"/>
          <a:stretch/>
        </p:blipFill>
        <p:spPr>
          <a:xfrm>
            <a:off x="-1" y="-1"/>
            <a:ext cx="12192001" cy="6858001"/>
          </a:xfrm>
          <a:prstGeom prst="rect">
            <a:avLst/>
          </a:prstGeom>
        </p:spPr>
      </p:pic>
      <p:cxnSp>
        <p:nvCxnSpPr>
          <p:cNvPr id="8" name="Rak 7">
            <a:extLst>
              <a:ext uri="{FF2B5EF4-FFF2-40B4-BE49-F238E27FC236}">
                <a16:creationId xmlns:a16="http://schemas.microsoft.com/office/drawing/2014/main" id="{5BDD30FD-06B9-C74E-8A24-F91DF86BC492}"/>
              </a:ext>
            </a:extLst>
          </p:cNvPr>
          <p:cNvCxnSpPr>
            <a:cxnSpLocks/>
          </p:cNvCxnSpPr>
          <p:nvPr userDrawn="1"/>
        </p:nvCxnSpPr>
        <p:spPr>
          <a:xfrm>
            <a:off x="452581" y="731520"/>
            <a:ext cx="0" cy="9486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latshållare för text 25">
            <a:extLst>
              <a:ext uri="{FF2B5EF4-FFF2-40B4-BE49-F238E27FC236}">
                <a16:creationId xmlns:a16="http://schemas.microsoft.com/office/drawing/2014/main" id="{293B6C05-4792-ED48-B39B-7CB2BB836198}"/>
              </a:ext>
            </a:extLst>
          </p:cNvPr>
          <p:cNvSpPr>
            <a:spLocks noGrp="1"/>
          </p:cNvSpPr>
          <p:nvPr>
            <p:ph type="body" sz="quarter" idx="11" hasCustomPrompt="1"/>
          </p:nvPr>
        </p:nvSpPr>
        <p:spPr>
          <a:xfrm>
            <a:off x="761443" y="956469"/>
            <a:ext cx="4023361" cy="429392"/>
          </a:xfrm>
          <a:prstGeom prst="rect">
            <a:avLst/>
          </a:prstGeom>
        </p:spPr>
        <p:txBody>
          <a:bodyPr/>
          <a:lstStyle>
            <a:lvl1pPr marL="0" indent="0">
              <a:buNone/>
              <a:defRPr sz="3600">
                <a:solidFill>
                  <a:schemeClr val="bg1"/>
                </a:solidFill>
                <a:latin typeface="Fredoka One" panose="02000000000000000000" pitchFamily="2" charset="77"/>
              </a:defRPr>
            </a:lvl1pPr>
            <a:lvl2pPr>
              <a:defRPr sz="4800">
                <a:latin typeface="Fredoka One" panose="02000000000000000000" pitchFamily="2" charset="77"/>
              </a:defRPr>
            </a:lvl2pPr>
            <a:lvl3pPr>
              <a:defRPr sz="4800">
                <a:latin typeface="Fredoka One" panose="02000000000000000000" pitchFamily="2" charset="77"/>
              </a:defRPr>
            </a:lvl3pPr>
            <a:lvl4pPr>
              <a:defRPr sz="4800">
                <a:latin typeface="Fredoka One" panose="02000000000000000000" pitchFamily="2" charset="77"/>
              </a:defRPr>
            </a:lvl4pPr>
            <a:lvl5pPr>
              <a:defRPr sz="4800">
                <a:latin typeface="Fredoka One" panose="02000000000000000000" pitchFamily="2" charset="77"/>
              </a:defRPr>
            </a:lvl5pPr>
          </a:lstStyle>
          <a:p>
            <a:pPr lvl="0"/>
            <a:r>
              <a:rPr lang="sv-SE" err="1"/>
              <a:t>Heading</a:t>
            </a:r>
            <a:endParaRPr lang="sv-SE"/>
          </a:p>
        </p:txBody>
      </p:sp>
      <p:sp>
        <p:nvSpPr>
          <p:cNvPr id="11" name="Platshållare för text 9">
            <a:extLst>
              <a:ext uri="{FF2B5EF4-FFF2-40B4-BE49-F238E27FC236}">
                <a16:creationId xmlns:a16="http://schemas.microsoft.com/office/drawing/2014/main" id="{C2E96704-EA38-A34B-8EF0-2228C020C18E}"/>
              </a:ext>
            </a:extLst>
          </p:cNvPr>
          <p:cNvSpPr>
            <a:spLocks noGrp="1"/>
          </p:cNvSpPr>
          <p:nvPr>
            <p:ph type="body" sz="quarter" idx="10" hasCustomPrompt="1"/>
          </p:nvPr>
        </p:nvSpPr>
        <p:spPr>
          <a:xfrm>
            <a:off x="761442" y="1939449"/>
            <a:ext cx="5278207" cy="3716000"/>
          </a:xfrm>
          <a:prstGeom prst="rect">
            <a:avLst/>
          </a:prstGeom>
        </p:spPr>
        <p:txBody>
          <a:bodyPr/>
          <a:lstStyle>
            <a:lvl1pPr marL="0" indent="0">
              <a:lnSpc>
                <a:spcPct val="110000"/>
              </a:lnSpc>
              <a:buNone/>
              <a:defRPr sz="1800">
                <a:solidFill>
                  <a:schemeClr val="bg1"/>
                </a:solidFill>
                <a:latin typeface="Roboto" panose="02000000000000000000" pitchFamily="2" charset="0"/>
                <a:ea typeface="Roboto" panose="02000000000000000000" pitchFamily="2" charset="0"/>
              </a:defRPr>
            </a:lvl1pPr>
            <a:lvl2pPr marL="457200" indent="0">
              <a:buNone/>
              <a:defRPr sz="2100">
                <a:solidFill>
                  <a:schemeClr val="bg1"/>
                </a:solidFill>
                <a:latin typeface="Roboto" panose="02000000000000000000" pitchFamily="2" charset="0"/>
                <a:ea typeface="Roboto" panose="02000000000000000000" pitchFamily="2" charset="0"/>
              </a:defRPr>
            </a:lvl2pPr>
            <a:lvl3pPr marL="914400" indent="0">
              <a:buNone/>
              <a:defRPr sz="2100">
                <a:solidFill>
                  <a:schemeClr val="bg1"/>
                </a:solidFill>
                <a:latin typeface="Roboto" panose="02000000000000000000" pitchFamily="2" charset="0"/>
                <a:ea typeface="Roboto" panose="02000000000000000000" pitchFamily="2" charset="0"/>
              </a:defRPr>
            </a:lvl3pPr>
            <a:lvl4pPr marL="1371600" indent="0">
              <a:buNone/>
              <a:defRPr sz="2100">
                <a:solidFill>
                  <a:schemeClr val="bg1"/>
                </a:solidFill>
                <a:latin typeface="Roboto" panose="02000000000000000000" pitchFamily="2" charset="0"/>
                <a:ea typeface="Roboto" panose="02000000000000000000" pitchFamily="2" charset="0"/>
              </a:defRPr>
            </a:lvl4pPr>
            <a:lvl5pPr marL="1828800" indent="0">
              <a:buNone/>
              <a:defRPr sz="2100">
                <a:solidFill>
                  <a:schemeClr val="bg1"/>
                </a:solidFill>
                <a:latin typeface="Roboto" panose="02000000000000000000" pitchFamily="2" charset="0"/>
                <a:ea typeface="Roboto" panose="02000000000000000000" pitchFamily="2" charset="0"/>
              </a:defRPr>
            </a:lvl5pPr>
          </a:lstStyle>
          <a:p>
            <a:pPr lvl="0"/>
            <a:r>
              <a:rPr lang="sv-SE"/>
              <a:t>Text </a:t>
            </a:r>
            <a:r>
              <a:rPr lang="sv-SE" err="1"/>
              <a:t>body</a:t>
            </a:r>
            <a:r>
              <a:rPr lang="sv-SE"/>
              <a:t> or </a:t>
            </a:r>
            <a:r>
              <a:rPr lang="sv-SE" err="1"/>
              <a:t>bullets</a:t>
            </a:r>
            <a:endParaRPr lang="sv-SE"/>
          </a:p>
        </p:txBody>
      </p:sp>
      <p:pic>
        <p:nvPicPr>
          <p:cNvPr id="7" name="Bildobjekt 6">
            <a:extLst>
              <a:ext uri="{FF2B5EF4-FFF2-40B4-BE49-F238E27FC236}">
                <a16:creationId xmlns:a16="http://schemas.microsoft.com/office/drawing/2014/main" id="{6D44BB1F-6CE4-7141-8DF4-8C62E623DBD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0223" y="6232986"/>
            <a:ext cx="752142" cy="243584"/>
          </a:xfrm>
          <a:prstGeom prst="rect">
            <a:avLst/>
          </a:prstGeom>
        </p:spPr>
      </p:pic>
    </p:spTree>
    <p:extLst>
      <p:ext uri="{BB962C8B-B14F-4D97-AF65-F5344CB8AC3E}">
        <p14:creationId xmlns:p14="http://schemas.microsoft.com/office/powerpoint/2010/main" val="167337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riks Heading and text body burgundy #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6EC839-57B2-1E4C-9D64-05972573C551}"/>
              </a:ext>
            </a:extLst>
          </p:cNvPr>
          <p:cNvSpPr/>
          <p:nvPr userDrawn="1"/>
        </p:nvSpPr>
        <p:spPr>
          <a:xfrm>
            <a:off x="0" y="0"/>
            <a:ext cx="12191999" cy="6858000"/>
          </a:xfrm>
          <a:prstGeom prst="rect">
            <a:avLst/>
          </a:prstGeom>
          <a:solidFill>
            <a:srgbClr val="96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 name="Rak 7">
            <a:extLst>
              <a:ext uri="{FF2B5EF4-FFF2-40B4-BE49-F238E27FC236}">
                <a16:creationId xmlns:a16="http://schemas.microsoft.com/office/drawing/2014/main" id="{5BDD30FD-06B9-C74E-8A24-F91DF86BC492}"/>
              </a:ext>
            </a:extLst>
          </p:cNvPr>
          <p:cNvCxnSpPr>
            <a:cxnSpLocks/>
          </p:cNvCxnSpPr>
          <p:nvPr userDrawn="1"/>
        </p:nvCxnSpPr>
        <p:spPr>
          <a:xfrm>
            <a:off x="452581" y="731520"/>
            <a:ext cx="0" cy="9486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latshållare för text 25">
            <a:extLst>
              <a:ext uri="{FF2B5EF4-FFF2-40B4-BE49-F238E27FC236}">
                <a16:creationId xmlns:a16="http://schemas.microsoft.com/office/drawing/2014/main" id="{293B6C05-4792-ED48-B39B-7CB2BB836198}"/>
              </a:ext>
            </a:extLst>
          </p:cNvPr>
          <p:cNvSpPr>
            <a:spLocks noGrp="1"/>
          </p:cNvSpPr>
          <p:nvPr>
            <p:ph type="body" sz="quarter" idx="11" hasCustomPrompt="1"/>
          </p:nvPr>
        </p:nvSpPr>
        <p:spPr>
          <a:xfrm>
            <a:off x="761443" y="956469"/>
            <a:ext cx="4023361" cy="429392"/>
          </a:xfrm>
          <a:prstGeom prst="rect">
            <a:avLst/>
          </a:prstGeom>
        </p:spPr>
        <p:txBody>
          <a:bodyPr/>
          <a:lstStyle>
            <a:lvl1pPr marL="0" indent="0">
              <a:buNone/>
              <a:defRPr sz="3600">
                <a:solidFill>
                  <a:schemeClr val="bg1"/>
                </a:solidFill>
                <a:latin typeface="Fredoka One" panose="02000000000000000000" pitchFamily="2" charset="77"/>
              </a:defRPr>
            </a:lvl1pPr>
            <a:lvl2pPr>
              <a:defRPr sz="4800">
                <a:latin typeface="Fredoka One" panose="02000000000000000000" pitchFamily="2" charset="77"/>
              </a:defRPr>
            </a:lvl2pPr>
            <a:lvl3pPr>
              <a:defRPr sz="4800">
                <a:latin typeface="Fredoka One" panose="02000000000000000000" pitchFamily="2" charset="77"/>
              </a:defRPr>
            </a:lvl3pPr>
            <a:lvl4pPr>
              <a:defRPr sz="4800">
                <a:latin typeface="Fredoka One" panose="02000000000000000000" pitchFamily="2" charset="77"/>
              </a:defRPr>
            </a:lvl4pPr>
            <a:lvl5pPr>
              <a:defRPr sz="4800">
                <a:latin typeface="Fredoka One" panose="02000000000000000000" pitchFamily="2" charset="77"/>
              </a:defRPr>
            </a:lvl5pPr>
          </a:lstStyle>
          <a:p>
            <a:pPr lvl="0"/>
            <a:r>
              <a:rPr lang="sv-SE" err="1"/>
              <a:t>Heading</a:t>
            </a:r>
            <a:endParaRPr lang="sv-SE"/>
          </a:p>
        </p:txBody>
      </p:sp>
      <p:sp>
        <p:nvSpPr>
          <p:cNvPr id="11" name="Platshållare för text 9">
            <a:extLst>
              <a:ext uri="{FF2B5EF4-FFF2-40B4-BE49-F238E27FC236}">
                <a16:creationId xmlns:a16="http://schemas.microsoft.com/office/drawing/2014/main" id="{C2E96704-EA38-A34B-8EF0-2228C020C18E}"/>
              </a:ext>
            </a:extLst>
          </p:cNvPr>
          <p:cNvSpPr>
            <a:spLocks noGrp="1"/>
          </p:cNvSpPr>
          <p:nvPr>
            <p:ph type="body" sz="quarter" idx="10" hasCustomPrompt="1"/>
          </p:nvPr>
        </p:nvSpPr>
        <p:spPr>
          <a:xfrm>
            <a:off x="761442" y="1939449"/>
            <a:ext cx="5278207" cy="3716000"/>
          </a:xfrm>
          <a:prstGeom prst="rect">
            <a:avLst/>
          </a:prstGeom>
        </p:spPr>
        <p:txBody>
          <a:bodyPr/>
          <a:lstStyle>
            <a:lvl1pPr marL="0" indent="0">
              <a:lnSpc>
                <a:spcPct val="110000"/>
              </a:lnSpc>
              <a:buNone/>
              <a:defRPr sz="1800">
                <a:solidFill>
                  <a:schemeClr val="bg1"/>
                </a:solidFill>
                <a:latin typeface="Roboto" panose="02000000000000000000" pitchFamily="2" charset="0"/>
                <a:ea typeface="Roboto" panose="02000000000000000000" pitchFamily="2" charset="0"/>
              </a:defRPr>
            </a:lvl1pPr>
            <a:lvl2pPr marL="457200" indent="0">
              <a:buNone/>
              <a:defRPr sz="2100">
                <a:solidFill>
                  <a:schemeClr val="bg1"/>
                </a:solidFill>
                <a:latin typeface="Roboto" panose="02000000000000000000" pitchFamily="2" charset="0"/>
                <a:ea typeface="Roboto" panose="02000000000000000000" pitchFamily="2" charset="0"/>
              </a:defRPr>
            </a:lvl2pPr>
            <a:lvl3pPr marL="914400" indent="0">
              <a:buNone/>
              <a:defRPr sz="2100">
                <a:solidFill>
                  <a:schemeClr val="bg1"/>
                </a:solidFill>
                <a:latin typeface="Roboto" panose="02000000000000000000" pitchFamily="2" charset="0"/>
                <a:ea typeface="Roboto" panose="02000000000000000000" pitchFamily="2" charset="0"/>
              </a:defRPr>
            </a:lvl3pPr>
            <a:lvl4pPr marL="1371600" indent="0">
              <a:buNone/>
              <a:defRPr sz="2100">
                <a:solidFill>
                  <a:schemeClr val="bg1"/>
                </a:solidFill>
                <a:latin typeface="Roboto" panose="02000000000000000000" pitchFamily="2" charset="0"/>
                <a:ea typeface="Roboto" panose="02000000000000000000" pitchFamily="2" charset="0"/>
              </a:defRPr>
            </a:lvl4pPr>
            <a:lvl5pPr marL="1828800" indent="0">
              <a:buNone/>
              <a:defRPr sz="2100">
                <a:solidFill>
                  <a:schemeClr val="bg1"/>
                </a:solidFill>
                <a:latin typeface="Roboto" panose="02000000000000000000" pitchFamily="2" charset="0"/>
                <a:ea typeface="Roboto" panose="02000000000000000000" pitchFamily="2" charset="0"/>
              </a:defRPr>
            </a:lvl5pPr>
          </a:lstStyle>
          <a:p>
            <a:pPr lvl="0"/>
            <a:r>
              <a:rPr lang="sv-SE"/>
              <a:t>Text </a:t>
            </a:r>
            <a:r>
              <a:rPr lang="sv-SE" err="1"/>
              <a:t>body</a:t>
            </a:r>
            <a:r>
              <a:rPr lang="sv-SE"/>
              <a:t> or </a:t>
            </a:r>
            <a:r>
              <a:rPr lang="sv-SE" err="1"/>
              <a:t>bullets</a:t>
            </a:r>
            <a:endParaRPr lang="sv-SE"/>
          </a:p>
        </p:txBody>
      </p:sp>
      <p:pic>
        <p:nvPicPr>
          <p:cNvPr id="7" name="Bildobjekt 6">
            <a:extLst>
              <a:ext uri="{FF2B5EF4-FFF2-40B4-BE49-F238E27FC236}">
                <a16:creationId xmlns:a16="http://schemas.microsoft.com/office/drawing/2014/main" id="{6D44BB1F-6CE4-7141-8DF4-8C62E623DB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00223" y="6232986"/>
            <a:ext cx="752142" cy="243584"/>
          </a:xfrm>
          <a:prstGeom prst="rect">
            <a:avLst/>
          </a:prstGeom>
        </p:spPr>
      </p:pic>
    </p:spTree>
    <p:extLst>
      <p:ext uri="{BB962C8B-B14F-4D97-AF65-F5344CB8AC3E}">
        <p14:creationId xmlns:p14="http://schemas.microsoft.com/office/powerpoint/2010/main" val="426633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riks Heading and text body with image backround #2">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7744036-0ADC-F547-889C-2430EFACC5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592" t="12124" r="7981" b="27611"/>
          <a:stretch/>
        </p:blipFill>
        <p:spPr>
          <a:xfrm>
            <a:off x="-1" y="-1"/>
            <a:ext cx="12192001" cy="6858001"/>
          </a:xfrm>
          <a:prstGeom prst="rect">
            <a:avLst/>
          </a:prstGeom>
        </p:spPr>
      </p:pic>
      <p:cxnSp>
        <p:nvCxnSpPr>
          <p:cNvPr id="12" name="Rak koppling 8">
            <a:extLst>
              <a:ext uri="{FF2B5EF4-FFF2-40B4-BE49-F238E27FC236}">
                <a16:creationId xmlns:a16="http://schemas.microsoft.com/office/drawing/2014/main" id="{7A7A0A36-F528-1A4E-9822-AE1832BC4B54}"/>
              </a:ext>
            </a:extLst>
          </p:cNvPr>
          <p:cNvCxnSpPr>
            <a:cxnSpLocks/>
          </p:cNvCxnSpPr>
          <p:nvPr userDrawn="1"/>
        </p:nvCxnSpPr>
        <p:spPr>
          <a:xfrm>
            <a:off x="473642" y="1754135"/>
            <a:ext cx="945646"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7" name="Platshållare för text 25">
            <a:extLst>
              <a:ext uri="{FF2B5EF4-FFF2-40B4-BE49-F238E27FC236}">
                <a16:creationId xmlns:a16="http://schemas.microsoft.com/office/drawing/2014/main" id="{098B8547-CC58-054B-9926-3F360C2B9239}"/>
              </a:ext>
            </a:extLst>
          </p:cNvPr>
          <p:cNvSpPr>
            <a:spLocks noGrp="1"/>
          </p:cNvSpPr>
          <p:nvPr>
            <p:ph type="body" sz="quarter" idx="12" hasCustomPrompt="1"/>
          </p:nvPr>
        </p:nvSpPr>
        <p:spPr>
          <a:xfrm>
            <a:off x="338280" y="956470"/>
            <a:ext cx="5140436" cy="500372"/>
          </a:xfrm>
          <a:prstGeom prst="rect">
            <a:avLst/>
          </a:prstGeom>
        </p:spPr>
        <p:txBody>
          <a:bodyPr/>
          <a:lstStyle>
            <a:lvl1pPr marL="0" indent="0">
              <a:buNone/>
              <a:defRPr sz="3600">
                <a:solidFill>
                  <a:schemeClr val="bg1"/>
                </a:solidFill>
                <a:latin typeface="Fredoka One" panose="02000000000000000000" pitchFamily="2" charset="77"/>
              </a:defRPr>
            </a:lvl1pPr>
            <a:lvl2pPr>
              <a:defRPr sz="4800">
                <a:latin typeface="Fredoka One" panose="02000000000000000000" pitchFamily="2" charset="77"/>
              </a:defRPr>
            </a:lvl2pPr>
            <a:lvl3pPr>
              <a:defRPr sz="4800">
                <a:latin typeface="Fredoka One" panose="02000000000000000000" pitchFamily="2" charset="77"/>
              </a:defRPr>
            </a:lvl3pPr>
            <a:lvl4pPr>
              <a:defRPr sz="4800">
                <a:latin typeface="Fredoka One" panose="02000000000000000000" pitchFamily="2" charset="77"/>
              </a:defRPr>
            </a:lvl4pPr>
            <a:lvl5pPr>
              <a:defRPr sz="4800">
                <a:latin typeface="Fredoka One" panose="02000000000000000000" pitchFamily="2" charset="77"/>
              </a:defRPr>
            </a:lvl5pPr>
          </a:lstStyle>
          <a:p>
            <a:pPr lvl="0"/>
            <a:r>
              <a:rPr lang="sv-SE" err="1"/>
              <a:t>Heading</a:t>
            </a:r>
            <a:endParaRPr lang="sv-SE"/>
          </a:p>
        </p:txBody>
      </p:sp>
      <p:sp>
        <p:nvSpPr>
          <p:cNvPr id="9" name="Platshållare för text 9">
            <a:extLst>
              <a:ext uri="{FF2B5EF4-FFF2-40B4-BE49-F238E27FC236}">
                <a16:creationId xmlns:a16="http://schemas.microsoft.com/office/drawing/2014/main" id="{5A9A182D-E2AC-CF4C-B9C4-C6CCD3C22131}"/>
              </a:ext>
            </a:extLst>
          </p:cNvPr>
          <p:cNvSpPr>
            <a:spLocks noGrp="1"/>
          </p:cNvSpPr>
          <p:nvPr>
            <p:ph type="body" sz="quarter" idx="13" hasCustomPrompt="1"/>
          </p:nvPr>
        </p:nvSpPr>
        <p:spPr>
          <a:xfrm>
            <a:off x="338281" y="2115574"/>
            <a:ext cx="5140436" cy="3716000"/>
          </a:xfrm>
          <a:prstGeom prst="rect">
            <a:avLst/>
          </a:prstGeom>
        </p:spPr>
        <p:txBody>
          <a:bodyPr/>
          <a:lstStyle>
            <a:lvl1pPr marL="0" indent="0">
              <a:lnSpc>
                <a:spcPct val="110000"/>
              </a:lnSpc>
              <a:buNone/>
              <a:defRPr sz="1800">
                <a:solidFill>
                  <a:schemeClr val="bg1"/>
                </a:solidFill>
                <a:latin typeface="Roboto" panose="02000000000000000000" pitchFamily="2" charset="0"/>
                <a:ea typeface="Roboto" panose="02000000000000000000" pitchFamily="2" charset="0"/>
              </a:defRPr>
            </a:lvl1pPr>
            <a:lvl2pPr marL="457200" indent="0">
              <a:buNone/>
              <a:defRPr sz="2100">
                <a:solidFill>
                  <a:schemeClr val="bg1"/>
                </a:solidFill>
                <a:latin typeface="Roboto" panose="02000000000000000000" pitchFamily="2" charset="0"/>
                <a:ea typeface="Roboto" panose="02000000000000000000" pitchFamily="2" charset="0"/>
              </a:defRPr>
            </a:lvl2pPr>
            <a:lvl3pPr marL="914400" indent="0">
              <a:buNone/>
              <a:defRPr sz="2100">
                <a:solidFill>
                  <a:schemeClr val="bg1"/>
                </a:solidFill>
                <a:latin typeface="Roboto" panose="02000000000000000000" pitchFamily="2" charset="0"/>
                <a:ea typeface="Roboto" panose="02000000000000000000" pitchFamily="2" charset="0"/>
              </a:defRPr>
            </a:lvl3pPr>
            <a:lvl4pPr marL="1371600" indent="0">
              <a:buNone/>
              <a:defRPr sz="2100">
                <a:solidFill>
                  <a:schemeClr val="bg1"/>
                </a:solidFill>
                <a:latin typeface="Roboto" panose="02000000000000000000" pitchFamily="2" charset="0"/>
                <a:ea typeface="Roboto" panose="02000000000000000000" pitchFamily="2" charset="0"/>
              </a:defRPr>
            </a:lvl4pPr>
            <a:lvl5pPr marL="1828800" indent="0">
              <a:buNone/>
              <a:defRPr sz="2100">
                <a:solidFill>
                  <a:schemeClr val="bg1"/>
                </a:solidFill>
                <a:latin typeface="Roboto" panose="02000000000000000000" pitchFamily="2" charset="0"/>
                <a:ea typeface="Roboto" panose="02000000000000000000" pitchFamily="2" charset="0"/>
              </a:defRPr>
            </a:lvl5pPr>
          </a:lstStyle>
          <a:p>
            <a:pPr lvl="0"/>
            <a:r>
              <a:rPr lang="sv-SE"/>
              <a:t>Text </a:t>
            </a:r>
            <a:r>
              <a:rPr lang="sv-SE" err="1"/>
              <a:t>body</a:t>
            </a:r>
            <a:r>
              <a:rPr lang="sv-SE"/>
              <a:t> or </a:t>
            </a:r>
            <a:r>
              <a:rPr lang="sv-SE" err="1"/>
              <a:t>bullets</a:t>
            </a:r>
            <a:endParaRPr lang="sv-SE"/>
          </a:p>
        </p:txBody>
      </p:sp>
      <p:pic>
        <p:nvPicPr>
          <p:cNvPr id="8" name="Bildobjekt 7">
            <a:extLst>
              <a:ext uri="{FF2B5EF4-FFF2-40B4-BE49-F238E27FC236}">
                <a16:creationId xmlns:a16="http://schemas.microsoft.com/office/drawing/2014/main" id="{133F5157-E8B6-8F43-84C1-67F5C88818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0223" y="6232986"/>
            <a:ext cx="752142" cy="243584"/>
          </a:xfrm>
          <a:prstGeom prst="rect">
            <a:avLst/>
          </a:prstGeom>
        </p:spPr>
      </p:pic>
    </p:spTree>
    <p:extLst>
      <p:ext uri="{BB962C8B-B14F-4D97-AF65-F5344CB8AC3E}">
        <p14:creationId xmlns:p14="http://schemas.microsoft.com/office/powerpoint/2010/main" val="373165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riks Heading and text body burgundy #2">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22DF0B87-9D09-8E44-9A4E-9FD29EBFB62E}"/>
              </a:ext>
            </a:extLst>
          </p:cNvPr>
          <p:cNvSpPr/>
          <p:nvPr userDrawn="1"/>
        </p:nvSpPr>
        <p:spPr>
          <a:xfrm>
            <a:off x="0" y="0"/>
            <a:ext cx="12191999" cy="6858000"/>
          </a:xfrm>
          <a:prstGeom prst="rect">
            <a:avLst/>
          </a:prstGeom>
          <a:solidFill>
            <a:srgbClr val="96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koppling 8">
            <a:extLst>
              <a:ext uri="{FF2B5EF4-FFF2-40B4-BE49-F238E27FC236}">
                <a16:creationId xmlns:a16="http://schemas.microsoft.com/office/drawing/2014/main" id="{7A7A0A36-F528-1A4E-9822-AE1832BC4B54}"/>
              </a:ext>
            </a:extLst>
          </p:cNvPr>
          <p:cNvCxnSpPr>
            <a:cxnSpLocks/>
          </p:cNvCxnSpPr>
          <p:nvPr userDrawn="1"/>
        </p:nvCxnSpPr>
        <p:spPr>
          <a:xfrm>
            <a:off x="473642" y="1754135"/>
            <a:ext cx="945646"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7" name="Platshållare för text 25">
            <a:extLst>
              <a:ext uri="{FF2B5EF4-FFF2-40B4-BE49-F238E27FC236}">
                <a16:creationId xmlns:a16="http://schemas.microsoft.com/office/drawing/2014/main" id="{098B8547-CC58-054B-9926-3F360C2B9239}"/>
              </a:ext>
            </a:extLst>
          </p:cNvPr>
          <p:cNvSpPr>
            <a:spLocks noGrp="1"/>
          </p:cNvSpPr>
          <p:nvPr>
            <p:ph type="body" sz="quarter" idx="12" hasCustomPrompt="1"/>
          </p:nvPr>
        </p:nvSpPr>
        <p:spPr>
          <a:xfrm>
            <a:off x="338280" y="956470"/>
            <a:ext cx="5140436" cy="500372"/>
          </a:xfrm>
          <a:prstGeom prst="rect">
            <a:avLst/>
          </a:prstGeom>
        </p:spPr>
        <p:txBody>
          <a:bodyPr/>
          <a:lstStyle>
            <a:lvl1pPr marL="0" indent="0">
              <a:buNone/>
              <a:defRPr sz="3600">
                <a:solidFill>
                  <a:schemeClr val="bg1"/>
                </a:solidFill>
                <a:latin typeface="Fredoka One" panose="02000000000000000000" pitchFamily="2" charset="77"/>
              </a:defRPr>
            </a:lvl1pPr>
            <a:lvl2pPr>
              <a:defRPr sz="4800">
                <a:latin typeface="Fredoka One" panose="02000000000000000000" pitchFamily="2" charset="77"/>
              </a:defRPr>
            </a:lvl2pPr>
            <a:lvl3pPr>
              <a:defRPr sz="4800">
                <a:latin typeface="Fredoka One" panose="02000000000000000000" pitchFamily="2" charset="77"/>
              </a:defRPr>
            </a:lvl3pPr>
            <a:lvl4pPr>
              <a:defRPr sz="4800">
                <a:latin typeface="Fredoka One" panose="02000000000000000000" pitchFamily="2" charset="77"/>
              </a:defRPr>
            </a:lvl4pPr>
            <a:lvl5pPr>
              <a:defRPr sz="4800">
                <a:latin typeface="Fredoka One" panose="02000000000000000000" pitchFamily="2" charset="77"/>
              </a:defRPr>
            </a:lvl5pPr>
          </a:lstStyle>
          <a:p>
            <a:pPr lvl="0"/>
            <a:r>
              <a:rPr lang="sv-SE" err="1"/>
              <a:t>Heading</a:t>
            </a:r>
            <a:endParaRPr lang="sv-SE"/>
          </a:p>
        </p:txBody>
      </p:sp>
      <p:sp>
        <p:nvSpPr>
          <p:cNvPr id="9" name="Platshållare för text 9">
            <a:extLst>
              <a:ext uri="{FF2B5EF4-FFF2-40B4-BE49-F238E27FC236}">
                <a16:creationId xmlns:a16="http://schemas.microsoft.com/office/drawing/2014/main" id="{5A9A182D-E2AC-CF4C-B9C4-C6CCD3C22131}"/>
              </a:ext>
            </a:extLst>
          </p:cNvPr>
          <p:cNvSpPr>
            <a:spLocks noGrp="1"/>
          </p:cNvSpPr>
          <p:nvPr>
            <p:ph type="body" sz="quarter" idx="13" hasCustomPrompt="1"/>
          </p:nvPr>
        </p:nvSpPr>
        <p:spPr>
          <a:xfrm>
            <a:off x="338281" y="2115574"/>
            <a:ext cx="5140436" cy="3716000"/>
          </a:xfrm>
          <a:prstGeom prst="rect">
            <a:avLst/>
          </a:prstGeom>
        </p:spPr>
        <p:txBody>
          <a:bodyPr/>
          <a:lstStyle>
            <a:lvl1pPr marL="0" indent="0">
              <a:lnSpc>
                <a:spcPct val="110000"/>
              </a:lnSpc>
              <a:buNone/>
              <a:defRPr sz="1800">
                <a:solidFill>
                  <a:schemeClr val="bg1"/>
                </a:solidFill>
                <a:latin typeface="Roboto" panose="02000000000000000000" pitchFamily="2" charset="0"/>
                <a:ea typeface="Roboto" panose="02000000000000000000" pitchFamily="2" charset="0"/>
              </a:defRPr>
            </a:lvl1pPr>
            <a:lvl2pPr marL="457200" indent="0">
              <a:buNone/>
              <a:defRPr sz="2100">
                <a:solidFill>
                  <a:schemeClr val="bg1"/>
                </a:solidFill>
                <a:latin typeface="Roboto" panose="02000000000000000000" pitchFamily="2" charset="0"/>
                <a:ea typeface="Roboto" panose="02000000000000000000" pitchFamily="2" charset="0"/>
              </a:defRPr>
            </a:lvl2pPr>
            <a:lvl3pPr marL="914400" indent="0">
              <a:buNone/>
              <a:defRPr sz="2100">
                <a:solidFill>
                  <a:schemeClr val="bg1"/>
                </a:solidFill>
                <a:latin typeface="Roboto" panose="02000000000000000000" pitchFamily="2" charset="0"/>
                <a:ea typeface="Roboto" panose="02000000000000000000" pitchFamily="2" charset="0"/>
              </a:defRPr>
            </a:lvl3pPr>
            <a:lvl4pPr marL="1371600" indent="0">
              <a:buNone/>
              <a:defRPr sz="2100">
                <a:solidFill>
                  <a:schemeClr val="bg1"/>
                </a:solidFill>
                <a:latin typeface="Roboto" panose="02000000000000000000" pitchFamily="2" charset="0"/>
                <a:ea typeface="Roboto" panose="02000000000000000000" pitchFamily="2" charset="0"/>
              </a:defRPr>
            </a:lvl4pPr>
            <a:lvl5pPr marL="1828800" indent="0">
              <a:buNone/>
              <a:defRPr sz="2100">
                <a:solidFill>
                  <a:schemeClr val="bg1"/>
                </a:solidFill>
                <a:latin typeface="Roboto" panose="02000000000000000000" pitchFamily="2" charset="0"/>
                <a:ea typeface="Roboto" panose="02000000000000000000" pitchFamily="2" charset="0"/>
              </a:defRPr>
            </a:lvl5pPr>
          </a:lstStyle>
          <a:p>
            <a:pPr lvl="0"/>
            <a:r>
              <a:rPr lang="sv-SE"/>
              <a:t>Text </a:t>
            </a:r>
            <a:r>
              <a:rPr lang="sv-SE" err="1"/>
              <a:t>body</a:t>
            </a:r>
            <a:r>
              <a:rPr lang="sv-SE"/>
              <a:t> or </a:t>
            </a:r>
            <a:r>
              <a:rPr lang="sv-SE" err="1"/>
              <a:t>bullets</a:t>
            </a:r>
            <a:endParaRPr lang="sv-SE"/>
          </a:p>
        </p:txBody>
      </p:sp>
      <p:pic>
        <p:nvPicPr>
          <p:cNvPr id="8" name="Bildobjekt 7">
            <a:extLst>
              <a:ext uri="{FF2B5EF4-FFF2-40B4-BE49-F238E27FC236}">
                <a16:creationId xmlns:a16="http://schemas.microsoft.com/office/drawing/2014/main" id="{133F5157-E8B6-8F43-84C1-67F5C88818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00223" y="6232986"/>
            <a:ext cx="752142" cy="243584"/>
          </a:xfrm>
          <a:prstGeom prst="rect">
            <a:avLst/>
          </a:prstGeom>
        </p:spPr>
      </p:pic>
    </p:spTree>
    <p:extLst>
      <p:ext uri="{BB962C8B-B14F-4D97-AF65-F5344CB8AC3E}">
        <p14:creationId xmlns:p14="http://schemas.microsoft.com/office/powerpoint/2010/main" val="129284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riks Text with image backgrun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4C2D7382-59C1-5A42-9260-A7A373651F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592" t="12124" r="7981" b="27611"/>
          <a:stretch/>
        </p:blipFill>
        <p:spPr>
          <a:xfrm>
            <a:off x="-1" y="-1"/>
            <a:ext cx="12192001" cy="6858001"/>
          </a:xfrm>
          <a:prstGeom prst="rect">
            <a:avLst/>
          </a:prstGeom>
        </p:spPr>
      </p:pic>
      <p:sp>
        <p:nvSpPr>
          <p:cNvPr id="11" name="Platshållare för text 9">
            <a:extLst>
              <a:ext uri="{FF2B5EF4-FFF2-40B4-BE49-F238E27FC236}">
                <a16:creationId xmlns:a16="http://schemas.microsoft.com/office/drawing/2014/main" id="{C2E96704-EA38-A34B-8EF0-2228C020C18E}"/>
              </a:ext>
            </a:extLst>
          </p:cNvPr>
          <p:cNvSpPr>
            <a:spLocks noGrp="1"/>
          </p:cNvSpPr>
          <p:nvPr>
            <p:ph type="body" sz="quarter" idx="10" hasCustomPrompt="1"/>
          </p:nvPr>
        </p:nvSpPr>
        <p:spPr>
          <a:xfrm>
            <a:off x="405045" y="3131820"/>
            <a:ext cx="3277277" cy="796124"/>
          </a:xfrm>
          <a:prstGeom prst="rect">
            <a:avLst/>
          </a:prstGeom>
        </p:spPr>
        <p:txBody>
          <a:bodyPr/>
          <a:lstStyle>
            <a:lvl1pPr marL="0" indent="0" algn="r">
              <a:buNone/>
              <a:defRPr sz="2400" b="1">
                <a:solidFill>
                  <a:schemeClr val="bg1"/>
                </a:solidFill>
                <a:latin typeface="Roboto" panose="02000000000000000000" pitchFamily="2" charset="0"/>
                <a:ea typeface="Roboto" panose="02000000000000000000" pitchFamily="2" charset="0"/>
              </a:defRPr>
            </a:lvl1pPr>
            <a:lvl2pPr marL="457200" indent="0">
              <a:buNone/>
              <a:defRPr sz="2100">
                <a:solidFill>
                  <a:schemeClr val="bg1"/>
                </a:solidFill>
                <a:latin typeface="Roboto" panose="02000000000000000000" pitchFamily="2" charset="0"/>
                <a:ea typeface="Roboto" panose="02000000000000000000" pitchFamily="2" charset="0"/>
              </a:defRPr>
            </a:lvl2pPr>
            <a:lvl3pPr marL="914400" indent="0">
              <a:buNone/>
              <a:defRPr sz="2100">
                <a:solidFill>
                  <a:schemeClr val="bg1"/>
                </a:solidFill>
                <a:latin typeface="Roboto" panose="02000000000000000000" pitchFamily="2" charset="0"/>
                <a:ea typeface="Roboto" panose="02000000000000000000" pitchFamily="2" charset="0"/>
              </a:defRPr>
            </a:lvl3pPr>
            <a:lvl4pPr marL="1371600" indent="0">
              <a:buNone/>
              <a:defRPr sz="2100">
                <a:solidFill>
                  <a:schemeClr val="bg1"/>
                </a:solidFill>
                <a:latin typeface="Roboto" panose="02000000000000000000" pitchFamily="2" charset="0"/>
                <a:ea typeface="Roboto" panose="02000000000000000000" pitchFamily="2" charset="0"/>
              </a:defRPr>
            </a:lvl4pPr>
            <a:lvl5pPr marL="1828800" indent="0">
              <a:buNone/>
              <a:defRPr sz="2100">
                <a:solidFill>
                  <a:schemeClr val="bg1"/>
                </a:solidFill>
                <a:latin typeface="Roboto" panose="02000000000000000000" pitchFamily="2" charset="0"/>
                <a:ea typeface="Roboto" panose="02000000000000000000" pitchFamily="2" charset="0"/>
              </a:defRPr>
            </a:lvl5pPr>
          </a:lstStyle>
          <a:p>
            <a:pPr lvl="0"/>
            <a:r>
              <a:rPr lang="sv-SE"/>
              <a:t>Rubrik i </a:t>
            </a:r>
            <a:br>
              <a:rPr lang="sv-SE"/>
            </a:br>
            <a:r>
              <a:rPr lang="sv-SE"/>
              <a:t>flera rader</a:t>
            </a:r>
          </a:p>
        </p:txBody>
      </p:sp>
      <p:cxnSp>
        <p:nvCxnSpPr>
          <p:cNvPr id="12" name="Rak 11">
            <a:extLst>
              <a:ext uri="{FF2B5EF4-FFF2-40B4-BE49-F238E27FC236}">
                <a16:creationId xmlns:a16="http://schemas.microsoft.com/office/drawing/2014/main" id="{CC8B82E8-2D03-7A48-BBCB-AF9752F9222E}"/>
              </a:ext>
            </a:extLst>
          </p:cNvPr>
          <p:cNvCxnSpPr>
            <a:cxnSpLocks/>
          </p:cNvCxnSpPr>
          <p:nvPr userDrawn="1"/>
        </p:nvCxnSpPr>
        <p:spPr>
          <a:xfrm>
            <a:off x="4087368" y="2286000"/>
            <a:ext cx="0" cy="228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latshållare för text 9">
            <a:extLst>
              <a:ext uri="{FF2B5EF4-FFF2-40B4-BE49-F238E27FC236}">
                <a16:creationId xmlns:a16="http://schemas.microsoft.com/office/drawing/2014/main" id="{F73C16FC-1D97-904F-89BF-5069194CB2FE}"/>
              </a:ext>
            </a:extLst>
          </p:cNvPr>
          <p:cNvSpPr>
            <a:spLocks noGrp="1"/>
          </p:cNvSpPr>
          <p:nvPr>
            <p:ph type="body" sz="quarter" idx="13" hasCustomPrompt="1"/>
          </p:nvPr>
        </p:nvSpPr>
        <p:spPr>
          <a:xfrm>
            <a:off x="4784725" y="2286000"/>
            <a:ext cx="3978756" cy="2286000"/>
          </a:xfrm>
          <a:prstGeom prst="rect">
            <a:avLst/>
          </a:prstGeom>
        </p:spPr>
        <p:txBody>
          <a:bodyPr/>
          <a:lstStyle>
            <a:lvl1pPr marL="0" indent="0">
              <a:lnSpc>
                <a:spcPct val="110000"/>
              </a:lnSpc>
              <a:buNone/>
              <a:defRPr sz="1800">
                <a:solidFill>
                  <a:schemeClr val="bg1"/>
                </a:solidFill>
                <a:latin typeface="Roboto" panose="02000000000000000000" pitchFamily="2" charset="0"/>
                <a:ea typeface="Roboto" panose="02000000000000000000" pitchFamily="2" charset="0"/>
              </a:defRPr>
            </a:lvl1pPr>
            <a:lvl2pPr marL="457200" indent="0">
              <a:buNone/>
              <a:defRPr sz="2100">
                <a:solidFill>
                  <a:schemeClr val="bg1"/>
                </a:solidFill>
                <a:latin typeface="Roboto" panose="02000000000000000000" pitchFamily="2" charset="0"/>
                <a:ea typeface="Roboto" panose="02000000000000000000" pitchFamily="2" charset="0"/>
              </a:defRPr>
            </a:lvl2pPr>
            <a:lvl3pPr marL="914400" indent="0">
              <a:buNone/>
              <a:defRPr sz="2100">
                <a:solidFill>
                  <a:schemeClr val="bg1"/>
                </a:solidFill>
                <a:latin typeface="Roboto" panose="02000000000000000000" pitchFamily="2" charset="0"/>
                <a:ea typeface="Roboto" panose="02000000000000000000" pitchFamily="2" charset="0"/>
              </a:defRPr>
            </a:lvl3pPr>
            <a:lvl4pPr marL="1371600" indent="0">
              <a:buNone/>
              <a:defRPr sz="2100">
                <a:solidFill>
                  <a:schemeClr val="bg1"/>
                </a:solidFill>
                <a:latin typeface="Roboto" panose="02000000000000000000" pitchFamily="2" charset="0"/>
                <a:ea typeface="Roboto" panose="02000000000000000000" pitchFamily="2" charset="0"/>
              </a:defRPr>
            </a:lvl4pPr>
            <a:lvl5pPr marL="1828800" indent="0">
              <a:buNone/>
              <a:defRPr sz="2100">
                <a:solidFill>
                  <a:schemeClr val="bg1"/>
                </a:solidFill>
                <a:latin typeface="Roboto" panose="02000000000000000000" pitchFamily="2" charset="0"/>
                <a:ea typeface="Roboto" panose="02000000000000000000" pitchFamily="2" charset="0"/>
              </a:defRPr>
            </a:lvl5pPr>
          </a:lstStyle>
          <a:p>
            <a:pPr lvl="0"/>
            <a:r>
              <a:rPr lang="sv-SE"/>
              <a:t>Text </a:t>
            </a:r>
            <a:r>
              <a:rPr lang="sv-SE" err="1"/>
              <a:t>body</a:t>
            </a:r>
            <a:r>
              <a:rPr lang="sv-SE"/>
              <a:t> or </a:t>
            </a:r>
            <a:r>
              <a:rPr lang="sv-SE" err="1"/>
              <a:t>bullets</a:t>
            </a:r>
            <a:endParaRPr lang="sv-SE"/>
          </a:p>
        </p:txBody>
      </p:sp>
      <p:pic>
        <p:nvPicPr>
          <p:cNvPr id="7" name="Bildobjekt 6">
            <a:extLst>
              <a:ext uri="{FF2B5EF4-FFF2-40B4-BE49-F238E27FC236}">
                <a16:creationId xmlns:a16="http://schemas.microsoft.com/office/drawing/2014/main" id="{EE0BFB74-3917-D841-827E-8C9A8C1A70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0223" y="6232986"/>
            <a:ext cx="752142" cy="243584"/>
          </a:xfrm>
          <a:prstGeom prst="rect">
            <a:avLst/>
          </a:prstGeom>
        </p:spPr>
      </p:pic>
    </p:spTree>
    <p:extLst>
      <p:ext uri="{BB962C8B-B14F-4D97-AF65-F5344CB8AC3E}">
        <p14:creationId xmlns:p14="http://schemas.microsoft.com/office/powerpoint/2010/main" val="2591148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riks Text burgundy">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5DC9B03A-7D44-4F4D-A793-65F6D22D48E7}"/>
              </a:ext>
            </a:extLst>
          </p:cNvPr>
          <p:cNvSpPr/>
          <p:nvPr userDrawn="1"/>
        </p:nvSpPr>
        <p:spPr>
          <a:xfrm>
            <a:off x="0" y="0"/>
            <a:ext cx="12191999" cy="6858000"/>
          </a:xfrm>
          <a:prstGeom prst="rect">
            <a:avLst/>
          </a:prstGeom>
          <a:solidFill>
            <a:srgbClr val="96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text 9">
            <a:extLst>
              <a:ext uri="{FF2B5EF4-FFF2-40B4-BE49-F238E27FC236}">
                <a16:creationId xmlns:a16="http://schemas.microsoft.com/office/drawing/2014/main" id="{C2E96704-EA38-A34B-8EF0-2228C020C18E}"/>
              </a:ext>
            </a:extLst>
          </p:cNvPr>
          <p:cNvSpPr>
            <a:spLocks noGrp="1"/>
          </p:cNvSpPr>
          <p:nvPr>
            <p:ph type="body" sz="quarter" idx="10" hasCustomPrompt="1"/>
          </p:nvPr>
        </p:nvSpPr>
        <p:spPr>
          <a:xfrm>
            <a:off x="405045" y="3131820"/>
            <a:ext cx="3277277" cy="796124"/>
          </a:xfrm>
          <a:prstGeom prst="rect">
            <a:avLst/>
          </a:prstGeom>
        </p:spPr>
        <p:txBody>
          <a:bodyPr/>
          <a:lstStyle>
            <a:lvl1pPr marL="0" indent="0" algn="r">
              <a:buNone/>
              <a:defRPr sz="2400" b="1">
                <a:solidFill>
                  <a:schemeClr val="bg1"/>
                </a:solidFill>
                <a:latin typeface="Roboto" panose="02000000000000000000" pitchFamily="2" charset="0"/>
                <a:ea typeface="Roboto" panose="02000000000000000000" pitchFamily="2" charset="0"/>
              </a:defRPr>
            </a:lvl1pPr>
            <a:lvl2pPr marL="457200" indent="0">
              <a:buNone/>
              <a:defRPr sz="2100">
                <a:solidFill>
                  <a:schemeClr val="bg1"/>
                </a:solidFill>
                <a:latin typeface="Roboto" panose="02000000000000000000" pitchFamily="2" charset="0"/>
                <a:ea typeface="Roboto" panose="02000000000000000000" pitchFamily="2" charset="0"/>
              </a:defRPr>
            </a:lvl2pPr>
            <a:lvl3pPr marL="914400" indent="0">
              <a:buNone/>
              <a:defRPr sz="2100">
                <a:solidFill>
                  <a:schemeClr val="bg1"/>
                </a:solidFill>
                <a:latin typeface="Roboto" panose="02000000000000000000" pitchFamily="2" charset="0"/>
                <a:ea typeface="Roboto" panose="02000000000000000000" pitchFamily="2" charset="0"/>
              </a:defRPr>
            </a:lvl3pPr>
            <a:lvl4pPr marL="1371600" indent="0">
              <a:buNone/>
              <a:defRPr sz="2100">
                <a:solidFill>
                  <a:schemeClr val="bg1"/>
                </a:solidFill>
                <a:latin typeface="Roboto" panose="02000000000000000000" pitchFamily="2" charset="0"/>
                <a:ea typeface="Roboto" panose="02000000000000000000" pitchFamily="2" charset="0"/>
              </a:defRPr>
            </a:lvl4pPr>
            <a:lvl5pPr marL="1828800" indent="0">
              <a:buNone/>
              <a:defRPr sz="2100">
                <a:solidFill>
                  <a:schemeClr val="bg1"/>
                </a:solidFill>
                <a:latin typeface="Roboto" panose="02000000000000000000" pitchFamily="2" charset="0"/>
                <a:ea typeface="Roboto" panose="02000000000000000000" pitchFamily="2" charset="0"/>
              </a:defRPr>
            </a:lvl5pPr>
          </a:lstStyle>
          <a:p>
            <a:pPr lvl="0"/>
            <a:r>
              <a:rPr lang="sv-SE"/>
              <a:t>Rubrik i </a:t>
            </a:r>
            <a:br>
              <a:rPr lang="sv-SE"/>
            </a:br>
            <a:r>
              <a:rPr lang="sv-SE"/>
              <a:t>flera rader</a:t>
            </a:r>
          </a:p>
        </p:txBody>
      </p:sp>
      <p:cxnSp>
        <p:nvCxnSpPr>
          <p:cNvPr id="12" name="Rak 11">
            <a:extLst>
              <a:ext uri="{FF2B5EF4-FFF2-40B4-BE49-F238E27FC236}">
                <a16:creationId xmlns:a16="http://schemas.microsoft.com/office/drawing/2014/main" id="{CC8B82E8-2D03-7A48-BBCB-AF9752F9222E}"/>
              </a:ext>
            </a:extLst>
          </p:cNvPr>
          <p:cNvCxnSpPr>
            <a:cxnSpLocks/>
          </p:cNvCxnSpPr>
          <p:nvPr userDrawn="1"/>
        </p:nvCxnSpPr>
        <p:spPr>
          <a:xfrm>
            <a:off x="4087368" y="2286000"/>
            <a:ext cx="0" cy="228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latshållare för text 9">
            <a:extLst>
              <a:ext uri="{FF2B5EF4-FFF2-40B4-BE49-F238E27FC236}">
                <a16:creationId xmlns:a16="http://schemas.microsoft.com/office/drawing/2014/main" id="{F73C16FC-1D97-904F-89BF-5069194CB2FE}"/>
              </a:ext>
            </a:extLst>
          </p:cNvPr>
          <p:cNvSpPr>
            <a:spLocks noGrp="1"/>
          </p:cNvSpPr>
          <p:nvPr>
            <p:ph type="body" sz="quarter" idx="13" hasCustomPrompt="1"/>
          </p:nvPr>
        </p:nvSpPr>
        <p:spPr>
          <a:xfrm>
            <a:off x="4784725" y="2286000"/>
            <a:ext cx="3978756" cy="2286000"/>
          </a:xfrm>
          <a:prstGeom prst="rect">
            <a:avLst/>
          </a:prstGeom>
        </p:spPr>
        <p:txBody>
          <a:bodyPr/>
          <a:lstStyle>
            <a:lvl1pPr marL="0" indent="0">
              <a:lnSpc>
                <a:spcPct val="110000"/>
              </a:lnSpc>
              <a:buNone/>
              <a:defRPr sz="1800">
                <a:solidFill>
                  <a:schemeClr val="bg1"/>
                </a:solidFill>
                <a:latin typeface="Roboto" panose="02000000000000000000" pitchFamily="2" charset="0"/>
                <a:ea typeface="Roboto" panose="02000000000000000000" pitchFamily="2" charset="0"/>
              </a:defRPr>
            </a:lvl1pPr>
            <a:lvl2pPr marL="457200" indent="0">
              <a:buNone/>
              <a:defRPr sz="2100">
                <a:solidFill>
                  <a:schemeClr val="bg1"/>
                </a:solidFill>
                <a:latin typeface="Roboto" panose="02000000000000000000" pitchFamily="2" charset="0"/>
                <a:ea typeface="Roboto" panose="02000000000000000000" pitchFamily="2" charset="0"/>
              </a:defRPr>
            </a:lvl2pPr>
            <a:lvl3pPr marL="914400" indent="0">
              <a:buNone/>
              <a:defRPr sz="2100">
                <a:solidFill>
                  <a:schemeClr val="bg1"/>
                </a:solidFill>
                <a:latin typeface="Roboto" panose="02000000000000000000" pitchFamily="2" charset="0"/>
                <a:ea typeface="Roboto" panose="02000000000000000000" pitchFamily="2" charset="0"/>
              </a:defRPr>
            </a:lvl3pPr>
            <a:lvl4pPr marL="1371600" indent="0">
              <a:buNone/>
              <a:defRPr sz="2100">
                <a:solidFill>
                  <a:schemeClr val="bg1"/>
                </a:solidFill>
                <a:latin typeface="Roboto" panose="02000000000000000000" pitchFamily="2" charset="0"/>
                <a:ea typeface="Roboto" panose="02000000000000000000" pitchFamily="2" charset="0"/>
              </a:defRPr>
            </a:lvl4pPr>
            <a:lvl5pPr marL="1828800" indent="0">
              <a:buNone/>
              <a:defRPr sz="2100">
                <a:solidFill>
                  <a:schemeClr val="bg1"/>
                </a:solidFill>
                <a:latin typeface="Roboto" panose="02000000000000000000" pitchFamily="2" charset="0"/>
                <a:ea typeface="Roboto" panose="02000000000000000000" pitchFamily="2" charset="0"/>
              </a:defRPr>
            </a:lvl5pPr>
          </a:lstStyle>
          <a:p>
            <a:pPr lvl="0"/>
            <a:r>
              <a:rPr lang="sv-SE"/>
              <a:t>Text </a:t>
            </a:r>
            <a:r>
              <a:rPr lang="sv-SE" err="1"/>
              <a:t>body</a:t>
            </a:r>
            <a:r>
              <a:rPr lang="sv-SE"/>
              <a:t> or </a:t>
            </a:r>
            <a:r>
              <a:rPr lang="sv-SE" err="1"/>
              <a:t>bullets</a:t>
            </a:r>
            <a:endParaRPr lang="sv-SE"/>
          </a:p>
        </p:txBody>
      </p:sp>
      <p:pic>
        <p:nvPicPr>
          <p:cNvPr id="7" name="Bildobjekt 6">
            <a:extLst>
              <a:ext uri="{FF2B5EF4-FFF2-40B4-BE49-F238E27FC236}">
                <a16:creationId xmlns:a16="http://schemas.microsoft.com/office/drawing/2014/main" id="{EE0BFB74-3917-D841-827E-8C9A8C1A70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00223" y="6232986"/>
            <a:ext cx="752142" cy="243584"/>
          </a:xfrm>
          <a:prstGeom prst="rect">
            <a:avLst/>
          </a:prstGeom>
        </p:spPr>
      </p:pic>
    </p:spTree>
    <p:extLst>
      <p:ext uri="{BB962C8B-B14F-4D97-AF65-F5344CB8AC3E}">
        <p14:creationId xmlns:p14="http://schemas.microsoft.com/office/powerpoint/2010/main" val="247400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6004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36528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22"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6004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464301"/>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429B8E0-0CAB-E66D-A8F4-D45AA64ABE56}"/>
              </a:ext>
            </a:extLst>
          </p:cNvPr>
          <p:cNvPicPr>
            <a:picLocks noChangeAspect="1"/>
          </p:cNvPicPr>
          <p:nvPr/>
        </p:nvPicPr>
        <p:blipFill rotWithShape="1">
          <a:blip r:embed="rId3"/>
          <a:srcRect b="15528"/>
          <a:stretch/>
        </p:blipFill>
        <p:spPr>
          <a:xfrm>
            <a:off x="0" y="0"/>
            <a:ext cx="12169294" cy="6858000"/>
          </a:xfrm>
          <a:prstGeom prst="rect">
            <a:avLst/>
          </a:prstGeom>
        </p:spPr>
      </p:pic>
      <p:sp>
        <p:nvSpPr>
          <p:cNvPr id="9" name="Text Placeholder 2">
            <a:extLst>
              <a:ext uri="{FF2B5EF4-FFF2-40B4-BE49-F238E27FC236}">
                <a16:creationId xmlns:a16="http://schemas.microsoft.com/office/drawing/2014/main" id="{DF131383-5F17-3522-9392-1E9C66E9530F}"/>
              </a:ext>
            </a:extLst>
          </p:cNvPr>
          <p:cNvSpPr>
            <a:spLocks noGrp="1"/>
          </p:cNvSpPr>
          <p:nvPr>
            <p:ph type="body" sz="quarter" idx="13"/>
          </p:nvPr>
        </p:nvSpPr>
        <p:spPr>
          <a:xfrm>
            <a:off x="1590262" y="0"/>
            <a:ext cx="10671312" cy="6231835"/>
          </a:xfrm>
        </p:spPr>
        <p:txBody>
          <a:bodyPr/>
          <a:lstStyle/>
          <a:p>
            <a:r>
              <a:rPr lang="en-US" sz="8800" dirty="0"/>
              <a:t>    </a:t>
            </a:r>
            <a:r>
              <a:rPr lang="en-US" sz="4400" dirty="0"/>
              <a:t> </a:t>
            </a:r>
          </a:p>
          <a:p>
            <a:r>
              <a:rPr lang="en-US" sz="4400" dirty="0"/>
              <a:t>                    </a:t>
            </a:r>
            <a:endParaRPr lang="en-US" sz="4800" dirty="0"/>
          </a:p>
          <a:p>
            <a:endParaRPr lang="en-US" sz="2400" dirty="0"/>
          </a:p>
          <a:p>
            <a:endParaRPr lang="en-US" sz="2400" dirty="0"/>
          </a:p>
          <a:p>
            <a:endParaRPr lang="en-US" sz="2400" dirty="0"/>
          </a:p>
          <a:p>
            <a:endParaRPr lang="en-US" sz="2400" dirty="0"/>
          </a:p>
          <a:p>
            <a:endParaRPr lang="en-US" sz="2400" dirty="0"/>
          </a:p>
          <a:p>
            <a:r>
              <a:rPr lang="en-US" sz="2400" dirty="0"/>
              <a:t>                                 </a:t>
            </a:r>
            <a:r>
              <a:rPr lang="en-US" sz="2400" dirty="0">
                <a:solidFill>
                  <a:schemeClr val="tx1"/>
                </a:solidFill>
              </a:rPr>
              <a:t>       </a:t>
            </a:r>
            <a:endParaRPr lang="en-US" sz="4000" dirty="0">
              <a:solidFill>
                <a:schemeClr val="tx1"/>
              </a:solidFill>
            </a:endParaRPr>
          </a:p>
          <a:p>
            <a:endParaRPr lang="en-US" dirty="0"/>
          </a:p>
        </p:txBody>
      </p:sp>
      <p:sp>
        <p:nvSpPr>
          <p:cNvPr id="8" name="textruta 7">
            <a:extLst>
              <a:ext uri="{FF2B5EF4-FFF2-40B4-BE49-F238E27FC236}">
                <a16:creationId xmlns:a16="http://schemas.microsoft.com/office/drawing/2014/main" id="{15A58EE3-7973-347F-A17B-F0315FDDC5B0}"/>
              </a:ext>
            </a:extLst>
          </p:cNvPr>
          <p:cNvSpPr txBox="1"/>
          <p:nvPr/>
        </p:nvSpPr>
        <p:spPr>
          <a:xfrm>
            <a:off x="3130825" y="626165"/>
            <a:ext cx="6708913" cy="2010807"/>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white"/>
                </a:solidFill>
                <a:effectLst/>
                <a:uLnTx/>
                <a:uFillTx/>
                <a:latin typeface="Fredoka One" panose="02000000000000000000" pitchFamily="2" charset="77"/>
                <a:ea typeface="+mn-ea"/>
                <a:cs typeface="+mn-cs"/>
              </a:rPr>
              <a:t>Outcome Mapping and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white"/>
                </a:solidFill>
                <a:effectLst/>
                <a:uLnTx/>
                <a:uFillTx/>
                <a:latin typeface="Fredoka One" panose="02000000000000000000" pitchFamily="2" charset="77"/>
                <a:ea typeface="+mn-ea"/>
                <a:cs typeface="+mn-cs"/>
              </a:rPr>
              <a:t>Outcome Harvesting and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white"/>
                </a:solidFill>
                <a:effectLst/>
                <a:uLnTx/>
                <a:uFillTx/>
                <a:latin typeface="Fredoka One" panose="02000000000000000000" pitchFamily="2" charset="77"/>
                <a:ea typeface="+mn-ea"/>
                <a:cs typeface="+mn-cs"/>
              </a:rPr>
              <a:t>Child Rights framework</a:t>
            </a:r>
          </a:p>
        </p:txBody>
      </p:sp>
    </p:spTree>
    <p:extLst>
      <p:ext uri="{BB962C8B-B14F-4D97-AF65-F5344CB8AC3E}">
        <p14:creationId xmlns:p14="http://schemas.microsoft.com/office/powerpoint/2010/main" val="92939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DC069FD-5F36-FA28-4FCD-C72AE0DA33FA}"/>
              </a:ext>
            </a:extLst>
          </p:cNvPr>
          <p:cNvSpPr>
            <a:spLocks noGrp="1"/>
          </p:cNvSpPr>
          <p:nvPr>
            <p:ph type="body" sz="quarter" idx="11"/>
          </p:nvPr>
        </p:nvSpPr>
        <p:spPr>
          <a:xfrm>
            <a:off x="367470" y="290558"/>
            <a:ext cx="11545368" cy="1095304"/>
          </a:xfrm>
        </p:spPr>
        <p:txBody>
          <a:bodyPr/>
          <a:lstStyle/>
          <a:p>
            <a:r>
              <a:rPr lang="en-US" dirty="0"/>
              <a:t>Outcome Mapping and Outcome Harvesting </a:t>
            </a:r>
          </a:p>
          <a:p>
            <a:r>
              <a:rPr lang="en-US" dirty="0"/>
              <a:t>And Child Rights framework</a:t>
            </a:r>
          </a:p>
          <a:p>
            <a:endParaRPr lang="en-GB" dirty="0"/>
          </a:p>
        </p:txBody>
      </p:sp>
      <p:sp>
        <p:nvSpPr>
          <p:cNvPr id="3" name="Platshållare för text 2">
            <a:extLst>
              <a:ext uri="{FF2B5EF4-FFF2-40B4-BE49-F238E27FC236}">
                <a16:creationId xmlns:a16="http://schemas.microsoft.com/office/drawing/2014/main" id="{43B80994-A97A-CC24-57A0-0CF717418919}"/>
              </a:ext>
            </a:extLst>
          </p:cNvPr>
          <p:cNvSpPr>
            <a:spLocks noGrp="1"/>
          </p:cNvSpPr>
          <p:nvPr>
            <p:ph type="body" sz="quarter" idx="13"/>
          </p:nvPr>
        </p:nvSpPr>
        <p:spPr>
          <a:xfrm>
            <a:off x="443621" y="1803164"/>
            <a:ext cx="10721280" cy="4435266"/>
          </a:xfrm>
        </p:spPr>
        <p:txBody>
          <a:bodyPr lIns="91440" tIns="45720" rIns="91440" bIns="45720" numCol="2" spcCol="432000" anchor="t"/>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4000" dirty="0"/>
              <a:t>Importance in OM/OH - </a:t>
            </a:r>
            <a:r>
              <a:rPr lang="en-GB" sz="4000" b="1" dirty="0"/>
              <a:t>Actor map </a:t>
            </a:r>
          </a:p>
          <a:p>
            <a:pPr marL="285750" indent="-285750">
              <a:buFont typeface="Arial" panose="020B0604020202020204" pitchFamily="34" charset="0"/>
              <a:buChar char="•"/>
            </a:pPr>
            <a:endParaRPr lang="en-GB" sz="4000" b="1" dirty="0"/>
          </a:p>
          <a:p>
            <a:pPr marL="285750" indent="-285750">
              <a:buFont typeface="Arial" panose="020B0604020202020204" pitchFamily="34" charset="0"/>
              <a:buChar char="•"/>
            </a:pPr>
            <a:endParaRPr lang="en-GB" sz="4000" b="1" dirty="0"/>
          </a:p>
          <a:p>
            <a:pPr marL="285750" indent="-285750">
              <a:buFont typeface="Arial" panose="020B0604020202020204" pitchFamily="34" charset="0"/>
              <a:buChar char="•"/>
            </a:pPr>
            <a:endParaRPr lang="en-GB" sz="4000" dirty="0"/>
          </a:p>
          <a:p>
            <a:pPr marL="285750" indent="-285750">
              <a:buFont typeface="Arial" panose="020B0604020202020204" pitchFamily="34" charset="0"/>
              <a:buChar char="•"/>
            </a:pPr>
            <a:r>
              <a:rPr lang="en-GB" sz="4000" dirty="0"/>
              <a:t>Importance in Child Rights Framework – </a:t>
            </a:r>
            <a:r>
              <a:rPr lang="en-GB" sz="4000" b="1" dirty="0"/>
              <a:t>Actors</a:t>
            </a:r>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4129775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DC069FD-5F36-FA28-4FCD-C72AE0DA33FA}"/>
              </a:ext>
            </a:extLst>
          </p:cNvPr>
          <p:cNvSpPr>
            <a:spLocks noGrp="1"/>
          </p:cNvSpPr>
          <p:nvPr>
            <p:ph type="body" sz="quarter" idx="11"/>
          </p:nvPr>
        </p:nvSpPr>
        <p:spPr>
          <a:xfrm>
            <a:off x="367470" y="290558"/>
            <a:ext cx="11545368" cy="1095304"/>
          </a:xfrm>
        </p:spPr>
        <p:txBody>
          <a:bodyPr/>
          <a:lstStyle/>
          <a:p>
            <a:r>
              <a:rPr lang="en-US" dirty="0"/>
              <a:t>Outcome Mapping and Outcome Harvesting </a:t>
            </a:r>
          </a:p>
          <a:p>
            <a:r>
              <a:rPr lang="en-US" dirty="0"/>
              <a:t>And Child Rights framework</a:t>
            </a:r>
          </a:p>
          <a:p>
            <a:endParaRPr lang="en-GB" dirty="0"/>
          </a:p>
        </p:txBody>
      </p:sp>
      <p:sp>
        <p:nvSpPr>
          <p:cNvPr id="3" name="Platshållare för text 2">
            <a:extLst>
              <a:ext uri="{FF2B5EF4-FFF2-40B4-BE49-F238E27FC236}">
                <a16:creationId xmlns:a16="http://schemas.microsoft.com/office/drawing/2014/main" id="{43B80994-A97A-CC24-57A0-0CF717418919}"/>
              </a:ext>
            </a:extLst>
          </p:cNvPr>
          <p:cNvSpPr>
            <a:spLocks noGrp="1"/>
          </p:cNvSpPr>
          <p:nvPr>
            <p:ph type="body" sz="quarter" idx="13"/>
          </p:nvPr>
        </p:nvSpPr>
        <p:spPr>
          <a:xfrm>
            <a:off x="443621" y="1803164"/>
            <a:ext cx="10721280" cy="4435266"/>
          </a:xfrm>
        </p:spPr>
        <p:txBody>
          <a:bodyPr lIns="91440" tIns="45720" rIns="91440" bIns="45720" numCol="2" spcCol="432000" anchor="t"/>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Importance in Child rights framework – </a:t>
            </a:r>
            <a:r>
              <a:rPr lang="en-GB" sz="2400" b="1" dirty="0"/>
              <a:t>Actors</a:t>
            </a:r>
          </a:p>
          <a:p>
            <a:pPr marL="285750" indent="-285750">
              <a:buFont typeface="Arial" panose="020B0604020202020204" pitchFamily="34" charset="0"/>
              <a:buChar char="•"/>
            </a:pPr>
            <a:r>
              <a:rPr lang="en-GB" b="1" dirty="0"/>
              <a:t>Right holders, Children</a:t>
            </a:r>
          </a:p>
          <a:p>
            <a:pPr marL="285750" indent="-285750">
              <a:buFont typeface="Arial" panose="020B0604020202020204" pitchFamily="34" charset="0"/>
              <a:buChar char="•"/>
            </a:pPr>
            <a:r>
              <a:rPr lang="en-GB" b="1" dirty="0"/>
              <a:t>Duty bearers</a:t>
            </a:r>
            <a:br>
              <a:rPr lang="en-GB" b="1" dirty="0"/>
            </a:br>
            <a:r>
              <a:rPr lang="en-GB" b="1" dirty="0"/>
              <a:t>- Legal Duty Bearers</a:t>
            </a:r>
            <a:br>
              <a:rPr lang="en-GB" b="1" dirty="0"/>
            </a:br>
            <a:r>
              <a:rPr lang="en-GB" b="1" dirty="0"/>
              <a:t>- Moral Duty Bearers</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419789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DC069FD-5F36-FA28-4FCD-C72AE0DA33FA}"/>
              </a:ext>
            </a:extLst>
          </p:cNvPr>
          <p:cNvSpPr>
            <a:spLocks noGrp="1"/>
          </p:cNvSpPr>
          <p:nvPr>
            <p:ph type="body" sz="quarter" idx="11"/>
          </p:nvPr>
        </p:nvSpPr>
        <p:spPr>
          <a:xfrm>
            <a:off x="367470" y="290558"/>
            <a:ext cx="11545368" cy="1095304"/>
          </a:xfrm>
        </p:spPr>
        <p:txBody>
          <a:bodyPr/>
          <a:lstStyle/>
          <a:p>
            <a:r>
              <a:rPr lang="en-US" dirty="0"/>
              <a:t>Outcome Mapping and Outcome Harvesting </a:t>
            </a:r>
          </a:p>
          <a:p>
            <a:r>
              <a:rPr lang="en-US" dirty="0"/>
              <a:t>And Child Rights framework</a:t>
            </a:r>
          </a:p>
          <a:p>
            <a:endParaRPr lang="en-GB" dirty="0"/>
          </a:p>
        </p:txBody>
      </p:sp>
      <p:sp>
        <p:nvSpPr>
          <p:cNvPr id="3" name="Platshållare för text 2">
            <a:extLst>
              <a:ext uri="{FF2B5EF4-FFF2-40B4-BE49-F238E27FC236}">
                <a16:creationId xmlns:a16="http://schemas.microsoft.com/office/drawing/2014/main" id="{43B80994-A97A-CC24-57A0-0CF717418919}"/>
              </a:ext>
            </a:extLst>
          </p:cNvPr>
          <p:cNvSpPr>
            <a:spLocks noGrp="1"/>
          </p:cNvSpPr>
          <p:nvPr>
            <p:ph type="body" sz="quarter" idx="13"/>
          </p:nvPr>
        </p:nvSpPr>
        <p:spPr>
          <a:xfrm>
            <a:off x="443621" y="1803164"/>
            <a:ext cx="10721280" cy="4764278"/>
          </a:xfrm>
        </p:spPr>
        <p:txBody>
          <a:bodyPr lIns="91440" tIns="45720" rIns="91440" bIns="45720" numCol="2" spcCol="432000" anchor="t"/>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2400" b="1" dirty="0"/>
              <a:t>Right holders, Children</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endParaRPr lang="en-GB" b="1" dirty="0"/>
          </a:p>
          <a:p>
            <a:pPr marL="285750" indent="-285750">
              <a:buFont typeface="Arial" panose="020B0604020202020204" pitchFamily="34" charset="0"/>
              <a:buChar char="•"/>
            </a:pPr>
            <a:r>
              <a:rPr lang="en-US" sz="1600" dirty="0"/>
              <a:t>In </a:t>
            </a:r>
            <a:r>
              <a:rPr lang="en-US" sz="1600" b="1" dirty="0"/>
              <a:t>early years, parent acts for the child</a:t>
            </a:r>
            <a:endParaRPr lang="en-US" sz="1600" dirty="0"/>
          </a:p>
          <a:p>
            <a:pPr marL="285750" indent="-285750">
              <a:buFont typeface="Arial" panose="020B0604020202020204" pitchFamily="34" charset="0"/>
              <a:buChar char="•"/>
            </a:pPr>
            <a:r>
              <a:rPr lang="en-US" sz="1600" dirty="0"/>
              <a:t>The </a:t>
            </a:r>
            <a:r>
              <a:rPr lang="en-US" sz="1600" b="1" dirty="0"/>
              <a:t>children’s evolving capacities </a:t>
            </a:r>
            <a:r>
              <a:rPr lang="en-US" sz="1600" dirty="0"/>
              <a:t>nuance the relationship between the child and their parent in the exercise of rights. </a:t>
            </a:r>
          </a:p>
          <a:p>
            <a:pPr marL="285750" indent="-285750">
              <a:buFont typeface="Arial" panose="020B0604020202020204" pitchFamily="34" charset="0"/>
              <a:buChar char="•"/>
            </a:pPr>
            <a:r>
              <a:rPr lang="en-US" sz="1600" dirty="0"/>
              <a:t>UNCRC, the </a:t>
            </a:r>
            <a:r>
              <a:rPr lang="en-US" sz="1600" b="1" dirty="0"/>
              <a:t>state’s </a:t>
            </a:r>
            <a:r>
              <a:rPr lang="en-US" sz="1600" dirty="0"/>
              <a:t>responsibilities to ensure </a:t>
            </a:r>
            <a:r>
              <a:rPr lang="en-US" sz="1600" b="1" dirty="0"/>
              <a:t>support to the parent</a:t>
            </a:r>
            <a:endParaRPr lang="en-US" sz="1600" dirty="0"/>
          </a:p>
          <a:p>
            <a:pPr marL="285750" indent="-285750">
              <a:buFont typeface="Arial" panose="020B0604020202020204" pitchFamily="34" charset="0"/>
              <a:buChar char="•"/>
            </a:pPr>
            <a:r>
              <a:rPr lang="en-US" sz="1600" b="1" dirty="0"/>
              <a:t>Children’s rights </a:t>
            </a:r>
            <a:r>
              <a:rPr lang="en-US" sz="1600" dirty="0"/>
              <a:t>to protection, to be </a:t>
            </a:r>
            <a:r>
              <a:rPr lang="en-US" sz="1600" b="1" dirty="0"/>
              <a:t>heard in decision making</a:t>
            </a:r>
            <a:r>
              <a:rPr lang="en-US" sz="1600" dirty="0"/>
              <a:t> that affects them, to be </a:t>
            </a:r>
            <a:r>
              <a:rPr lang="en-US" sz="1600" b="1" dirty="0"/>
              <a:t>informed</a:t>
            </a:r>
            <a:r>
              <a:rPr lang="en-US" sz="1600" dirty="0"/>
              <a:t>, to have </a:t>
            </a:r>
            <a:r>
              <a:rPr lang="en-US" sz="1600" b="1" dirty="0"/>
              <a:t>their best interests </a:t>
            </a:r>
            <a:r>
              <a:rPr lang="en-US" sz="1600" dirty="0"/>
              <a:t>considered, to have their rights considered as an </a:t>
            </a:r>
            <a:r>
              <a:rPr lang="en-US" sz="1600" b="1" dirty="0"/>
              <a:t>interdependent</a:t>
            </a:r>
            <a:r>
              <a:rPr lang="en-US" sz="1600" dirty="0"/>
              <a:t> and indivisible whole.</a:t>
            </a:r>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3796347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DC069FD-5F36-FA28-4FCD-C72AE0DA33FA}"/>
              </a:ext>
            </a:extLst>
          </p:cNvPr>
          <p:cNvSpPr>
            <a:spLocks noGrp="1"/>
          </p:cNvSpPr>
          <p:nvPr>
            <p:ph type="body" sz="quarter" idx="11"/>
          </p:nvPr>
        </p:nvSpPr>
        <p:spPr>
          <a:xfrm>
            <a:off x="367470" y="290558"/>
            <a:ext cx="11545368" cy="1095304"/>
          </a:xfrm>
        </p:spPr>
        <p:txBody>
          <a:bodyPr/>
          <a:lstStyle/>
          <a:p>
            <a:r>
              <a:rPr lang="en-US" dirty="0"/>
              <a:t>Outcome Mapping and Outcome Harvesting </a:t>
            </a:r>
          </a:p>
          <a:p>
            <a:r>
              <a:rPr lang="en-US" dirty="0"/>
              <a:t>And Child Rights framework</a:t>
            </a:r>
          </a:p>
          <a:p>
            <a:endParaRPr lang="en-GB" dirty="0"/>
          </a:p>
        </p:txBody>
      </p:sp>
      <p:sp>
        <p:nvSpPr>
          <p:cNvPr id="3" name="Platshållare för text 2">
            <a:extLst>
              <a:ext uri="{FF2B5EF4-FFF2-40B4-BE49-F238E27FC236}">
                <a16:creationId xmlns:a16="http://schemas.microsoft.com/office/drawing/2014/main" id="{43B80994-A97A-CC24-57A0-0CF717418919}"/>
              </a:ext>
            </a:extLst>
          </p:cNvPr>
          <p:cNvSpPr>
            <a:spLocks noGrp="1"/>
          </p:cNvSpPr>
          <p:nvPr>
            <p:ph type="body" sz="quarter" idx="13"/>
          </p:nvPr>
        </p:nvSpPr>
        <p:spPr>
          <a:xfrm>
            <a:off x="443621" y="1702051"/>
            <a:ext cx="10721280" cy="5504507"/>
          </a:xfrm>
        </p:spPr>
        <p:txBody>
          <a:bodyPr lIns="91440" tIns="45720" rIns="91440" bIns="45720" numCol="2" spcCol="432000" anchor="t"/>
          <a:lstStyle/>
          <a:p>
            <a:endParaRPr lang="en-GB" b="1" dirty="0"/>
          </a:p>
          <a:p>
            <a:endParaRPr lang="en-GB" b="1" dirty="0"/>
          </a:p>
          <a:p>
            <a:r>
              <a:rPr lang="en-GB" b="1" dirty="0"/>
              <a:t> </a:t>
            </a:r>
            <a:r>
              <a:rPr lang="en-GB" sz="2400" b="1" dirty="0"/>
              <a:t>Legal Duty Bearers</a:t>
            </a:r>
          </a:p>
          <a:p>
            <a:endParaRPr lang="en-GB" sz="3200" b="1" dirty="0"/>
          </a:p>
          <a:p>
            <a:r>
              <a:rPr lang="en-US" b="1" dirty="0"/>
              <a:t>The State … the Primary Duty Bearer </a:t>
            </a:r>
          </a:p>
          <a:p>
            <a:endParaRPr lang="en-US" b="1" dirty="0"/>
          </a:p>
          <a:p>
            <a:pPr marL="285750" indent="-285750">
              <a:buFont typeface="Arial" panose="020B0604020202020204" pitchFamily="34" charset="0"/>
              <a:buChar char="•"/>
            </a:pPr>
            <a:r>
              <a:rPr lang="en-US" b="1" dirty="0"/>
              <a:t>Following ratification. The state has four types of obligations: </a:t>
            </a:r>
            <a:br>
              <a:rPr lang="en-GB" b="1" dirty="0"/>
            </a:br>
            <a:endParaRPr lang="en-GB"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r>
              <a:rPr lang="en-US" b="1" dirty="0"/>
              <a:t>1</a:t>
            </a:r>
            <a:r>
              <a:rPr lang="en-US" dirty="0"/>
              <a:t>.  The Obligation to </a:t>
            </a:r>
            <a:r>
              <a:rPr lang="en-US" b="1" i="1" u="sng" dirty="0"/>
              <a:t>Respect</a:t>
            </a:r>
            <a:r>
              <a:rPr lang="en-US" dirty="0"/>
              <a:t> requires States to refrain </a:t>
            </a:r>
            <a:r>
              <a:rPr lang="en-US" b="1" dirty="0"/>
              <a:t>from interfering </a:t>
            </a:r>
            <a:r>
              <a:rPr lang="en-US" dirty="0"/>
              <a:t>directly or indirectly with </a:t>
            </a:r>
            <a:r>
              <a:rPr lang="en-US" b="1" dirty="0"/>
              <a:t>the enjoyment of the right</a:t>
            </a:r>
            <a:r>
              <a:rPr lang="en-US" dirty="0"/>
              <a:t>. </a:t>
            </a:r>
          </a:p>
          <a:p>
            <a:r>
              <a:rPr lang="en-US" b="1" dirty="0"/>
              <a:t>2.  </a:t>
            </a:r>
            <a:r>
              <a:rPr lang="en-US" dirty="0"/>
              <a:t>The Obligation to </a:t>
            </a:r>
            <a:r>
              <a:rPr lang="en-US" b="1" i="1" u="sng" dirty="0"/>
              <a:t>Protect</a:t>
            </a:r>
            <a:r>
              <a:rPr lang="en-US" dirty="0"/>
              <a:t> requires States to take measures that </a:t>
            </a:r>
            <a:r>
              <a:rPr lang="en-US" b="1" dirty="0"/>
              <a:t>prevent third parties </a:t>
            </a:r>
            <a:r>
              <a:rPr lang="en-US" dirty="0"/>
              <a:t>from </a:t>
            </a:r>
            <a:r>
              <a:rPr lang="en-US" b="1" dirty="0"/>
              <a:t>interfering</a:t>
            </a:r>
            <a:r>
              <a:rPr lang="en-US" dirty="0"/>
              <a:t> with the enjoyment of the right. </a:t>
            </a:r>
          </a:p>
          <a:p>
            <a:r>
              <a:rPr lang="en-US" b="1" dirty="0"/>
              <a:t>3.  </a:t>
            </a:r>
            <a:r>
              <a:rPr lang="en-US" dirty="0"/>
              <a:t>The Obligation to </a:t>
            </a:r>
            <a:r>
              <a:rPr lang="en-US" b="1" i="1" u="sng" dirty="0"/>
              <a:t>Facilitate</a:t>
            </a:r>
            <a:r>
              <a:rPr lang="en-US" b="1" dirty="0"/>
              <a:t> </a:t>
            </a:r>
            <a:r>
              <a:rPr lang="en-US" dirty="0"/>
              <a:t>requires States to adopt </a:t>
            </a:r>
            <a:r>
              <a:rPr lang="en-US" b="1" dirty="0"/>
              <a:t>appropriate legislative</a:t>
            </a:r>
            <a:r>
              <a:rPr lang="en-US" dirty="0"/>
              <a:t>, administrative, budgetary, judicial, promotional and other measures towards </a:t>
            </a:r>
            <a:r>
              <a:rPr lang="en-US" b="1" dirty="0"/>
              <a:t>the full realization of the right</a:t>
            </a:r>
            <a:r>
              <a:rPr lang="en-US" dirty="0"/>
              <a:t>. </a:t>
            </a:r>
          </a:p>
          <a:p>
            <a:r>
              <a:rPr lang="en-US" b="1" dirty="0"/>
              <a:t>4.  </a:t>
            </a:r>
            <a:r>
              <a:rPr lang="en-US" dirty="0"/>
              <a:t>The Obligation to </a:t>
            </a:r>
            <a:r>
              <a:rPr lang="en-US" b="1" i="1" u="sng" dirty="0"/>
              <a:t>Fulfill</a:t>
            </a:r>
            <a:r>
              <a:rPr lang="en-US" dirty="0"/>
              <a:t> requires States to directly </a:t>
            </a:r>
            <a:r>
              <a:rPr lang="en-US" b="1" dirty="0"/>
              <a:t>provide assistance or services </a:t>
            </a:r>
            <a:r>
              <a:rPr lang="en-US" dirty="0"/>
              <a:t>for the realization of these rights. </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144095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DC069FD-5F36-FA28-4FCD-C72AE0DA33FA}"/>
              </a:ext>
            </a:extLst>
          </p:cNvPr>
          <p:cNvSpPr>
            <a:spLocks noGrp="1"/>
          </p:cNvSpPr>
          <p:nvPr>
            <p:ph type="body" sz="quarter" idx="11"/>
          </p:nvPr>
        </p:nvSpPr>
        <p:spPr>
          <a:xfrm>
            <a:off x="367470" y="290558"/>
            <a:ext cx="11545368" cy="1095304"/>
          </a:xfrm>
        </p:spPr>
        <p:txBody>
          <a:bodyPr/>
          <a:lstStyle/>
          <a:p>
            <a:r>
              <a:rPr lang="en-US" dirty="0"/>
              <a:t>Outcome Mapping and Outcome Harvesting </a:t>
            </a:r>
          </a:p>
          <a:p>
            <a:r>
              <a:rPr lang="en-US" dirty="0"/>
              <a:t>And Child Rights framework</a:t>
            </a:r>
          </a:p>
          <a:p>
            <a:endParaRPr lang="en-GB" dirty="0"/>
          </a:p>
        </p:txBody>
      </p:sp>
      <p:sp>
        <p:nvSpPr>
          <p:cNvPr id="3" name="Platshållare för text 2">
            <a:extLst>
              <a:ext uri="{FF2B5EF4-FFF2-40B4-BE49-F238E27FC236}">
                <a16:creationId xmlns:a16="http://schemas.microsoft.com/office/drawing/2014/main" id="{43B80994-A97A-CC24-57A0-0CF717418919}"/>
              </a:ext>
            </a:extLst>
          </p:cNvPr>
          <p:cNvSpPr>
            <a:spLocks noGrp="1"/>
          </p:cNvSpPr>
          <p:nvPr>
            <p:ph type="body" sz="quarter" idx="13"/>
          </p:nvPr>
        </p:nvSpPr>
        <p:spPr>
          <a:xfrm>
            <a:off x="443621" y="1803164"/>
            <a:ext cx="10721280" cy="4435266"/>
          </a:xfrm>
        </p:spPr>
        <p:txBody>
          <a:bodyPr lIns="91440" tIns="45720" rIns="91440" bIns="45720" numCol="2" spcCol="432000" anchor="t"/>
          <a:lstStyle/>
          <a:p>
            <a:endParaRPr lang="en-GB" sz="2400" b="1" dirty="0"/>
          </a:p>
          <a:p>
            <a:r>
              <a:rPr lang="en-GB" sz="2400" dirty="0"/>
              <a:t>Within</a:t>
            </a:r>
            <a:r>
              <a:rPr lang="en-GB" sz="2400" b="1" dirty="0"/>
              <a:t> child rights programming, </a:t>
            </a:r>
            <a:r>
              <a:rPr lang="en-GB" sz="2400" dirty="0"/>
              <a:t>the term “duty bearers” is also used, as </a:t>
            </a:r>
            <a:r>
              <a:rPr lang="en-GB" sz="2400" b="1" dirty="0"/>
              <a:t>Moral Duty Bearers</a:t>
            </a:r>
          </a:p>
          <a:p>
            <a:endParaRPr lang="en-GB" b="1" dirty="0"/>
          </a:p>
          <a:p>
            <a:r>
              <a:rPr lang="en-GB" b="1" dirty="0"/>
              <a:t>NGOs, CBOs, religious actors, groups formed by individual's (not a part of the structure of the authorities), media, companies </a:t>
            </a:r>
          </a:p>
          <a:p>
            <a:endParaRPr lang="en-GB" b="1" dirty="0"/>
          </a:p>
          <a:p>
            <a:endParaRPr lang="en-GB" b="1" dirty="0"/>
          </a:p>
          <a:p>
            <a:endParaRPr lang="en-GB" b="1" dirty="0"/>
          </a:p>
          <a:p>
            <a:endParaRPr lang="en-GB" b="1" dirty="0"/>
          </a:p>
          <a:p>
            <a:pPr marL="285750" indent="-285750">
              <a:buFont typeface="Arial" panose="020B0604020202020204" pitchFamily="34" charset="0"/>
              <a:buChar char="•"/>
            </a:pPr>
            <a:r>
              <a:rPr lang="en-US" sz="1200" dirty="0"/>
              <a:t>Human rights obligations can also attach to </a:t>
            </a:r>
            <a:r>
              <a:rPr lang="en-US" sz="1200" b="1" dirty="0"/>
              <a:t>private individuals</a:t>
            </a:r>
            <a:r>
              <a:rPr lang="en-US" sz="1200" dirty="0"/>
              <a:t>, </a:t>
            </a:r>
            <a:r>
              <a:rPr lang="en-US" sz="1200" b="1" dirty="0"/>
              <a:t>private sector</a:t>
            </a:r>
            <a:r>
              <a:rPr lang="en-US" sz="1200" dirty="0"/>
              <a:t>, </a:t>
            </a:r>
            <a:r>
              <a:rPr lang="en-US" sz="1200" b="1" dirty="0"/>
              <a:t>international organizations, CBOs </a:t>
            </a:r>
            <a:r>
              <a:rPr lang="en-US" sz="1200" dirty="0"/>
              <a:t>and other </a:t>
            </a:r>
            <a:r>
              <a:rPr lang="en-US" sz="1200" b="1" dirty="0"/>
              <a:t>non-State actors,</a:t>
            </a:r>
            <a:r>
              <a:rPr lang="en-US" sz="1200" dirty="0"/>
              <a:t> </a:t>
            </a:r>
            <a:r>
              <a:rPr lang="en-US" sz="1200" b="1" dirty="0"/>
              <a:t>media.</a:t>
            </a:r>
          </a:p>
          <a:p>
            <a:pPr marL="285750" indent="-285750">
              <a:buFont typeface="Arial" panose="020B0604020202020204" pitchFamily="34" charset="0"/>
              <a:buChar char="•"/>
            </a:pPr>
            <a:endParaRPr lang="en-US" sz="1200" b="1" dirty="0"/>
          </a:p>
          <a:p>
            <a:pPr marL="285750" indent="-285750">
              <a:buFont typeface="Arial" panose="020B0604020202020204" pitchFamily="34" charset="0"/>
              <a:buChar char="•"/>
            </a:pPr>
            <a:r>
              <a:rPr lang="en-US" sz="1200" b="1" dirty="0"/>
              <a:t>Individuals</a:t>
            </a:r>
            <a:r>
              <a:rPr lang="en-US" sz="1200" dirty="0"/>
              <a:t> have </a:t>
            </a:r>
            <a:r>
              <a:rPr lang="en-US" sz="1200" b="1" dirty="0"/>
              <a:t>general responsibilities </a:t>
            </a:r>
            <a:r>
              <a:rPr lang="en-US" sz="1200" dirty="0"/>
              <a:t>towards the community at large and, at a minimum, must respect the human rights of others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The term </a:t>
            </a:r>
            <a:r>
              <a:rPr lang="en-US" sz="1200" b="1" dirty="0"/>
              <a:t>“duty-bearer” </a:t>
            </a:r>
            <a:r>
              <a:rPr lang="en-US" sz="1200" dirty="0"/>
              <a:t>is also used to encompass other situations, such as where there may only be </a:t>
            </a:r>
            <a:r>
              <a:rPr lang="en-US" sz="1200" b="1" dirty="0"/>
              <a:t>moral, rather than legal obligations</a:t>
            </a:r>
            <a:r>
              <a:rPr lang="en-US" sz="1200" dirty="0"/>
              <a:t>. The international community, representing individual member states (as donors or other actors) and </a:t>
            </a:r>
            <a:r>
              <a:rPr lang="en-US" sz="1200" b="1" dirty="0"/>
              <a:t>international institutions</a:t>
            </a:r>
            <a:r>
              <a:rPr lang="en-US" sz="1200" dirty="0"/>
              <a:t>, can have key roles to play; for instance, in response to shortages of resources and capacities in other. </a:t>
            </a: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10433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DC069FD-5F36-FA28-4FCD-C72AE0DA33FA}"/>
              </a:ext>
            </a:extLst>
          </p:cNvPr>
          <p:cNvSpPr>
            <a:spLocks noGrp="1"/>
          </p:cNvSpPr>
          <p:nvPr>
            <p:ph type="body" sz="quarter" idx="11"/>
          </p:nvPr>
        </p:nvSpPr>
        <p:spPr>
          <a:xfrm>
            <a:off x="367470" y="290558"/>
            <a:ext cx="11545368" cy="1095304"/>
          </a:xfrm>
        </p:spPr>
        <p:txBody>
          <a:bodyPr/>
          <a:lstStyle/>
          <a:p>
            <a:r>
              <a:rPr lang="en-US" dirty="0"/>
              <a:t>Outcome Mapping and Outcome Harvesting </a:t>
            </a:r>
          </a:p>
          <a:p>
            <a:r>
              <a:rPr lang="en-US" dirty="0"/>
              <a:t>And Child Rights framework</a:t>
            </a:r>
          </a:p>
          <a:p>
            <a:endParaRPr lang="en-GB" dirty="0"/>
          </a:p>
        </p:txBody>
      </p:sp>
      <p:sp>
        <p:nvSpPr>
          <p:cNvPr id="3" name="Platshållare för text 2">
            <a:extLst>
              <a:ext uri="{FF2B5EF4-FFF2-40B4-BE49-F238E27FC236}">
                <a16:creationId xmlns:a16="http://schemas.microsoft.com/office/drawing/2014/main" id="{43B80994-A97A-CC24-57A0-0CF717418919}"/>
              </a:ext>
            </a:extLst>
          </p:cNvPr>
          <p:cNvSpPr>
            <a:spLocks noGrp="1"/>
          </p:cNvSpPr>
          <p:nvPr>
            <p:ph type="body" sz="quarter" idx="13"/>
          </p:nvPr>
        </p:nvSpPr>
        <p:spPr>
          <a:xfrm>
            <a:off x="443621" y="1803164"/>
            <a:ext cx="10721280" cy="4435266"/>
          </a:xfrm>
        </p:spPr>
        <p:txBody>
          <a:bodyPr lIns="91440" tIns="45720" rIns="91440" bIns="45720" numCol="2" spcCol="432000" anchor="t"/>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OH/OM </a:t>
            </a:r>
            <a:r>
              <a:rPr lang="en-GB" dirty="0"/>
              <a:t>and right based approach are using the </a:t>
            </a:r>
            <a:r>
              <a:rPr lang="en-GB" b="1" dirty="0"/>
              <a:t>same platform. </a:t>
            </a:r>
            <a:r>
              <a:rPr lang="en-GB" dirty="0"/>
              <a:t>The</a:t>
            </a:r>
            <a:r>
              <a:rPr lang="en-GB" b="1" dirty="0"/>
              <a:t> different ACTORS</a:t>
            </a:r>
          </a:p>
          <a:p>
            <a:pPr marL="285750" indent="-285750">
              <a:buFont typeface="Arial" panose="020B0604020202020204" pitchFamily="34" charset="0"/>
              <a:buChar char="•"/>
            </a:pPr>
            <a:r>
              <a:rPr lang="en-GB" dirty="0"/>
              <a:t>In OH/OM we want to see these </a:t>
            </a:r>
            <a:r>
              <a:rPr lang="en-GB" b="1" dirty="0"/>
              <a:t>ACTORS doing </a:t>
            </a:r>
            <a:r>
              <a:rPr lang="en-GB" dirty="0"/>
              <a:t>what they are </a:t>
            </a:r>
            <a:r>
              <a:rPr lang="en-GB" b="1" dirty="0"/>
              <a:t>obliged to do.</a:t>
            </a:r>
          </a:p>
          <a:p>
            <a:pPr marL="285750" indent="-285750">
              <a:buFont typeface="Arial" panose="020B0604020202020204" pitchFamily="34" charset="0"/>
              <a:buChar char="•"/>
            </a:pPr>
            <a:r>
              <a:rPr lang="en-GB" dirty="0"/>
              <a:t>By</a:t>
            </a:r>
            <a:r>
              <a:rPr lang="en-GB" b="1" dirty="0"/>
              <a:t> looking at the responsibilities </a:t>
            </a:r>
            <a:r>
              <a:rPr lang="en-GB" dirty="0"/>
              <a:t>they have legally or morally it will </a:t>
            </a:r>
            <a:r>
              <a:rPr lang="en-GB" b="1" dirty="0"/>
              <a:t>help us look for important changes.</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67283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FE5ED30-4C15-4F9B-A6E6-1196B4677896}"/>
              </a:ext>
            </a:extLst>
          </p:cNvPr>
          <p:cNvSpPr>
            <a:spLocks noGrp="1"/>
          </p:cNvSpPr>
          <p:nvPr>
            <p:ph type="body" sz="quarter" idx="1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Fredoka One" panose="02000000000000000000" pitchFamily="2" charset="77"/>
                <a:ea typeface="+mn-ea"/>
                <a:cs typeface="+mn-cs"/>
              </a:rPr>
              <a:t>Outcome Mapping and Outcome Harvesting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Fredoka One" panose="02000000000000000000" pitchFamily="2" charset="77"/>
                <a:ea typeface="+mn-ea"/>
                <a:cs typeface="+mn-cs"/>
              </a:rPr>
              <a:t>And Child Rights framework</a:t>
            </a:r>
          </a:p>
          <a:p>
            <a:endParaRPr lang="en-GB" dirty="0"/>
          </a:p>
        </p:txBody>
      </p:sp>
      <p:sp>
        <p:nvSpPr>
          <p:cNvPr id="3" name="Platshållare för text 2">
            <a:extLst>
              <a:ext uri="{FF2B5EF4-FFF2-40B4-BE49-F238E27FC236}">
                <a16:creationId xmlns:a16="http://schemas.microsoft.com/office/drawing/2014/main" id="{A4C0381E-B4B1-A41A-043A-32916F3C4975}"/>
              </a:ext>
            </a:extLst>
          </p:cNvPr>
          <p:cNvSpPr>
            <a:spLocks noGrp="1"/>
          </p:cNvSpPr>
          <p:nvPr>
            <p:ph type="body" sz="quarter" idx="13"/>
          </p:nvPr>
        </p:nvSpPr>
        <p:spPr>
          <a:xfrm>
            <a:off x="7675223" y="3185651"/>
            <a:ext cx="3978756" cy="2663133"/>
          </a:xfrm>
        </p:spPr>
        <p:txBody>
          <a:bodyPr/>
          <a:lstStyle/>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GB" sz="2400" dirty="0">
                <a:solidFill>
                  <a:prstClr val="white"/>
                </a:solidFill>
              </a:rPr>
              <a:t>Sharing your experiences</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GB" sz="2400" dirty="0">
                <a:solidFill>
                  <a:prstClr val="white"/>
                </a:solidFill>
              </a:rPr>
              <a:t>Your additional input</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Questions</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lang="en-GB" sz="2400" dirty="0">
              <a:solidFill>
                <a:prstClr val="white"/>
              </a:solidFill>
            </a:endParaRPr>
          </a:p>
          <a:p>
            <a:pPr marR="0" lvl="0" algn="l" defTabSz="914400" rtl="0" eaLnBrk="1" fontAlgn="auto" latinLnBrk="0" hangingPunct="1">
              <a:lnSpc>
                <a:spcPct val="110000"/>
              </a:lnSpc>
              <a:spcBef>
                <a:spcPts val="1000"/>
              </a:spcBef>
              <a:spcAft>
                <a:spcPts val="0"/>
              </a:spcAft>
              <a:buClrTx/>
              <a:buSzTx/>
              <a:tabLst/>
              <a:defRPr/>
            </a:pPr>
            <a:r>
              <a:rPr kumimoji="0" lang="en-GB"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r>
              <a:rPr kumimoji="0" lang="en-GB"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THANK YOU</a:t>
            </a:r>
          </a:p>
          <a:p>
            <a:endParaRPr lang="en-GB" dirty="0"/>
          </a:p>
        </p:txBody>
      </p:sp>
      <p:sp>
        <p:nvSpPr>
          <p:cNvPr id="4" name="Platshållare för bild 3">
            <a:extLst>
              <a:ext uri="{FF2B5EF4-FFF2-40B4-BE49-F238E27FC236}">
                <a16:creationId xmlns:a16="http://schemas.microsoft.com/office/drawing/2014/main" id="{72A2C75D-CEDA-F66F-88CC-68CAA0A5C438}"/>
              </a:ext>
            </a:extLst>
          </p:cNvPr>
          <p:cNvSpPr>
            <a:spLocks noGrp="1"/>
          </p:cNvSpPr>
          <p:nvPr>
            <p:ph type="pic" sz="quarter" idx="16"/>
          </p:nvPr>
        </p:nvSpPr>
        <p:spPr/>
        <p:txBody>
          <a:bodyPr/>
          <a:lstStyle/>
          <a:p>
            <a:endParaRPr lang="en-GB" dirty="0"/>
          </a:p>
        </p:txBody>
      </p:sp>
    </p:spTree>
    <p:extLst>
      <p:ext uri="{BB962C8B-B14F-4D97-AF65-F5344CB8AC3E}">
        <p14:creationId xmlns:p14="http://schemas.microsoft.com/office/powerpoint/2010/main" val="246966282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2" id="{378674F4-4BA8-9A40-A254-19AE38F2030F}" vid="{D4B10BCA-F896-D44D-B7BD-A12EAC4A71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4" id="{206BCAF6-78A6-1E42-A9C7-B396A35E42A3}" vid="{EECE555C-7BCB-164E-89B1-32587768AB2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99ee89d-3efa-42d0-a1de-5c5e96f5a87c" xsi:nil="true"/>
    <lcf76f155ced4ddcb4097134ff3c332f xmlns="a67e2331-c98d-49ec-80d9-e9d15a945b0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1614D2F84816D469A6EAE2A0142C601" ma:contentTypeVersion="17" ma:contentTypeDescription="Skapa ett nytt dokument." ma:contentTypeScope="" ma:versionID="96621f548f1e8a4ad28e2b43fc716f41">
  <xsd:schema xmlns:xsd="http://www.w3.org/2001/XMLSchema" xmlns:xs="http://www.w3.org/2001/XMLSchema" xmlns:p="http://schemas.microsoft.com/office/2006/metadata/properties" xmlns:ns2="a67e2331-c98d-49ec-80d9-e9d15a945b0f" xmlns:ns3="f99ee89d-3efa-42d0-a1de-5c5e96f5a87c" targetNamespace="http://schemas.microsoft.com/office/2006/metadata/properties" ma:root="true" ma:fieldsID="d6f12b0e06cc1c6779c73553d1751632" ns2:_="" ns3:_="">
    <xsd:import namespace="a67e2331-c98d-49ec-80d9-e9d15a945b0f"/>
    <xsd:import namespace="f99ee89d-3efa-42d0-a1de-5c5e96f5a8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7e2331-c98d-49ec-80d9-e9d15a945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9ee89d-3efa-42d0-a1de-5c5e96f5a87c"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126b955b-7247-44dd-9255-5378ed359c3b}" ma:internalName="TaxCatchAll" ma:showField="CatchAllData" ma:web="f99ee89d-3efa-42d0-a1de-5c5e96f5a8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3858E3-F0B4-4DD7-9192-F4DA15876C57}">
  <ds:schemaRefs>
    <ds:schemaRef ds:uri="http://schemas.microsoft.com/sharepoint/v3/contenttype/forms"/>
  </ds:schemaRefs>
</ds:datastoreItem>
</file>

<file path=customXml/itemProps2.xml><?xml version="1.0" encoding="utf-8"?>
<ds:datastoreItem xmlns:ds="http://schemas.openxmlformats.org/officeDocument/2006/customXml" ds:itemID="{FDCCDBB4-CE05-45A6-9642-30CD01FACF9A}">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f007293b-69e7-4ac3-bdae-8ee64191ee9d"/>
    <ds:schemaRef ds:uri="http://www.w3.org/XML/1998/namespace"/>
  </ds:schemaRefs>
</ds:datastoreItem>
</file>

<file path=customXml/itemProps3.xml><?xml version="1.0" encoding="utf-8"?>
<ds:datastoreItem xmlns:ds="http://schemas.openxmlformats.org/officeDocument/2006/customXml" ds:itemID="{DCB620CF-D89E-4FA7-9194-2204F9CC9E79}"/>
</file>

<file path=docProps/app.xml><?xml version="1.0" encoding="utf-8"?>
<Properties xmlns="http://schemas.openxmlformats.org/officeDocument/2006/extended-properties" xmlns:vt="http://schemas.openxmlformats.org/officeDocument/2006/docPropsVTypes">
  <Template>erikshjalpen_eriks_mall</Template>
  <TotalTime>123</TotalTime>
  <Words>843</Words>
  <Application>Microsoft Office PowerPoint</Application>
  <PresentationFormat>Bredbild</PresentationFormat>
  <Paragraphs>104</Paragraphs>
  <Slides>8</Slides>
  <Notes>4</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8</vt:i4>
      </vt:variant>
    </vt:vector>
  </HeadingPairs>
  <TitlesOfParts>
    <vt:vector size="14" baseType="lpstr">
      <vt:lpstr>Arial</vt:lpstr>
      <vt:lpstr>Calibri</vt:lpstr>
      <vt:lpstr>Fredoka One</vt:lpstr>
      <vt:lpstr>Roboto</vt:lpstr>
      <vt:lpstr>Office-tema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Marianne Stattin Lundin</dc:creator>
  <cp:lastModifiedBy>Miriam Mondragon</cp:lastModifiedBy>
  <cp:revision>2</cp:revision>
  <dcterms:created xsi:type="dcterms:W3CDTF">2023-10-03T12:19:51Z</dcterms:created>
  <dcterms:modified xsi:type="dcterms:W3CDTF">2023-11-22T15:06:49Z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0x0101009F96002E5DB6EC4D8DB16E46BEA230DC</vt:lpwstr>
  </property>
</Properties>
</file>