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44" r:id="rId6"/>
    <p:sldId id="323" r:id="rId7"/>
    <p:sldId id="294" r:id="rId8"/>
    <p:sldId id="331" r:id="rId9"/>
    <p:sldId id="332" r:id="rId10"/>
    <p:sldId id="347" r:id="rId11"/>
    <p:sldId id="343" r:id="rId12"/>
    <p:sldId id="355" r:id="rId13"/>
    <p:sldId id="346" r:id="rId14"/>
    <p:sldId id="351" r:id="rId15"/>
    <p:sldId id="338" r:id="rId16"/>
    <p:sldId id="339" r:id="rId17"/>
    <p:sldId id="348" r:id="rId18"/>
    <p:sldId id="352" r:id="rId19"/>
    <p:sldId id="350" r:id="rId20"/>
    <p:sldId id="353" r:id="rId21"/>
    <p:sldId id="356" r:id="rId22"/>
    <p:sldId id="349" r:id="rId23"/>
    <p:sldId id="354" r:id="rId24"/>
    <p:sldId id="284" r:id="rId25"/>
    <p:sldId id="341" r:id="rId26"/>
    <p:sldId id="322" r:id="rId27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E86C66"/>
    <a:srgbClr val="EEA9A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40B9E-C7E3-4909-8304-BF8037E8FAB3}" v="970" dt="2022-11-21T07:14:24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2" autoAdjust="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 Rocque" userId="a2432e3c-49bd-4a78-aae5-64fa3c8feb25" providerId="ADAL" clId="{04C363A1-9207-4912-A0E3-1F31C595348B}"/>
    <pc:docChg chg="addSld delSld modSld sldOrd">
      <pc:chgData name="Agnes Rocque" userId="a2432e3c-49bd-4a78-aae5-64fa3c8feb25" providerId="ADAL" clId="{04C363A1-9207-4912-A0E3-1F31C595348B}" dt="2022-11-17T16:48:34.334" v="192" actId="6549"/>
      <pc:docMkLst>
        <pc:docMk/>
      </pc:docMkLst>
      <pc:sldChg chg="modNotesTx">
        <pc:chgData name="Agnes Rocque" userId="a2432e3c-49bd-4a78-aae5-64fa3c8feb25" providerId="ADAL" clId="{04C363A1-9207-4912-A0E3-1F31C595348B}" dt="2022-11-17T16:48:34.334" v="192" actId="6549"/>
        <pc:sldMkLst>
          <pc:docMk/>
          <pc:sldMk cId="4282505833" sldId="256"/>
        </pc:sldMkLst>
      </pc:sldChg>
      <pc:sldChg chg="ord">
        <pc:chgData name="Agnes Rocque" userId="a2432e3c-49bd-4a78-aae5-64fa3c8feb25" providerId="ADAL" clId="{04C363A1-9207-4912-A0E3-1F31C595348B}" dt="2022-11-17T16:40:16.372" v="190"/>
        <pc:sldMkLst>
          <pc:docMk/>
          <pc:sldMk cId="2808354873" sldId="284"/>
        </pc:sldMkLst>
      </pc:sldChg>
      <pc:sldChg chg="del">
        <pc:chgData name="Agnes Rocque" userId="a2432e3c-49bd-4a78-aae5-64fa3c8feb25" providerId="ADAL" clId="{04C363A1-9207-4912-A0E3-1F31C595348B}" dt="2022-11-17T16:15:45.018" v="103" actId="2696"/>
        <pc:sldMkLst>
          <pc:docMk/>
          <pc:sldMk cId="79280169" sldId="327"/>
        </pc:sldMkLst>
      </pc:sldChg>
      <pc:sldChg chg="modSp mod">
        <pc:chgData name="Agnes Rocque" userId="a2432e3c-49bd-4a78-aae5-64fa3c8feb25" providerId="ADAL" clId="{04C363A1-9207-4912-A0E3-1F31C595348B}" dt="2022-11-17T16:14:10.267" v="102" actId="20577"/>
        <pc:sldMkLst>
          <pc:docMk/>
          <pc:sldMk cId="26835984" sldId="332"/>
        </pc:sldMkLst>
        <pc:spChg chg="mod">
          <ac:chgData name="Agnes Rocque" userId="a2432e3c-49bd-4a78-aae5-64fa3c8feb25" providerId="ADAL" clId="{04C363A1-9207-4912-A0E3-1F31C595348B}" dt="2022-11-17T16:14:10.267" v="102" actId="20577"/>
          <ac:spMkLst>
            <pc:docMk/>
            <pc:sldMk cId="26835984" sldId="332"/>
            <ac:spMk id="5" creationId="{869CC566-F58F-1413-63C7-BEE74B3692D2}"/>
          </ac:spMkLst>
        </pc:spChg>
      </pc:sldChg>
      <pc:sldChg chg="ord">
        <pc:chgData name="Agnes Rocque" userId="a2432e3c-49bd-4a78-aae5-64fa3c8feb25" providerId="ADAL" clId="{04C363A1-9207-4912-A0E3-1F31C595348B}" dt="2022-11-17T16:32:08.889" v="172"/>
        <pc:sldMkLst>
          <pc:docMk/>
          <pc:sldMk cId="2322982857" sldId="338"/>
        </pc:sldMkLst>
      </pc:sldChg>
      <pc:sldChg chg="ord">
        <pc:chgData name="Agnes Rocque" userId="a2432e3c-49bd-4a78-aae5-64fa3c8feb25" providerId="ADAL" clId="{04C363A1-9207-4912-A0E3-1F31C595348B}" dt="2022-11-17T16:32:37.524" v="174"/>
        <pc:sldMkLst>
          <pc:docMk/>
          <pc:sldMk cId="4225957230" sldId="339"/>
        </pc:sldMkLst>
      </pc:sldChg>
      <pc:sldChg chg="ord">
        <pc:chgData name="Agnes Rocque" userId="a2432e3c-49bd-4a78-aae5-64fa3c8feb25" providerId="ADAL" clId="{04C363A1-9207-4912-A0E3-1F31C595348B}" dt="2022-11-17T16:40:14.073" v="188"/>
        <pc:sldMkLst>
          <pc:docMk/>
          <pc:sldMk cId="3016582134" sldId="341"/>
        </pc:sldMkLst>
      </pc:sldChg>
      <pc:sldChg chg="ord">
        <pc:chgData name="Agnes Rocque" userId="a2432e3c-49bd-4a78-aae5-64fa3c8feb25" providerId="ADAL" clId="{04C363A1-9207-4912-A0E3-1F31C595348B}" dt="2022-11-17T16:25:10.076" v="168"/>
        <pc:sldMkLst>
          <pc:docMk/>
          <pc:sldMk cId="2028990827" sldId="343"/>
        </pc:sldMkLst>
      </pc:sldChg>
      <pc:sldChg chg="del ord">
        <pc:chgData name="Agnes Rocque" userId="a2432e3c-49bd-4a78-aae5-64fa3c8feb25" providerId="ADAL" clId="{04C363A1-9207-4912-A0E3-1F31C595348B}" dt="2022-11-17T16:40:33.472" v="191" actId="47"/>
        <pc:sldMkLst>
          <pc:docMk/>
          <pc:sldMk cId="2594306942" sldId="345"/>
        </pc:sldMkLst>
      </pc:sldChg>
      <pc:sldChg chg="modSp mod ord">
        <pc:chgData name="Agnes Rocque" userId="a2432e3c-49bd-4a78-aae5-64fa3c8feb25" providerId="ADAL" clId="{04C363A1-9207-4912-A0E3-1F31C595348B}" dt="2022-11-17T16:24:48.084" v="166" actId="6549"/>
        <pc:sldMkLst>
          <pc:docMk/>
          <pc:sldMk cId="1201433419" sldId="347"/>
        </pc:sldMkLst>
        <pc:spChg chg="mod">
          <ac:chgData name="Agnes Rocque" userId="a2432e3c-49bd-4a78-aae5-64fa3c8feb25" providerId="ADAL" clId="{04C363A1-9207-4912-A0E3-1F31C595348B}" dt="2022-11-17T16:24:48.084" v="166" actId="6549"/>
          <ac:spMkLst>
            <pc:docMk/>
            <pc:sldMk cId="1201433419" sldId="347"/>
            <ac:spMk id="4" creationId="{75B20B4F-A6C2-6AF2-5062-71379016A0BB}"/>
          </ac:spMkLst>
        </pc:spChg>
      </pc:sldChg>
      <pc:sldChg chg="ord">
        <pc:chgData name="Agnes Rocque" userId="a2432e3c-49bd-4a78-aae5-64fa3c8feb25" providerId="ADAL" clId="{04C363A1-9207-4912-A0E3-1F31C595348B}" dt="2022-11-17T16:35:00.109" v="176"/>
        <pc:sldMkLst>
          <pc:docMk/>
          <pc:sldMk cId="1073630731" sldId="348"/>
        </pc:sldMkLst>
      </pc:sldChg>
      <pc:sldChg chg="ord">
        <pc:chgData name="Agnes Rocque" userId="a2432e3c-49bd-4a78-aae5-64fa3c8feb25" providerId="ADAL" clId="{04C363A1-9207-4912-A0E3-1F31C595348B}" dt="2022-11-17T16:38:05.090" v="184"/>
        <pc:sldMkLst>
          <pc:docMk/>
          <pc:sldMk cId="277336398" sldId="349"/>
        </pc:sldMkLst>
      </pc:sldChg>
      <pc:sldChg chg="ord">
        <pc:chgData name="Agnes Rocque" userId="a2432e3c-49bd-4a78-aae5-64fa3c8feb25" providerId="ADAL" clId="{04C363A1-9207-4912-A0E3-1F31C595348B}" dt="2022-11-17T16:36:19.568" v="178"/>
        <pc:sldMkLst>
          <pc:docMk/>
          <pc:sldMk cId="4046727644" sldId="350"/>
        </pc:sldMkLst>
      </pc:sldChg>
      <pc:sldChg chg="ord">
        <pc:chgData name="Agnes Rocque" userId="a2432e3c-49bd-4a78-aae5-64fa3c8feb25" providerId="ADAL" clId="{04C363A1-9207-4912-A0E3-1F31C595348B}" dt="2022-11-17T16:31:24.889" v="170"/>
        <pc:sldMkLst>
          <pc:docMk/>
          <pc:sldMk cId="377078739" sldId="351"/>
        </pc:sldMkLst>
      </pc:sldChg>
      <pc:sldChg chg="ord">
        <pc:chgData name="Agnes Rocque" userId="a2432e3c-49bd-4a78-aae5-64fa3c8feb25" providerId="ADAL" clId="{04C363A1-9207-4912-A0E3-1F31C595348B}" dt="2022-11-17T16:36:43.624" v="180"/>
        <pc:sldMkLst>
          <pc:docMk/>
          <pc:sldMk cId="3199999435" sldId="352"/>
        </pc:sldMkLst>
      </pc:sldChg>
      <pc:sldChg chg="ord">
        <pc:chgData name="Agnes Rocque" userId="a2432e3c-49bd-4a78-aae5-64fa3c8feb25" providerId="ADAL" clId="{04C363A1-9207-4912-A0E3-1F31C595348B}" dt="2022-11-17T16:37:41.819" v="182"/>
        <pc:sldMkLst>
          <pc:docMk/>
          <pc:sldMk cId="2944826572" sldId="353"/>
        </pc:sldMkLst>
      </pc:sldChg>
      <pc:sldChg chg="ord">
        <pc:chgData name="Agnes Rocque" userId="a2432e3c-49bd-4a78-aae5-64fa3c8feb25" providerId="ADAL" clId="{04C363A1-9207-4912-A0E3-1F31C595348B}" dt="2022-11-17T16:39:52.768" v="186"/>
        <pc:sldMkLst>
          <pc:docMk/>
          <pc:sldMk cId="531659371" sldId="354"/>
        </pc:sldMkLst>
      </pc:sldChg>
      <pc:sldChg chg="add">
        <pc:chgData name="Agnes Rocque" userId="a2432e3c-49bd-4a78-aae5-64fa3c8feb25" providerId="ADAL" clId="{04C363A1-9207-4912-A0E3-1F31C595348B}" dt="2022-11-17T16:24:12.569" v="114" actId="2890"/>
        <pc:sldMkLst>
          <pc:docMk/>
          <pc:sldMk cId="182043186" sldId="355"/>
        </pc:sldMkLst>
      </pc:sldChg>
      <pc:sldChg chg="addSp modSp new del mod">
        <pc:chgData name="Agnes Rocque" userId="a2432e3c-49bd-4a78-aae5-64fa3c8feb25" providerId="ADAL" clId="{04C363A1-9207-4912-A0E3-1F31C595348B}" dt="2022-11-17T16:22:21.955" v="112" actId="47"/>
        <pc:sldMkLst>
          <pc:docMk/>
          <pc:sldMk cId="2255112743" sldId="355"/>
        </pc:sldMkLst>
        <pc:spChg chg="add mod">
          <ac:chgData name="Agnes Rocque" userId="a2432e3c-49bd-4a78-aae5-64fa3c8feb25" providerId="ADAL" clId="{04C363A1-9207-4912-A0E3-1F31C595348B}" dt="2022-11-17T16:22:01.252" v="110" actId="14100"/>
          <ac:spMkLst>
            <pc:docMk/>
            <pc:sldMk cId="2255112743" sldId="355"/>
            <ac:spMk id="3" creationId="{EEA13158-92D1-08AE-FA8B-0563B5BC10B4}"/>
          </ac:spMkLst>
        </pc:spChg>
      </pc:sldChg>
      <pc:sldChg chg="add del">
        <pc:chgData name="Agnes Rocque" userId="a2432e3c-49bd-4a78-aae5-64fa3c8feb25" providerId="ADAL" clId="{04C363A1-9207-4912-A0E3-1F31C595348B}" dt="2022-11-17T16:22:25" v="113" actId="47"/>
        <pc:sldMkLst>
          <pc:docMk/>
          <pc:sldMk cId="1158270051" sldId="356"/>
        </pc:sldMkLst>
      </pc:sldChg>
    </pc:docChg>
  </pc:docChgLst>
  <pc:docChgLst>
    <pc:chgData name="Johanna Wasner" userId="S::johanna.wasner@smc.global::574f2319-740d-4f21-8670-d470fc07d9f8" providerId="AD" clId="Web-{8AD2B723-F98E-4CA4-B61F-761A06C31BD5}"/>
    <pc:docChg chg="modSld">
      <pc:chgData name="Johanna Wasner" userId="S::johanna.wasner@smc.global::574f2319-740d-4f21-8670-d470fc07d9f8" providerId="AD" clId="Web-{8AD2B723-F98E-4CA4-B61F-761A06C31BD5}" dt="2022-11-17T13:33:06.179" v="3" actId="20577"/>
      <pc:docMkLst>
        <pc:docMk/>
      </pc:docMkLst>
      <pc:sldChg chg="modSp">
        <pc:chgData name="Johanna Wasner" userId="S::johanna.wasner@smc.global::574f2319-740d-4f21-8670-d470fc07d9f8" providerId="AD" clId="Web-{8AD2B723-F98E-4CA4-B61F-761A06C31BD5}" dt="2022-11-17T13:33:06.179" v="3" actId="20577"/>
        <pc:sldMkLst>
          <pc:docMk/>
          <pc:sldMk cId="3238998553" sldId="323"/>
        </pc:sldMkLst>
        <pc:spChg chg="mod">
          <ac:chgData name="Johanna Wasner" userId="S::johanna.wasner@smc.global::574f2319-740d-4f21-8670-d470fc07d9f8" providerId="AD" clId="Web-{8AD2B723-F98E-4CA4-B61F-761A06C31BD5}" dt="2022-11-17T13:32:56.617" v="0" actId="14100"/>
          <ac:spMkLst>
            <pc:docMk/>
            <pc:sldMk cId="3238998553" sldId="323"/>
            <ac:spMk id="5" creationId="{F78C538B-E917-E8CA-6125-1969138C9286}"/>
          </ac:spMkLst>
        </pc:spChg>
        <pc:spChg chg="mod">
          <ac:chgData name="Johanna Wasner" userId="S::johanna.wasner@smc.global::574f2319-740d-4f21-8670-d470fc07d9f8" providerId="AD" clId="Web-{8AD2B723-F98E-4CA4-B61F-761A06C31BD5}" dt="2022-11-17T13:33:06.179" v="3" actId="20577"/>
          <ac:spMkLst>
            <pc:docMk/>
            <pc:sldMk cId="3238998553" sldId="323"/>
            <ac:spMk id="6" creationId="{47889507-76EB-17A9-0A43-595B7B7A5378}"/>
          </ac:spMkLst>
        </pc:spChg>
      </pc:sldChg>
    </pc:docChg>
  </pc:docChgLst>
  <pc:docChgLst>
    <pc:chgData name="Miriam Mondragon" userId="bbab2f52-6cef-4adc-8a98-0c01f270dbfa" providerId="ADAL" clId="{EA740B9E-C7E3-4909-8304-BF8037E8FAB3}"/>
    <pc:docChg chg="undo custSel addSld delSld modSld sldOrd">
      <pc:chgData name="Miriam Mondragon" userId="bbab2f52-6cef-4adc-8a98-0c01f270dbfa" providerId="ADAL" clId="{EA740B9E-C7E3-4909-8304-BF8037E8FAB3}" dt="2022-11-21T07:14:27.955" v="2615" actId="1076"/>
      <pc:docMkLst>
        <pc:docMk/>
      </pc:docMkLst>
      <pc:sldChg chg="addSp delSp modSp mod">
        <pc:chgData name="Miriam Mondragon" userId="bbab2f52-6cef-4adc-8a98-0c01f270dbfa" providerId="ADAL" clId="{EA740B9E-C7E3-4909-8304-BF8037E8FAB3}" dt="2022-11-17T14:24:13.738" v="1377" actId="255"/>
        <pc:sldMkLst>
          <pc:docMk/>
          <pc:sldMk cId="4282505833" sldId="256"/>
        </pc:sldMkLst>
        <pc:spChg chg="mod">
          <ac:chgData name="Miriam Mondragon" userId="bbab2f52-6cef-4adc-8a98-0c01f270dbfa" providerId="ADAL" clId="{EA740B9E-C7E3-4909-8304-BF8037E8FAB3}" dt="2022-11-15T14:11:39.908" v="5" actId="20577"/>
          <ac:spMkLst>
            <pc:docMk/>
            <pc:sldMk cId="4282505833" sldId="256"/>
            <ac:spMk id="2" creationId="{6C634827-87C5-43F7-8208-DF1ADD2B43E9}"/>
          </ac:spMkLst>
        </pc:spChg>
        <pc:spChg chg="mod">
          <ac:chgData name="Miriam Mondragon" userId="bbab2f52-6cef-4adc-8a98-0c01f270dbfa" providerId="ADAL" clId="{EA740B9E-C7E3-4909-8304-BF8037E8FAB3}" dt="2022-11-17T14:24:13.738" v="1377" actId="255"/>
          <ac:spMkLst>
            <pc:docMk/>
            <pc:sldMk cId="4282505833" sldId="256"/>
            <ac:spMk id="3" creationId="{9AF16008-FA50-4CC3-B7C7-788B0064F13C}"/>
          </ac:spMkLst>
        </pc:spChg>
        <pc:spChg chg="del">
          <ac:chgData name="Miriam Mondragon" userId="bbab2f52-6cef-4adc-8a98-0c01f270dbfa" providerId="ADAL" clId="{EA740B9E-C7E3-4909-8304-BF8037E8FAB3}" dt="2022-11-15T14:11:35.146" v="3" actId="26606"/>
          <ac:spMkLst>
            <pc:docMk/>
            <pc:sldMk cId="4282505833" sldId="256"/>
            <ac:spMk id="16" creationId="{0E91F5CA-B392-444C-88E3-BF5BAAEBDEB0}"/>
          </ac:spMkLst>
        </pc:spChg>
        <pc:spChg chg="del">
          <ac:chgData name="Miriam Mondragon" userId="bbab2f52-6cef-4adc-8a98-0c01f270dbfa" providerId="ADAL" clId="{EA740B9E-C7E3-4909-8304-BF8037E8FAB3}" dt="2022-11-15T14:11:35.146" v="3" actId="26606"/>
          <ac:spMkLst>
            <pc:docMk/>
            <pc:sldMk cId="4282505833" sldId="256"/>
            <ac:spMk id="18" creationId="{0459807F-B6FA-44D3-9A53-C55B6B56884A}"/>
          </ac:spMkLst>
        </pc:spChg>
        <pc:spChg chg="add">
          <ac:chgData name="Miriam Mondragon" userId="bbab2f52-6cef-4adc-8a98-0c01f270dbfa" providerId="ADAL" clId="{EA740B9E-C7E3-4909-8304-BF8037E8FAB3}" dt="2022-11-15T14:11:35.146" v="3" actId="26606"/>
          <ac:spMkLst>
            <pc:docMk/>
            <pc:sldMk cId="4282505833" sldId="256"/>
            <ac:spMk id="23" creationId="{9B7AD9F6-8CE7-4299-8FC6-328F4DCD3FF9}"/>
          </ac:spMkLst>
        </pc:spChg>
        <pc:spChg chg="add">
          <ac:chgData name="Miriam Mondragon" userId="bbab2f52-6cef-4adc-8a98-0c01f270dbfa" providerId="ADAL" clId="{EA740B9E-C7E3-4909-8304-BF8037E8FAB3}" dt="2022-11-15T14:11:35.146" v="3" actId="26606"/>
          <ac:spMkLst>
            <pc:docMk/>
            <pc:sldMk cId="4282505833" sldId="256"/>
            <ac:spMk id="25" creationId="{F49775AF-8896-43EE-92C6-83497D6DC56F}"/>
          </ac:spMkLst>
        </pc:spChg>
        <pc:picChg chg="del">
          <ac:chgData name="Miriam Mondragon" userId="bbab2f52-6cef-4adc-8a98-0c01f270dbfa" providerId="ADAL" clId="{EA740B9E-C7E3-4909-8304-BF8037E8FAB3}" dt="2022-11-15T14:11:21.514" v="0" actId="478"/>
          <ac:picMkLst>
            <pc:docMk/>
            <pc:sldMk cId="4282505833" sldId="256"/>
            <ac:picMk id="4" creationId="{F1906456-176B-4678-A073-CBBF85EAF00A}"/>
          </ac:picMkLst>
        </pc:picChg>
        <pc:picChg chg="add mod">
          <ac:chgData name="Miriam Mondragon" userId="bbab2f52-6cef-4adc-8a98-0c01f270dbfa" providerId="ADAL" clId="{EA740B9E-C7E3-4909-8304-BF8037E8FAB3}" dt="2022-11-15T14:11:35.146" v="3" actId="26606"/>
          <ac:picMkLst>
            <pc:docMk/>
            <pc:sldMk cId="4282505833" sldId="256"/>
            <ac:picMk id="5" creationId="{5091D13D-56AD-D5BB-025F-7DBF773AC435}"/>
          </ac:picMkLst>
        </pc:picChg>
      </pc:sldChg>
      <pc:sldChg chg="del">
        <pc:chgData name="Miriam Mondragon" userId="bbab2f52-6cef-4adc-8a98-0c01f270dbfa" providerId="ADAL" clId="{EA740B9E-C7E3-4909-8304-BF8037E8FAB3}" dt="2022-11-15T14:11:57.901" v="25" actId="47"/>
        <pc:sldMkLst>
          <pc:docMk/>
          <pc:sldMk cId="3506039498" sldId="257"/>
        </pc:sldMkLst>
      </pc:sldChg>
      <pc:sldChg chg="del">
        <pc:chgData name="Miriam Mondragon" userId="bbab2f52-6cef-4adc-8a98-0c01f270dbfa" providerId="ADAL" clId="{EA740B9E-C7E3-4909-8304-BF8037E8FAB3}" dt="2022-11-15T14:37:50.736" v="905" actId="47"/>
        <pc:sldMkLst>
          <pc:docMk/>
          <pc:sldMk cId="1770347690" sldId="261"/>
        </pc:sldMkLst>
      </pc:sldChg>
      <pc:sldChg chg="del">
        <pc:chgData name="Miriam Mondragon" userId="bbab2f52-6cef-4adc-8a98-0c01f270dbfa" providerId="ADAL" clId="{EA740B9E-C7E3-4909-8304-BF8037E8FAB3}" dt="2022-11-15T14:37:42.007" v="900" actId="47"/>
        <pc:sldMkLst>
          <pc:docMk/>
          <pc:sldMk cId="466744156" sldId="262"/>
        </pc:sldMkLst>
      </pc:sldChg>
      <pc:sldChg chg="del">
        <pc:chgData name="Miriam Mondragon" userId="bbab2f52-6cef-4adc-8a98-0c01f270dbfa" providerId="ADAL" clId="{EA740B9E-C7E3-4909-8304-BF8037E8FAB3}" dt="2022-11-15T14:37:34.940" v="895" actId="47"/>
        <pc:sldMkLst>
          <pc:docMk/>
          <pc:sldMk cId="2126593572" sldId="263"/>
        </pc:sldMkLst>
      </pc:sldChg>
      <pc:sldChg chg="del">
        <pc:chgData name="Miriam Mondragon" userId="bbab2f52-6cef-4adc-8a98-0c01f270dbfa" providerId="ADAL" clId="{EA740B9E-C7E3-4909-8304-BF8037E8FAB3}" dt="2022-11-15T14:37:36.311" v="896" actId="47"/>
        <pc:sldMkLst>
          <pc:docMk/>
          <pc:sldMk cId="1565641525" sldId="265"/>
        </pc:sldMkLst>
      </pc:sldChg>
      <pc:sldChg chg="del">
        <pc:chgData name="Miriam Mondragon" userId="bbab2f52-6cef-4adc-8a98-0c01f270dbfa" providerId="ADAL" clId="{EA740B9E-C7E3-4909-8304-BF8037E8FAB3}" dt="2022-11-15T14:37:37.260" v="897" actId="47"/>
        <pc:sldMkLst>
          <pc:docMk/>
          <pc:sldMk cId="2067238619" sldId="267"/>
        </pc:sldMkLst>
      </pc:sldChg>
      <pc:sldChg chg="add del">
        <pc:chgData name="Miriam Mondragon" userId="bbab2f52-6cef-4adc-8a98-0c01f270dbfa" providerId="ADAL" clId="{EA740B9E-C7E3-4909-8304-BF8037E8FAB3}" dt="2022-11-15T14:40:54.114" v="969" actId="47"/>
        <pc:sldMkLst>
          <pc:docMk/>
          <pc:sldMk cId="3129803207" sldId="281"/>
        </pc:sldMkLst>
      </pc:sldChg>
      <pc:sldChg chg="del">
        <pc:chgData name="Miriam Mondragon" userId="bbab2f52-6cef-4adc-8a98-0c01f270dbfa" providerId="ADAL" clId="{EA740B9E-C7E3-4909-8304-BF8037E8FAB3}" dt="2022-11-15T14:37:43.242" v="901" actId="47"/>
        <pc:sldMkLst>
          <pc:docMk/>
          <pc:sldMk cId="4214276831" sldId="282"/>
        </pc:sldMkLst>
      </pc:sldChg>
      <pc:sldChg chg="del">
        <pc:chgData name="Miriam Mondragon" userId="bbab2f52-6cef-4adc-8a98-0c01f270dbfa" providerId="ADAL" clId="{EA740B9E-C7E3-4909-8304-BF8037E8FAB3}" dt="2022-11-15T14:37:38.146" v="898" actId="47"/>
        <pc:sldMkLst>
          <pc:docMk/>
          <pc:sldMk cId="3344057442" sldId="283"/>
        </pc:sldMkLst>
      </pc:sldChg>
      <pc:sldChg chg="addSp delSp modSp mod ord modNotesTx">
        <pc:chgData name="Miriam Mondragon" userId="bbab2f52-6cef-4adc-8a98-0c01f270dbfa" providerId="ADAL" clId="{EA740B9E-C7E3-4909-8304-BF8037E8FAB3}" dt="2022-11-17T15:37:33.454" v="2603"/>
        <pc:sldMkLst>
          <pc:docMk/>
          <pc:sldMk cId="2808354873" sldId="284"/>
        </pc:sldMkLst>
        <pc:spChg chg="add mod">
          <ac:chgData name="Miriam Mondragon" userId="bbab2f52-6cef-4adc-8a98-0c01f270dbfa" providerId="ADAL" clId="{EA740B9E-C7E3-4909-8304-BF8037E8FAB3}" dt="2022-11-15T15:01:30.848" v="1257" actId="113"/>
          <ac:spMkLst>
            <pc:docMk/>
            <pc:sldMk cId="2808354873" sldId="284"/>
            <ac:spMk id="4" creationId="{CFBC96AA-8A54-35C6-7F88-4BD31ED61D40}"/>
          </ac:spMkLst>
        </pc:spChg>
        <pc:spChg chg="del mod">
          <ac:chgData name="Miriam Mondragon" userId="bbab2f52-6cef-4adc-8a98-0c01f270dbfa" providerId="ADAL" clId="{EA740B9E-C7E3-4909-8304-BF8037E8FAB3}" dt="2022-11-15T14:15:25.378" v="243" actId="478"/>
          <ac:spMkLst>
            <pc:docMk/>
            <pc:sldMk cId="2808354873" sldId="284"/>
            <ac:spMk id="6" creationId="{CC7F4D0E-7A2E-48F1-90BA-3F3CF9912098}"/>
          </ac:spMkLst>
        </pc:spChg>
        <pc:spChg chg="add del mod">
          <ac:chgData name="Miriam Mondragon" userId="bbab2f52-6cef-4adc-8a98-0c01f270dbfa" providerId="ADAL" clId="{EA740B9E-C7E3-4909-8304-BF8037E8FAB3}" dt="2022-11-15T14:35:46.615" v="861" actId="478"/>
          <ac:spMkLst>
            <pc:docMk/>
            <pc:sldMk cId="2808354873" sldId="284"/>
            <ac:spMk id="7" creationId="{80C64476-31CA-74C2-941A-A24A5E2FB700}"/>
          </ac:spMkLst>
        </pc:spChg>
        <pc:picChg chg="add del mod">
          <ac:chgData name="Miriam Mondragon" userId="bbab2f52-6cef-4adc-8a98-0c01f270dbfa" providerId="ADAL" clId="{EA740B9E-C7E3-4909-8304-BF8037E8FAB3}" dt="2022-11-15T14:15:59.723" v="252" actId="21"/>
          <ac:picMkLst>
            <pc:docMk/>
            <pc:sldMk cId="2808354873" sldId="284"/>
            <ac:picMk id="3" creationId="{ADC70464-71FD-673F-38AB-115B6D0424DD}"/>
          </ac:picMkLst>
        </pc:picChg>
      </pc:sldChg>
      <pc:sldChg chg="del">
        <pc:chgData name="Miriam Mondragon" userId="bbab2f52-6cef-4adc-8a98-0c01f270dbfa" providerId="ADAL" clId="{EA740B9E-C7E3-4909-8304-BF8037E8FAB3}" dt="2022-11-15T14:37:41.099" v="899" actId="47"/>
        <pc:sldMkLst>
          <pc:docMk/>
          <pc:sldMk cId="2991214751" sldId="288"/>
        </pc:sldMkLst>
      </pc:sldChg>
      <pc:sldChg chg="del">
        <pc:chgData name="Miriam Mondragon" userId="bbab2f52-6cef-4adc-8a98-0c01f270dbfa" providerId="ADAL" clId="{EA740B9E-C7E3-4909-8304-BF8037E8FAB3}" dt="2022-11-15T14:37:44.190" v="902" actId="47"/>
        <pc:sldMkLst>
          <pc:docMk/>
          <pc:sldMk cId="3266808935" sldId="289"/>
        </pc:sldMkLst>
      </pc:sldChg>
      <pc:sldChg chg="del">
        <pc:chgData name="Miriam Mondragon" userId="bbab2f52-6cef-4adc-8a98-0c01f270dbfa" providerId="ADAL" clId="{EA740B9E-C7E3-4909-8304-BF8037E8FAB3}" dt="2022-11-15T14:37:45.292" v="903" actId="47"/>
        <pc:sldMkLst>
          <pc:docMk/>
          <pc:sldMk cId="3045349124" sldId="290"/>
        </pc:sldMkLst>
      </pc:sldChg>
      <pc:sldChg chg="del">
        <pc:chgData name="Miriam Mondragon" userId="bbab2f52-6cef-4adc-8a98-0c01f270dbfa" providerId="ADAL" clId="{EA740B9E-C7E3-4909-8304-BF8037E8FAB3}" dt="2022-11-15T14:37:52.466" v="906" actId="47"/>
        <pc:sldMkLst>
          <pc:docMk/>
          <pc:sldMk cId="1283011841" sldId="291"/>
        </pc:sldMkLst>
      </pc:sldChg>
      <pc:sldChg chg="del">
        <pc:chgData name="Miriam Mondragon" userId="bbab2f52-6cef-4adc-8a98-0c01f270dbfa" providerId="ADAL" clId="{EA740B9E-C7E3-4909-8304-BF8037E8FAB3}" dt="2022-11-15T14:37:53.388" v="907" actId="47"/>
        <pc:sldMkLst>
          <pc:docMk/>
          <pc:sldMk cId="272776142" sldId="293"/>
        </pc:sldMkLst>
      </pc:sldChg>
      <pc:sldChg chg="addSp delSp modSp mod modNotesTx">
        <pc:chgData name="Miriam Mondragon" userId="bbab2f52-6cef-4adc-8a98-0c01f270dbfa" providerId="ADAL" clId="{EA740B9E-C7E3-4909-8304-BF8037E8FAB3}" dt="2022-11-17T15:33:08.745" v="2584" actId="20577"/>
        <pc:sldMkLst>
          <pc:docMk/>
          <pc:sldMk cId="911186191" sldId="294"/>
        </pc:sldMkLst>
        <pc:spChg chg="add mod">
          <ac:chgData name="Miriam Mondragon" userId="bbab2f52-6cef-4adc-8a98-0c01f270dbfa" providerId="ADAL" clId="{EA740B9E-C7E3-4909-8304-BF8037E8FAB3}" dt="2022-11-17T14:41:59.565" v="1694" actId="1076"/>
          <ac:spMkLst>
            <pc:docMk/>
            <pc:sldMk cId="911186191" sldId="294"/>
            <ac:spMk id="5" creationId="{7B03FE99-98DB-B70C-9F9F-240CFF611C75}"/>
          </ac:spMkLst>
        </pc:spChg>
        <pc:graphicFrameChg chg="mod">
          <ac:chgData name="Miriam Mondragon" userId="bbab2f52-6cef-4adc-8a98-0c01f270dbfa" providerId="ADAL" clId="{EA740B9E-C7E3-4909-8304-BF8037E8FAB3}" dt="2022-11-15T14:13:16.006" v="35"/>
          <ac:graphicFrameMkLst>
            <pc:docMk/>
            <pc:sldMk cId="911186191" sldId="294"/>
            <ac:graphicFrameMk id="4" creationId="{54520871-47D9-E1EA-D18D-E7F63D1CB7BA}"/>
          </ac:graphicFrameMkLst>
        </pc:graphicFrameChg>
        <pc:picChg chg="add del mod">
          <ac:chgData name="Miriam Mondragon" userId="bbab2f52-6cef-4adc-8a98-0c01f270dbfa" providerId="ADAL" clId="{EA740B9E-C7E3-4909-8304-BF8037E8FAB3}" dt="2022-11-15T14:14:35.797" v="202" actId="478"/>
          <ac:picMkLst>
            <pc:docMk/>
            <pc:sldMk cId="911186191" sldId="294"/>
            <ac:picMk id="3" creationId="{5AFEE030-6447-18F2-4FF0-E6D287345FE7}"/>
          </ac:picMkLst>
        </pc:picChg>
      </pc:sldChg>
      <pc:sldChg chg="del">
        <pc:chgData name="Miriam Mondragon" userId="bbab2f52-6cef-4adc-8a98-0c01f270dbfa" providerId="ADAL" clId="{EA740B9E-C7E3-4909-8304-BF8037E8FAB3}" dt="2022-11-15T14:37:33.268" v="894" actId="47"/>
        <pc:sldMkLst>
          <pc:docMk/>
          <pc:sldMk cId="2213356034" sldId="295"/>
        </pc:sldMkLst>
      </pc:sldChg>
      <pc:sldChg chg="del">
        <pc:chgData name="Miriam Mondragon" userId="bbab2f52-6cef-4adc-8a98-0c01f270dbfa" providerId="ADAL" clId="{EA740B9E-C7E3-4909-8304-BF8037E8FAB3}" dt="2022-11-15T14:37:49.465" v="904" actId="47"/>
        <pc:sldMkLst>
          <pc:docMk/>
          <pc:sldMk cId="3245753995" sldId="296"/>
        </pc:sldMkLst>
      </pc:sldChg>
      <pc:sldChg chg="del">
        <pc:chgData name="Miriam Mondragon" userId="bbab2f52-6cef-4adc-8a98-0c01f270dbfa" providerId="ADAL" clId="{EA740B9E-C7E3-4909-8304-BF8037E8FAB3}" dt="2022-11-15T14:37:22.774" v="890" actId="47"/>
        <pc:sldMkLst>
          <pc:docMk/>
          <pc:sldMk cId="2976812512" sldId="297"/>
        </pc:sldMkLst>
      </pc:sldChg>
      <pc:sldChg chg="del">
        <pc:chgData name="Miriam Mondragon" userId="bbab2f52-6cef-4adc-8a98-0c01f270dbfa" providerId="ADAL" clId="{EA740B9E-C7E3-4909-8304-BF8037E8FAB3}" dt="2022-11-15T14:54:19.128" v="1102" actId="47"/>
        <pc:sldMkLst>
          <pc:docMk/>
          <pc:sldMk cId="2385604203" sldId="302"/>
        </pc:sldMkLst>
      </pc:sldChg>
      <pc:sldChg chg="del">
        <pc:chgData name="Miriam Mondragon" userId="bbab2f52-6cef-4adc-8a98-0c01f270dbfa" providerId="ADAL" clId="{EA740B9E-C7E3-4909-8304-BF8037E8FAB3}" dt="2022-11-15T14:54:17.931" v="1101" actId="47"/>
        <pc:sldMkLst>
          <pc:docMk/>
          <pc:sldMk cId="2380263930" sldId="303"/>
        </pc:sldMkLst>
      </pc:sldChg>
      <pc:sldChg chg="del">
        <pc:chgData name="Miriam Mondragon" userId="bbab2f52-6cef-4adc-8a98-0c01f270dbfa" providerId="ADAL" clId="{EA740B9E-C7E3-4909-8304-BF8037E8FAB3}" dt="2022-11-15T14:54:21.628" v="1103" actId="47"/>
        <pc:sldMkLst>
          <pc:docMk/>
          <pc:sldMk cId="4197753692" sldId="304"/>
        </pc:sldMkLst>
      </pc:sldChg>
      <pc:sldChg chg="del">
        <pc:chgData name="Miriam Mondragon" userId="bbab2f52-6cef-4adc-8a98-0c01f270dbfa" providerId="ADAL" clId="{EA740B9E-C7E3-4909-8304-BF8037E8FAB3}" dt="2022-11-15T14:37:30.965" v="893" actId="47"/>
        <pc:sldMkLst>
          <pc:docMk/>
          <pc:sldMk cId="3346124184" sldId="305"/>
        </pc:sldMkLst>
      </pc:sldChg>
      <pc:sldChg chg="del">
        <pc:chgData name="Miriam Mondragon" userId="bbab2f52-6cef-4adc-8a98-0c01f270dbfa" providerId="ADAL" clId="{EA740B9E-C7E3-4909-8304-BF8037E8FAB3}" dt="2022-11-15T14:37:21.184" v="889" actId="47"/>
        <pc:sldMkLst>
          <pc:docMk/>
          <pc:sldMk cId="3714304457" sldId="317"/>
        </pc:sldMkLst>
      </pc:sldChg>
      <pc:sldChg chg="del">
        <pc:chgData name="Miriam Mondragon" userId="bbab2f52-6cef-4adc-8a98-0c01f270dbfa" providerId="ADAL" clId="{EA740B9E-C7E3-4909-8304-BF8037E8FAB3}" dt="2022-11-15T14:54:16.461" v="1100" actId="47"/>
        <pc:sldMkLst>
          <pc:docMk/>
          <pc:sldMk cId="3440397390" sldId="318"/>
        </pc:sldMkLst>
      </pc:sldChg>
      <pc:sldChg chg="delSp modSp add del mod">
        <pc:chgData name="Miriam Mondragon" userId="bbab2f52-6cef-4adc-8a98-0c01f270dbfa" providerId="ADAL" clId="{EA740B9E-C7E3-4909-8304-BF8037E8FAB3}" dt="2022-11-17T15:34:55.382" v="2595" actId="47"/>
        <pc:sldMkLst>
          <pc:docMk/>
          <pc:sldMk cId="3405328445" sldId="319"/>
        </pc:sldMkLst>
        <pc:spChg chg="mod">
          <ac:chgData name="Miriam Mondragon" userId="bbab2f52-6cef-4adc-8a98-0c01f270dbfa" providerId="ADAL" clId="{EA740B9E-C7E3-4909-8304-BF8037E8FAB3}" dt="2022-11-15T14:53:59.877" v="1096" actId="20577"/>
          <ac:spMkLst>
            <pc:docMk/>
            <pc:sldMk cId="3405328445" sldId="319"/>
            <ac:spMk id="5" creationId="{6ACED358-8338-4631-A5AF-1EF491D433B5}"/>
          </ac:spMkLst>
        </pc:spChg>
        <pc:picChg chg="del">
          <ac:chgData name="Miriam Mondragon" userId="bbab2f52-6cef-4adc-8a98-0c01f270dbfa" providerId="ADAL" clId="{EA740B9E-C7E3-4909-8304-BF8037E8FAB3}" dt="2022-11-15T14:38:12.859" v="908" actId="478"/>
          <ac:picMkLst>
            <pc:docMk/>
            <pc:sldMk cId="3405328445" sldId="319"/>
            <ac:picMk id="3" creationId="{B28A8FE9-AA8D-41AA-803C-D7BABDAC418D}"/>
          </ac:picMkLst>
        </pc:picChg>
      </pc:sldChg>
      <pc:sldChg chg="addSp delSp modSp mod ord setBg setClrOvrMap">
        <pc:chgData name="Miriam Mondragon" userId="bbab2f52-6cef-4adc-8a98-0c01f270dbfa" providerId="ADAL" clId="{EA740B9E-C7E3-4909-8304-BF8037E8FAB3}" dt="2022-11-17T15:15:43.945" v="2367"/>
        <pc:sldMkLst>
          <pc:docMk/>
          <pc:sldMk cId="4270320014" sldId="322"/>
        </pc:sldMkLst>
        <pc:spChg chg="mod">
          <ac:chgData name="Miriam Mondragon" userId="bbab2f52-6cef-4adc-8a98-0c01f270dbfa" providerId="ADAL" clId="{EA740B9E-C7E3-4909-8304-BF8037E8FAB3}" dt="2022-11-15T14:56:17.493" v="1132" actId="1076"/>
          <ac:spMkLst>
            <pc:docMk/>
            <pc:sldMk cId="4270320014" sldId="322"/>
            <ac:spMk id="2" creationId="{6C634827-87C5-43F7-8208-DF1ADD2B43E9}"/>
          </ac:spMkLst>
        </pc:spChg>
        <pc:spChg chg="del">
          <ac:chgData name="Miriam Mondragon" userId="bbab2f52-6cef-4adc-8a98-0c01f270dbfa" providerId="ADAL" clId="{EA740B9E-C7E3-4909-8304-BF8037E8FAB3}" dt="2022-11-15T14:55:57.856" v="1129" actId="478"/>
          <ac:spMkLst>
            <pc:docMk/>
            <pc:sldMk cId="4270320014" sldId="322"/>
            <ac:spMk id="5" creationId="{BA899367-9378-4A76-9F12-BF5DE66179BC}"/>
          </ac:spMkLst>
        </pc:spChg>
        <pc:spChg chg="del">
          <ac:chgData name="Miriam Mondragon" userId="bbab2f52-6cef-4adc-8a98-0c01f270dbfa" providerId="ADAL" clId="{EA740B9E-C7E3-4909-8304-BF8037E8FAB3}" dt="2022-11-15T14:56:01.524" v="1130" actId="26606"/>
          <ac:spMkLst>
            <pc:docMk/>
            <pc:sldMk cId="4270320014" sldId="322"/>
            <ac:spMk id="21" creationId="{37C89E4B-3C9F-44B9-8B86-D9E3D112D8EC}"/>
          </ac:spMkLst>
        </pc:spChg>
        <pc:spChg chg="add">
          <ac:chgData name="Miriam Mondragon" userId="bbab2f52-6cef-4adc-8a98-0c01f270dbfa" providerId="ADAL" clId="{EA740B9E-C7E3-4909-8304-BF8037E8FAB3}" dt="2022-11-15T14:56:01.524" v="1130" actId="26606"/>
          <ac:spMkLst>
            <pc:docMk/>
            <pc:sldMk cId="4270320014" sldId="322"/>
            <ac:spMk id="28" creationId="{E49CC64F-7275-4E33-961B-0C5CDC439875}"/>
          </ac:spMkLst>
        </pc:spChg>
        <pc:picChg chg="add mod ord">
          <ac:chgData name="Miriam Mondragon" userId="bbab2f52-6cef-4adc-8a98-0c01f270dbfa" providerId="ADAL" clId="{EA740B9E-C7E3-4909-8304-BF8037E8FAB3}" dt="2022-11-15T14:56:01.524" v="1130" actId="26606"/>
          <ac:picMkLst>
            <pc:docMk/>
            <pc:sldMk cId="4270320014" sldId="322"/>
            <ac:picMk id="3" creationId="{8422F1B2-1BA0-0651-EF0C-A9CBC9135065}"/>
          </ac:picMkLst>
        </pc:picChg>
        <pc:picChg chg="del">
          <ac:chgData name="Miriam Mondragon" userId="bbab2f52-6cef-4adc-8a98-0c01f270dbfa" providerId="ADAL" clId="{EA740B9E-C7E3-4909-8304-BF8037E8FAB3}" dt="2022-11-15T14:55:29.553" v="1121" actId="478"/>
          <ac:picMkLst>
            <pc:docMk/>
            <pc:sldMk cId="4270320014" sldId="322"/>
            <ac:picMk id="4" creationId="{F1906456-176B-4678-A073-CBBF85EAF00A}"/>
          </ac:picMkLst>
        </pc:picChg>
        <pc:cxnChg chg="del">
          <ac:chgData name="Miriam Mondragon" userId="bbab2f52-6cef-4adc-8a98-0c01f270dbfa" providerId="ADAL" clId="{EA740B9E-C7E3-4909-8304-BF8037E8FAB3}" dt="2022-11-15T14:56:01.524" v="1130" actId="26606"/>
          <ac:cxnSpMkLst>
            <pc:docMk/>
            <pc:sldMk cId="4270320014" sldId="322"/>
            <ac:cxnSpMk id="22" creationId="{AA2EAA10-076F-46BD-8F0F-B9A2FB77A85C}"/>
          </ac:cxnSpMkLst>
        </pc:cxnChg>
        <pc:cxnChg chg="del">
          <ac:chgData name="Miriam Mondragon" userId="bbab2f52-6cef-4adc-8a98-0c01f270dbfa" providerId="ADAL" clId="{EA740B9E-C7E3-4909-8304-BF8037E8FAB3}" dt="2022-11-15T14:56:01.524" v="1130" actId="26606"/>
          <ac:cxnSpMkLst>
            <pc:docMk/>
            <pc:sldMk cId="4270320014" sldId="322"/>
            <ac:cxnSpMk id="23" creationId="{D891E407-403B-4764-86C9-33A56D3BCAA3}"/>
          </ac:cxnSpMkLst>
        </pc:cxnChg>
      </pc:sldChg>
      <pc:sldChg chg="addSp delSp modSp new mod ord">
        <pc:chgData name="Miriam Mondragon" userId="bbab2f52-6cef-4adc-8a98-0c01f270dbfa" providerId="ADAL" clId="{EA740B9E-C7E3-4909-8304-BF8037E8FAB3}" dt="2022-11-17T14:58:13.878" v="2233" actId="732"/>
        <pc:sldMkLst>
          <pc:docMk/>
          <pc:sldMk cId="3238998553" sldId="323"/>
        </pc:sldMkLst>
        <pc:spChg chg="add mod">
          <ac:chgData name="Miriam Mondragon" userId="bbab2f52-6cef-4adc-8a98-0c01f270dbfa" providerId="ADAL" clId="{EA740B9E-C7E3-4909-8304-BF8037E8FAB3}" dt="2022-11-15T14:57:39.628" v="1223" actId="1076"/>
          <ac:spMkLst>
            <pc:docMk/>
            <pc:sldMk cId="3238998553" sldId="323"/>
            <ac:spMk id="5" creationId="{F78C538B-E917-E8CA-6125-1969138C9286}"/>
          </ac:spMkLst>
        </pc:spChg>
        <pc:spChg chg="add mod">
          <ac:chgData name="Miriam Mondragon" userId="bbab2f52-6cef-4adc-8a98-0c01f270dbfa" providerId="ADAL" clId="{EA740B9E-C7E3-4909-8304-BF8037E8FAB3}" dt="2022-11-15T14:57:44.865" v="1224" actId="1076"/>
          <ac:spMkLst>
            <pc:docMk/>
            <pc:sldMk cId="3238998553" sldId="323"/>
            <ac:spMk id="6" creationId="{47889507-76EB-17A9-0A43-595B7B7A5378}"/>
          </ac:spMkLst>
        </pc:spChg>
        <pc:picChg chg="add del mod">
          <ac:chgData name="Miriam Mondragon" userId="bbab2f52-6cef-4adc-8a98-0c01f270dbfa" providerId="ADAL" clId="{EA740B9E-C7E3-4909-8304-BF8037E8FAB3}" dt="2022-11-15T14:15:56.715" v="251" actId="478"/>
          <ac:picMkLst>
            <pc:docMk/>
            <pc:sldMk cId="3238998553" sldId="323"/>
            <ac:picMk id="3" creationId="{BC6B9F83-129C-CE08-8080-FC63C826B8E9}"/>
          </ac:picMkLst>
        </pc:picChg>
        <pc:picChg chg="add mod modCrop">
          <ac:chgData name="Miriam Mondragon" userId="bbab2f52-6cef-4adc-8a98-0c01f270dbfa" providerId="ADAL" clId="{EA740B9E-C7E3-4909-8304-BF8037E8FAB3}" dt="2022-11-17T14:58:13.878" v="2233" actId="732"/>
          <ac:picMkLst>
            <pc:docMk/>
            <pc:sldMk cId="3238998553" sldId="323"/>
            <ac:picMk id="4" creationId="{F351B5D2-49A2-CA81-FB4C-EB2D29249901}"/>
          </ac:picMkLst>
        </pc:picChg>
      </pc:sldChg>
      <pc:sldChg chg="addSp modSp new del mod modAnim">
        <pc:chgData name="Miriam Mondragon" userId="bbab2f52-6cef-4adc-8a98-0c01f270dbfa" providerId="ADAL" clId="{EA740B9E-C7E3-4909-8304-BF8037E8FAB3}" dt="2022-11-17T14:37:18.171" v="1678" actId="47"/>
        <pc:sldMkLst>
          <pc:docMk/>
          <pc:sldMk cId="2934566889" sldId="324"/>
        </pc:sldMkLst>
        <pc:spChg chg="add mod">
          <ac:chgData name="Miriam Mondragon" userId="bbab2f52-6cef-4adc-8a98-0c01f270dbfa" providerId="ADAL" clId="{EA740B9E-C7E3-4909-8304-BF8037E8FAB3}" dt="2022-11-17T14:35:04.257" v="1671" actId="113"/>
          <ac:spMkLst>
            <pc:docMk/>
            <pc:sldMk cId="2934566889" sldId="324"/>
            <ac:spMk id="5" creationId="{869CC566-F58F-1413-63C7-BEE74B3692D2}"/>
          </ac:spMkLst>
        </pc:spChg>
        <pc:spChg chg="add mod">
          <ac:chgData name="Miriam Mondragon" userId="bbab2f52-6cef-4adc-8a98-0c01f270dbfa" providerId="ADAL" clId="{EA740B9E-C7E3-4909-8304-BF8037E8FAB3}" dt="2022-11-15T14:20:25.225" v="501" actId="207"/>
          <ac:spMkLst>
            <pc:docMk/>
            <pc:sldMk cId="2934566889" sldId="324"/>
            <ac:spMk id="6" creationId="{F6A86D0E-C0CE-F372-B283-E24BF7F16721}"/>
          </ac:spMkLst>
        </pc:spChg>
        <pc:picChg chg="add mod">
          <ac:chgData name="Miriam Mondragon" userId="bbab2f52-6cef-4adc-8a98-0c01f270dbfa" providerId="ADAL" clId="{EA740B9E-C7E3-4909-8304-BF8037E8FAB3}" dt="2022-11-15T14:20:03.852" v="495" actId="1076"/>
          <ac:picMkLst>
            <pc:docMk/>
            <pc:sldMk cId="2934566889" sldId="324"/>
            <ac:picMk id="3" creationId="{E1C791E3-7AF2-D288-232C-B6A884149D71}"/>
          </ac:picMkLst>
        </pc:picChg>
      </pc:sldChg>
      <pc:sldChg chg="addSp modSp add del mod modAnim">
        <pc:chgData name="Miriam Mondragon" userId="bbab2f52-6cef-4adc-8a98-0c01f270dbfa" providerId="ADAL" clId="{EA740B9E-C7E3-4909-8304-BF8037E8FAB3}" dt="2022-11-17T14:37:23.826" v="1679" actId="47"/>
        <pc:sldMkLst>
          <pc:docMk/>
          <pc:sldMk cId="2645562057" sldId="325"/>
        </pc:sldMkLst>
        <pc:spChg chg="add mod">
          <ac:chgData name="Miriam Mondragon" userId="bbab2f52-6cef-4adc-8a98-0c01f270dbfa" providerId="ADAL" clId="{EA740B9E-C7E3-4909-8304-BF8037E8FAB3}" dt="2022-11-15T14:59:41.166" v="1236" actId="1076"/>
          <ac:spMkLst>
            <pc:docMk/>
            <pc:sldMk cId="2645562057" sldId="325"/>
            <ac:spMk id="2" creationId="{A0A9CCB1-B660-1213-ADAC-3CD8648E681C}"/>
          </ac:spMkLst>
        </pc:spChg>
        <pc:spChg chg="mod">
          <ac:chgData name="Miriam Mondragon" userId="bbab2f52-6cef-4adc-8a98-0c01f270dbfa" providerId="ADAL" clId="{EA740B9E-C7E3-4909-8304-BF8037E8FAB3}" dt="2022-11-17T14:35:21.721" v="1672" actId="113"/>
          <ac:spMkLst>
            <pc:docMk/>
            <pc:sldMk cId="2645562057" sldId="325"/>
            <ac:spMk id="5" creationId="{869CC566-F58F-1413-63C7-BEE74B3692D2}"/>
          </ac:spMkLst>
        </pc:spChg>
        <pc:spChg chg="mod">
          <ac:chgData name="Miriam Mondragon" userId="bbab2f52-6cef-4adc-8a98-0c01f270dbfa" providerId="ADAL" clId="{EA740B9E-C7E3-4909-8304-BF8037E8FAB3}" dt="2022-11-15T14:21:40.801" v="519" actId="14100"/>
          <ac:spMkLst>
            <pc:docMk/>
            <pc:sldMk cId="2645562057" sldId="325"/>
            <ac:spMk id="6" creationId="{F6A86D0E-C0CE-F372-B283-E24BF7F16721}"/>
          </ac:spMkLst>
        </pc:spChg>
        <pc:picChg chg="mod">
          <ac:chgData name="Miriam Mondragon" userId="bbab2f52-6cef-4adc-8a98-0c01f270dbfa" providerId="ADAL" clId="{EA740B9E-C7E3-4909-8304-BF8037E8FAB3}" dt="2022-11-15T14:21:27.269" v="515" actId="1076"/>
          <ac:picMkLst>
            <pc:docMk/>
            <pc:sldMk cId="2645562057" sldId="325"/>
            <ac:picMk id="3" creationId="{E1C791E3-7AF2-D288-232C-B6A884149D71}"/>
          </ac:picMkLst>
        </pc:picChg>
      </pc:sldChg>
      <pc:sldChg chg="modSp add del mod">
        <pc:chgData name="Miriam Mondragon" userId="bbab2f52-6cef-4adc-8a98-0c01f270dbfa" providerId="ADAL" clId="{EA740B9E-C7E3-4909-8304-BF8037E8FAB3}" dt="2022-11-15T14:59:54.901" v="1238" actId="47"/>
        <pc:sldMkLst>
          <pc:docMk/>
          <pc:sldMk cId="414559882" sldId="326"/>
        </pc:sldMkLst>
        <pc:spChg chg="mod">
          <ac:chgData name="Miriam Mondragon" userId="bbab2f52-6cef-4adc-8a98-0c01f270dbfa" providerId="ADAL" clId="{EA740B9E-C7E3-4909-8304-BF8037E8FAB3}" dt="2022-11-15T14:23:48.287" v="536" actId="20577"/>
          <ac:spMkLst>
            <pc:docMk/>
            <pc:sldMk cId="414559882" sldId="326"/>
            <ac:spMk id="5" creationId="{869CC566-F58F-1413-63C7-BEE74B3692D2}"/>
          </ac:spMkLst>
        </pc:spChg>
        <pc:spChg chg="mod">
          <ac:chgData name="Miriam Mondragon" userId="bbab2f52-6cef-4adc-8a98-0c01f270dbfa" providerId="ADAL" clId="{EA740B9E-C7E3-4909-8304-BF8037E8FAB3}" dt="2022-11-15T14:22:41.241" v="528" actId="14100"/>
          <ac:spMkLst>
            <pc:docMk/>
            <pc:sldMk cId="414559882" sldId="326"/>
            <ac:spMk id="6" creationId="{F6A86D0E-C0CE-F372-B283-E24BF7F16721}"/>
          </ac:spMkLst>
        </pc:spChg>
      </pc:sldChg>
      <pc:sldChg chg="addSp delSp modSp add mod ord delAnim modAnim">
        <pc:chgData name="Miriam Mondragon" userId="bbab2f52-6cef-4adc-8a98-0c01f270dbfa" providerId="ADAL" clId="{EA740B9E-C7E3-4909-8304-BF8037E8FAB3}" dt="2022-11-17T15:08:33.483" v="2311"/>
        <pc:sldMkLst>
          <pc:docMk/>
          <pc:sldMk cId="79280169" sldId="327"/>
        </pc:sldMkLst>
        <pc:spChg chg="add del mod">
          <ac:chgData name="Miriam Mondragon" userId="bbab2f52-6cef-4adc-8a98-0c01f270dbfa" providerId="ADAL" clId="{EA740B9E-C7E3-4909-8304-BF8037E8FAB3}" dt="2022-11-17T14:49:19.591" v="2058" actId="21"/>
          <ac:spMkLst>
            <pc:docMk/>
            <pc:sldMk cId="79280169" sldId="327"/>
            <ac:spMk id="2" creationId="{7EFADE9D-60AD-C392-DC34-FA00CBD6DD01}"/>
          </ac:spMkLst>
        </pc:spChg>
        <pc:spChg chg="mod">
          <ac:chgData name="Miriam Mondragon" userId="bbab2f52-6cef-4adc-8a98-0c01f270dbfa" providerId="ADAL" clId="{EA740B9E-C7E3-4909-8304-BF8037E8FAB3}" dt="2022-11-17T14:36:05.613" v="1677" actId="255"/>
          <ac:spMkLst>
            <pc:docMk/>
            <pc:sldMk cId="79280169" sldId="327"/>
            <ac:spMk id="5" creationId="{869CC566-F58F-1413-63C7-BEE74B3692D2}"/>
          </ac:spMkLst>
        </pc:spChg>
        <pc:spChg chg="del mod">
          <ac:chgData name="Miriam Mondragon" userId="bbab2f52-6cef-4adc-8a98-0c01f270dbfa" providerId="ADAL" clId="{EA740B9E-C7E3-4909-8304-BF8037E8FAB3}" dt="2022-11-17T14:49:19.591" v="2058" actId="21"/>
          <ac:spMkLst>
            <pc:docMk/>
            <pc:sldMk cId="79280169" sldId="327"/>
            <ac:spMk id="6" creationId="{F6A86D0E-C0CE-F372-B283-E24BF7F16721}"/>
          </ac:spMkLst>
        </pc:spChg>
      </pc:sldChg>
      <pc:sldChg chg="add del">
        <pc:chgData name="Miriam Mondragon" userId="bbab2f52-6cef-4adc-8a98-0c01f270dbfa" providerId="ADAL" clId="{EA740B9E-C7E3-4909-8304-BF8037E8FAB3}" dt="2022-11-15T14:26:42.545" v="566" actId="47"/>
        <pc:sldMkLst>
          <pc:docMk/>
          <pc:sldMk cId="1809354356" sldId="328"/>
        </pc:sldMkLst>
      </pc:sldChg>
      <pc:sldChg chg="add del">
        <pc:chgData name="Miriam Mondragon" userId="bbab2f52-6cef-4adc-8a98-0c01f270dbfa" providerId="ADAL" clId="{EA740B9E-C7E3-4909-8304-BF8037E8FAB3}" dt="2022-11-15T14:26:44.969" v="567" actId="47"/>
        <pc:sldMkLst>
          <pc:docMk/>
          <pc:sldMk cId="512916636" sldId="329"/>
        </pc:sldMkLst>
      </pc:sldChg>
      <pc:sldChg chg="add del">
        <pc:chgData name="Miriam Mondragon" userId="bbab2f52-6cef-4adc-8a98-0c01f270dbfa" providerId="ADAL" clId="{EA740B9E-C7E3-4909-8304-BF8037E8FAB3}" dt="2022-11-15T14:26:46.648" v="568" actId="47"/>
        <pc:sldMkLst>
          <pc:docMk/>
          <pc:sldMk cId="3605911250" sldId="330"/>
        </pc:sldMkLst>
      </pc:sldChg>
      <pc:sldChg chg="modSp add mod">
        <pc:chgData name="Miriam Mondragon" userId="bbab2f52-6cef-4adc-8a98-0c01f270dbfa" providerId="ADAL" clId="{EA740B9E-C7E3-4909-8304-BF8037E8FAB3}" dt="2022-11-17T14:35:44.293" v="1674" actId="255"/>
        <pc:sldMkLst>
          <pc:docMk/>
          <pc:sldMk cId="3751798246" sldId="331"/>
        </pc:sldMkLst>
        <pc:spChg chg="mod">
          <ac:chgData name="Miriam Mondragon" userId="bbab2f52-6cef-4adc-8a98-0c01f270dbfa" providerId="ADAL" clId="{EA740B9E-C7E3-4909-8304-BF8037E8FAB3}" dt="2022-11-17T14:35:44.293" v="1674" actId="255"/>
          <ac:spMkLst>
            <pc:docMk/>
            <pc:sldMk cId="3751798246" sldId="331"/>
            <ac:spMk id="5" creationId="{869CC566-F58F-1413-63C7-BEE74B3692D2}"/>
          </ac:spMkLst>
        </pc:spChg>
      </pc:sldChg>
      <pc:sldChg chg="addSp modSp add mod modAnim">
        <pc:chgData name="Miriam Mondragon" userId="bbab2f52-6cef-4adc-8a98-0c01f270dbfa" providerId="ADAL" clId="{EA740B9E-C7E3-4909-8304-BF8037E8FAB3}" dt="2022-11-17T14:49:36.758" v="2060"/>
        <pc:sldMkLst>
          <pc:docMk/>
          <pc:sldMk cId="26835984" sldId="332"/>
        </pc:sldMkLst>
        <pc:spChg chg="add mod">
          <ac:chgData name="Miriam Mondragon" userId="bbab2f52-6cef-4adc-8a98-0c01f270dbfa" providerId="ADAL" clId="{EA740B9E-C7E3-4909-8304-BF8037E8FAB3}" dt="2022-11-17T14:49:22.364" v="2059"/>
          <ac:spMkLst>
            <pc:docMk/>
            <pc:sldMk cId="26835984" sldId="332"/>
            <ac:spMk id="2" creationId="{C4CDBD23-A5ED-84B3-1BBF-E6F0DDD3B803}"/>
          </ac:spMkLst>
        </pc:spChg>
        <pc:spChg chg="add mod">
          <ac:chgData name="Miriam Mondragon" userId="bbab2f52-6cef-4adc-8a98-0c01f270dbfa" providerId="ADAL" clId="{EA740B9E-C7E3-4909-8304-BF8037E8FAB3}" dt="2022-11-17T14:49:22.364" v="2059"/>
          <ac:spMkLst>
            <pc:docMk/>
            <pc:sldMk cId="26835984" sldId="332"/>
            <ac:spMk id="4" creationId="{6D124D8A-9DF5-F5D6-6FF6-F239F36CFAF8}"/>
          </ac:spMkLst>
        </pc:spChg>
        <pc:spChg chg="mod">
          <ac:chgData name="Miriam Mondragon" userId="bbab2f52-6cef-4adc-8a98-0c01f270dbfa" providerId="ADAL" clId="{EA740B9E-C7E3-4909-8304-BF8037E8FAB3}" dt="2022-11-17T14:49:11.426" v="2057" actId="20577"/>
          <ac:spMkLst>
            <pc:docMk/>
            <pc:sldMk cId="26835984" sldId="332"/>
            <ac:spMk id="5" creationId="{869CC566-F58F-1413-63C7-BEE74B3692D2}"/>
          </ac:spMkLst>
        </pc:spChg>
        <pc:spChg chg="mod">
          <ac:chgData name="Miriam Mondragon" userId="bbab2f52-6cef-4adc-8a98-0c01f270dbfa" providerId="ADAL" clId="{EA740B9E-C7E3-4909-8304-BF8037E8FAB3}" dt="2022-11-15T14:25:06.802" v="547" actId="14100"/>
          <ac:spMkLst>
            <pc:docMk/>
            <pc:sldMk cId="26835984" sldId="332"/>
            <ac:spMk id="6" creationId="{F6A86D0E-C0CE-F372-B283-E24BF7F16721}"/>
          </ac:spMkLst>
        </pc:spChg>
      </pc:sldChg>
      <pc:sldChg chg="addSp modSp new del mod ord">
        <pc:chgData name="Miriam Mondragon" userId="bbab2f52-6cef-4adc-8a98-0c01f270dbfa" providerId="ADAL" clId="{EA740B9E-C7E3-4909-8304-BF8037E8FAB3}" dt="2022-11-17T15:34:38.093" v="2591" actId="47"/>
        <pc:sldMkLst>
          <pc:docMk/>
          <pc:sldMk cId="279460618" sldId="333"/>
        </pc:sldMkLst>
        <pc:spChg chg="add mod">
          <ac:chgData name="Miriam Mondragon" userId="bbab2f52-6cef-4adc-8a98-0c01f270dbfa" providerId="ADAL" clId="{EA740B9E-C7E3-4909-8304-BF8037E8FAB3}" dt="2022-11-15T15:00:19.088" v="1240" actId="113"/>
          <ac:spMkLst>
            <pc:docMk/>
            <pc:sldMk cId="279460618" sldId="333"/>
            <ac:spMk id="4" creationId="{D89A7A1C-378C-1E7F-AD0C-71416AF09970}"/>
          </ac:spMkLst>
        </pc:spChg>
        <pc:picChg chg="add mod">
          <ac:chgData name="Miriam Mondragon" userId="bbab2f52-6cef-4adc-8a98-0c01f270dbfa" providerId="ADAL" clId="{EA740B9E-C7E3-4909-8304-BF8037E8FAB3}" dt="2022-11-15T14:27:24.272" v="573" actId="1076"/>
          <ac:picMkLst>
            <pc:docMk/>
            <pc:sldMk cId="279460618" sldId="333"/>
            <ac:picMk id="3" creationId="{86DC28F9-2A54-285C-ED1A-79A47F724AD7}"/>
          </ac:picMkLst>
        </pc:picChg>
      </pc:sldChg>
      <pc:sldChg chg="addSp modSp new del mod setBg">
        <pc:chgData name="Miriam Mondragon" userId="bbab2f52-6cef-4adc-8a98-0c01f270dbfa" providerId="ADAL" clId="{EA740B9E-C7E3-4909-8304-BF8037E8FAB3}" dt="2022-11-17T14:39:39.140" v="1682" actId="47"/>
        <pc:sldMkLst>
          <pc:docMk/>
          <pc:sldMk cId="3077868534" sldId="334"/>
        </pc:sldMkLst>
        <pc:spChg chg="add">
          <ac:chgData name="Miriam Mondragon" userId="bbab2f52-6cef-4adc-8a98-0c01f270dbfa" providerId="ADAL" clId="{EA740B9E-C7E3-4909-8304-BF8037E8FAB3}" dt="2022-11-15T14:30:12.163" v="717" actId="26606"/>
          <ac:spMkLst>
            <pc:docMk/>
            <pc:sldMk cId="3077868534" sldId="334"/>
            <ac:spMk id="7" creationId="{2D2B266D-3625-4584-A5C3-7D3F672CFF30}"/>
          </ac:spMkLst>
        </pc:spChg>
        <pc:spChg chg="add">
          <ac:chgData name="Miriam Mondragon" userId="bbab2f52-6cef-4adc-8a98-0c01f270dbfa" providerId="ADAL" clId="{EA740B9E-C7E3-4909-8304-BF8037E8FAB3}" dt="2022-11-15T14:30:12.163" v="717" actId="26606"/>
          <ac:spMkLst>
            <pc:docMk/>
            <pc:sldMk cId="3077868534" sldId="334"/>
            <ac:spMk id="9" creationId="{C463B99A-73EE-4FBB-B7C4-F9F9BCC25C65}"/>
          </ac:spMkLst>
        </pc:spChg>
        <pc:spChg chg="add">
          <ac:chgData name="Miriam Mondragon" userId="bbab2f52-6cef-4adc-8a98-0c01f270dbfa" providerId="ADAL" clId="{EA740B9E-C7E3-4909-8304-BF8037E8FAB3}" dt="2022-11-15T14:30:12.163" v="717" actId="26606"/>
          <ac:spMkLst>
            <pc:docMk/>
            <pc:sldMk cId="3077868534" sldId="334"/>
            <ac:spMk id="11" creationId="{A5D2A5D1-BA0D-47D3-B051-DA7743C46E28}"/>
          </ac:spMkLst>
        </pc:spChg>
        <pc:graphicFrameChg chg="add mod modGraphic">
          <ac:chgData name="Miriam Mondragon" userId="bbab2f52-6cef-4adc-8a98-0c01f270dbfa" providerId="ADAL" clId="{EA740B9E-C7E3-4909-8304-BF8037E8FAB3}" dt="2022-11-15T15:01:13.441" v="1256" actId="122"/>
          <ac:graphicFrameMkLst>
            <pc:docMk/>
            <pc:sldMk cId="3077868534" sldId="334"/>
            <ac:graphicFrameMk id="2" creationId="{54707165-4AA9-2B24-ED39-554CE7D5EB79}"/>
          </ac:graphicFrameMkLst>
        </pc:graphicFrameChg>
      </pc:sldChg>
      <pc:sldChg chg="modSp add del mod">
        <pc:chgData name="Miriam Mondragon" userId="bbab2f52-6cef-4adc-8a98-0c01f270dbfa" providerId="ADAL" clId="{EA740B9E-C7E3-4909-8304-BF8037E8FAB3}" dt="2022-11-17T15:34:54.213" v="2594" actId="47"/>
        <pc:sldMkLst>
          <pc:docMk/>
          <pc:sldMk cId="4051971021" sldId="335"/>
        </pc:sldMkLst>
        <pc:spChg chg="mod">
          <ac:chgData name="Miriam Mondragon" userId="bbab2f52-6cef-4adc-8a98-0c01f270dbfa" providerId="ADAL" clId="{EA740B9E-C7E3-4909-8304-BF8037E8FAB3}" dt="2022-11-15T14:54:04.780" v="1097" actId="20577"/>
          <ac:spMkLst>
            <pc:docMk/>
            <pc:sldMk cId="4051971021" sldId="335"/>
            <ac:spMk id="5" creationId="{6ACED358-8338-4631-A5AF-1EF491D433B5}"/>
          </ac:spMkLst>
        </pc:spChg>
      </pc:sldChg>
      <pc:sldChg chg="modSp add del mod">
        <pc:chgData name="Miriam Mondragon" userId="bbab2f52-6cef-4adc-8a98-0c01f270dbfa" providerId="ADAL" clId="{EA740B9E-C7E3-4909-8304-BF8037E8FAB3}" dt="2022-11-17T15:34:52.905" v="2593" actId="47"/>
        <pc:sldMkLst>
          <pc:docMk/>
          <pc:sldMk cId="346079221" sldId="336"/>
        </pc:sldMkLst>
        <pc:spChg chg="mod">
          <ac:chgData name="Miriam Mondragon" userId="bbab2f52-6cef-4adc-8a98-0c01f270dbfa" providerId="ADAL" clId="{EA740B9E-C7E3-4909-8304-BF8037E8FAB3}" dt="2022-11-15T14:54:08.704" v="1098" actId="20577"/>
          <ac:spMkLst>
            <pc:docMk/>
            <pc:sldMk cId="346079221" sldId="336"/>
            <ac:spMk id="5" creationId="{6ACED358-8338-4631-A5AF-1EF491D433B5}"/>
          </ac:spMkLst>
        </pc:spChg>
      </pc:sldChg>
      <pc:sldChg chg="modSp add del mod">
        <pc:chgData name="Miriam Mondragon" userId="bbab2f52-6cef-4adc-8a98-0c01f270dbfa" providerId="ADAL" clId="{EA740B9E-C7E3-4909-8304-BF8037E8FAB3}" dt="2022-11-17T15:34:51.750" v="2592" actId="47"/>
        <pc:sldMkLst>
          <pc:docMk/>
          <pc:sldMk cId="1478039091" sldId="337"/>
        </pc:sldMkLst>
        <pc:spChg chg="mod">
          <ac:chgData name="Miriam Mondragon" userId="bbab2f52-6cef-4adc-8a98-0c01f270dbfa" providerId="ADAL" clId="{EA740B9E-C7E3-4909-8304-BF8037E8FAB3}" dt="2022-11-15T14:54:13.011" v="1099" actId="20577"/>
          <ac:spMkLst>
            <pc:docMk/>
            <pc:sldMk cId="1478039091" sldId="337"/>
            <ac:spMk id="5" creationId="{6ACED358-8338-4631-A5AF-1EF491D433B5}"/>
          </ac:spMkLst>
        </pc:spChg>
      </pc:sldChg>
      <pc:sldChg chg="addSp modSp add mod ord modNotesTx">
        <pc:chgData name="Miriam Mondragon" userId="bbab2f52-6cef-4adc-8a98-0c01f270dbfa" providerId="ADAL" clId="{EA740B9E-C7E3-4909-8304-BF8037E8FAB3}" dt="2022-11-17T15:33:28.217" v="2587" actId="20577"/>
        <pc:sldMkLst>
          <pc:docMk/>
          <pc:sldMk cId="2322982857" sldId="338"/>
        </pc:sldMkLst>
        <pc:spChg chg="add mod">
          <ac:chgData name="Miriam Mondragon" userId="bbab2f52-6cef-4adc-8a98-0c01f270dbfa" providerId="ADAL" clId="{EA740B9E-C7E3-4909-8304-BF8037E8FAB3}" dt="2022-11-17T15:06:07.508" v="2297" actId="1076"/>
          <ac:spMkLst>
            <pc:docMk/>
            <pc:sldMk cId="2322982857" sldId="338"/>
            <ac:spMk id="3" creationId="{1905BF86-464A-384E-0886-8A740F242EA8}"/>
          </ac:spMkLst>
        </pc:spChg>
        <pc:spChg chg="mod">
          <ac:chgData name="Miriam Mondragon" userId="bbab2f52-6cef-4adc-8a98-0c01f270dbfa" providerId="ADAL" clId="{EA740B9E-C7E3-4909-8304-BF8037E8FAB3}" dt="2022-11-17T15:06:03.997" v="2296" actId="20577"/>
          <ac:spMkLst>
            <pc:docMk/>
            <pc:sldMk cId="2322982857" sldId="338"/>
            <ac:spMk id="5" creationId="{6ACED358-8338-4631-A5AF-1EF491D433B5}"/>
          </ac:spMkLst>
        </pc:spChg>
      </pc:sldChg>
      <pc:sldChg chg="addSp delSp modSp add mod ord modNotesTx">
        <pc:chgData name="Miriam Mondragon" userId="bbab2f52-6cef-4adc-8a98-0c01f270dbfa" providerId="ADAL" clId="{EA740B9E-C7E3-4909-8304-BF8037E8FAB3}" dt="2022-11-17T15:33:31.705" v="2588" actId="20577"/>
        <pc:sldMkLst>
          <pc:docMk/>
          <pc:sldMk cId="4225957230" sldId="339"/>
        </pc:sldMkLst>
        <pc:spChg chg="del mod">
          <ac:chgData name="Miriam Mondragon" userId="bbab2f52-6cef-4adc-8a98-0c01f270dbfa" providerId="ADAL" clId="{EA740B9E-C7E3-4909-8304-BF8037E8FAB3}" dt="2022-11-15T14:41:22.280" v="996" actId="478"/>
          <ac:spMkLst>
            <pc:docMk/>
            <pc:sldMk cId="4225957230" sldId="339"/>
            <ac:spMk id="3" creationId="{1905BF86-464A-384E-0886-8A740F242EA8}"/>
          </ac:spMkLst>
        </pc:spChg>
        <pc:spChg chg="mod">
          <ac:chgData name="Miriam Mondragon" userId="bbab2f52-6cef-4adc-8a98-0c01f270dbfa" providerId="ADAL" clId="{EA740B9E-C7E3-4909-8304-BF8037E8FAB3}" dt="2022-11-17T15:06:30.091" v="2302" actId="20577"/>
          <ac:spMkLst>
            <pc:docMk/>
            <pc:sldMk cId="4225957230" sldId="339"/>
            <ac:spMk id="5" creationId="{6ACED358-8338-4631-A5AF-1EF491D433B5}"/>
          </ac:spMkLst>
        </pc:spChg>
        <pc:picChg chg="add mod">
          <ac:chgData name="Miriam Mondragon" userId="bbab2f52-6cef-4adc-8a98-0c01f270dbfa" providerId="ADAL" clId="{EA740B9E-C7E3-4909-8304-BF8037E8FAB3}" dt="2022-11-17T15:11:41.931" v="2358" actId="1076"/>
          <ac:picMkLst>
            <pc:docMk/>
            <pc:sldMk cId="4225957230" sldId="339"/>
            <ac:picMk id="4" creationId="{2F406FCD-E51B-4467-590A-CC9FEC3D3E9D}"/>
          </ac:picMkLst>
        </pc:picChg>
      </pc:sldChg>
      <pc:sldChg chg="addSp delSp modSp add del mod">
        <pc:chgData name="Miriam Mondragon" userId="bbab2f52-6cef-4adc-8a98-0c01f270dbfa" providerId="ADAL" clId="{EA740B9E-C7E3-4909-8304-BF8037E8FAB3}" dt="2022-11-17T14:58:45.426" v="2234" actId="47"/>
        <pc:sldMkLst>
          <pc:docMk/>
          <pc:sldMk cId="4088743406" sldId="340"/>
        </pc:sldMkLst>
        <pc:spChg chg="mod">
          <ac:chgData name="Miriam Mondragon" userId="bbab2f52-6cef-4adc-8a98-0c01f270dbfa" providerId="ADAL" clId="{EA740B9E-C7E3-4909-8304-BF8037E8FAB3}" dt="2022-11-15T14:43:23.335" v="1032" actId="20577"/>
          <ac:spMkLst>
            <pc:docMk/>
            <pc:sldMk cId="4088743406" sldId="340"/>
            <ac:spMk id="5" creationId="{6ACED358-8338-4631-A5AF-1EF491D433B5}"/>
          </ac:spMkLst>
        </pc:spChg>
        <pc:picChg chg="add mod">
          <ac:chgData name="Miriam Mondragon" userId="bbab2f52-6cef-4adc-8a98-0c01f270dbfa" providerId="ADAL" clId="{EA740B9E-C7E3-4909-8304-BF8037E8FAB3}" dt="2022-11-15T14:44:52.185" v="1037" actId="1076"/>
          <ac:picMkLst>
            <pc:docMk/>
            <pc:sldMk cId="4088743406" sldId="340"/>
            <ac:picMk id="3" creationId="{316CFC27-9C18-5432-628C-6A624BFBAB9F}"/>
          </ac:picMkLst>
        </pc:picChg>
        <pc:picChg chg="del">
          <ac:chgData name="Miriam Mondragon" userId="bbab2f52-6cef-4adc-8a98-0c01f270dbfa" providerId="ADAL" clId="{EA740B9E-C7E3-4909-8304-BF8037E8FAB3}" dt="2022-11-15T14:42:55.911" v="1006" actId="478"/>
          <ac:picMkLst>
            <pc:docMk/>
            <pc:sldMk cId="4088743406" sldId="340"/>
            <ac:picMk id="4" creationId="{2F406FCD-E51B-4467-590A-CC9FEC3D3E9D}"/>
          </ac:picMkLst>
        </pc:picChg>
      </pc:sldChg>
      <pc:sldChg chg="addSp delSp modSp add mod ord modAnim modNotesTx">
        <pc:chgData name="Miriam Mondragon" userId="bbab2f52-6cef-4adc-8a98-0c01f270dbfa" providerId="ADAL" clId="{EA740B9E-C7E3-4909-8304-BF8037E8FAB3}" dt="2022-11-17T15:36:38.412" v="2601"/>
        <pc:sldMkLst>
          <pc:docMk/>
          <pc:sldMk cId="3016582134" sldId="341"/>
        </pc:sldMkLst>
        <pc:spChg chg="mod">
          <ac:chgData name="Miriam Mondragon" userId="bbab2f52-6cef-4adc-8a98-0c01f270dbfa" providerId="ADAL" clId="{EA740B9E-C7E3-4909-8304-BF8037E8FAB3}" dt="2022-11-17T15:14:13.536" v="2361" actId="20577"/>
          <ac:spMkLst>
            <pc:docMk/>
            <pc:sldMk cId="3016582134" sldId="341"/>
            <ac:spMk id="5" creationId="{6ACED358-8338-4631-A5AF-1EF491D433B5}"/>
          </ac:spMkLst>
        </pc:spChg>
        <pc:spChg chg="add mod">
          <ac:chgData name="Miriam Mondragon" userId="bbab2f52-6cef-4adc-8a98-0c01f270dbfa" providerId="ADAL" clId="{EA740B9E-C7E3-4909-8304-BF8037E8FAB3}" dt="2022-11-15T15:02:23.837" v="1265" actId="14100"/>
          <ac:spMkLst>
            <pc:docMk/>
            <pc:sldMk cId="3016582134" sldId="341"/>
            <ac:spMk id="6" creationId="{707ABF01-4801-5F77-0CAE-BE28FABFAC2A}"/>
          </ac:spMkLst>
        </pc:spChg>
        <pc:spChg chg="add mod">
          <ac:chgData name="Miriam Mondragon" userId="bbab2f52-6cef-4adc-8a98-0c01f270dbfa" providerId="ADAL" clId="{EA740B9E-C7E3-4909-8304-BF8037E8FAB3}" dt="2022-11-15T15:02:32.402" v="1276" actId="1037"/>
          <ac:spMkLst>
            <pc:docMk/>
            <pc:sldMk cId="3016582134" sldId="341"/>
            <ac:spMk id="7" creationId="{A080A39A-9377-F260-F463-BB5AF7C28867}"/>
          </ac:spMkLst>
        </pc:spChg>
        <pc:spChg chg="add mod">
          <ac:chgData name="Miriam Mondragon" userId="bbab2f52-6cef-4adc-8a98-0c01f270dbfa" providerId="ADAL" clId="{EA740B9E-C7E3-4909-8304-BF8037E8FAB3}" dt="2022-11-15T15:02:41.014" v="1284" actId="1035"/>
          <ac:spMkLst>
            <pc:docMk/>
            <pc:sldMk cId="3016582134" sldId="341"/>
            <ac:spMk id="8" creationId="{449982FD-E1AF-7080-B2F2-96B081E01B0E}"/>
          </ac:spMkLst>
        </pc:spChg>
        <pc:spChg chg="add mod">
          <ac:chgData name="Miriam Mondragon" userId="bbab2f52-6cef-4adc-8a98-0c01f270dbfa" providerId="ADAL" clId="{EA740B9E-C7E3-4909-8304-BF8037E8FAB3}" dt="2022-11-15T15:02:49.266" v="1291" actId="1035"/>
          <ac:spMkLst>
            <pc:docMk/>
            <pc:sldMk cId="3016582134" sldId="341"/>
            <ac:spMk id="9" creationId="{E44485E4-E80D-07A3-DA2A-532D58A5F56C}"/>
          </ac:spMkLst>
        </pc:spChg>
        <pc:spChg chg="add mod">
          <ac:chgData name="Miriam Mondragon" userId="bbab2f52-6cef-4adc-8a98-0c01f270dbfa" providerId="ADAL" clId="{EA740B9E-C7E3-4909-8304-BF8037E8FAB3}" dt="2022-11-15T15:02:56.525" v="1299" actId="1037"/>
          <ac:spMkLst>
            <pc:docMk/>
            <pc:sldMk cId="3016582134" sldId="341"/>
            <ac:spMk id="10" creationId="{99B0C3F3-B32C-620B-2263-820EC1223B97}"/>
          </ac:spMkLst>
        </pc:spChg>
        <pc:picChg chg="del">
          <ac:chgData name="Miriam Mondragon" userId="bbab2f52-6cef-4adc-8a98-0c01f270dbfa" providerId="ADAL" clId="{EA740B9E-C7E3-4909-8304-BF8037E8FAB3}" dt="2022-11-15T14:44:58.256" v="1039" actId="478"/>
          <ac:picMkLst>
            <pc:docMk/>
            <pc:sldMk cId="3016582134" sldId="341"/>
            <ac:picMk id="3" creationId="{316CFC27-9C18-5432-628C-6A624BFBAB9F}"/>
          </ac:picMkLst>
        </pc:picChg>
        <pc:picChg chg="add mod">
          <ac:chgData name="Miriam Mondragon" userId="bbab2f52-6cef-4adc-8a98-0c01f270dbfa" providerId="ADAL" clId="{EA740B9E-C7E3-4909-8304-BF8037E8FAB3}" dt="2022-11-15T14:46:34.041" v="1057" actId="1076"/>
          <ac:picMkLst>
            <pc:docMk/>
            <pc:sldMk cId="3016582134" sldId="341"/>
            <ac:picMk id="4" creationId="{02870588-4147-48F0-F6E8-26B2F7412E4D}"/>
          </ac:picMkLst>
        </pc:picChg>
      </pc:sldChg>
      <pc:sldChg chg="addSp delSp modSp add del mod">
        <pc:chgData name="Miriam Mondragon" userId="bbab2f52-6cef-4adc-8a98-0c01f270dbfa" providerId="ADAL" clId="{EA740B9E-C7E3-4909-8304-BF8037E8FAB3}" dt="2022-11-17T14:58:51.955" v="2235" actId="47"/>
        <pc:sldMkLst>
          <pc:docMk/>
          <pc:sldMk cId="1188956989" sldId="342"/>
        </pc:sldMkLst>
        <pc:spChg chg="mod">
          <ac:chgData name="Miriam Mondragon" userId="bbab2f52-6cef-4adc-8a98-0c01f270dbfa" providerId="ADAL" clId="{EA740B9E-C7E3-4909-8304-BF8037E8FAB3}" dt="2022-11-15T14:52:45.944" v="1085" actId="20577"/>
          <ac:spMkLst>
            <pc:docMk/>
            <pc:sldMk cId="1188956989" sldId="342"/>
            <ac:spMk id="5" creationId="{6ACED358-8338-4631-A5AF-1EF491D433B5}"/>
          </ac:spMkLst>
        </pc:spChg>
        <pc:picChg chg="add mod">
          <ac:chgData name="Miriam Mondragon" userId="bbab2f52-6cef-4adc-8a98-0c01f270dbfa" providerId="ADAL" clId="{EA740B9E-C7E3-4909-8304-BF8037E8FAB3}" dt="2022-11-15T14:53:19.304" v="1092" actId="1076"/>
          <ac:picMkLst>
            <pc:docMk/>
            <pc:sldMk cId="1188956989" sldId="342"/>
            <ac:picMk id="3" creationId="{1ECBC847-A691-E1E6-CC3E-6BE7E7A2BB42}"/>
          </ac:picMkLst>
        </pc:picChg>
        <pc:picChg chg="del">
          <ac:chgData name="Miriam Mondragon" userId="bbab2f52-6cef-4adc-8a98-0c01f270dbfa" providerId="ADAL" clId="{EA740B9E-C7E3-4909-8304-BF8037E8FAB3}" dt="2022-11-15T14:46:48.728" v="1059" actId="478"/>
          <ac:picMkLst>
            <pc:docMk/>
            <pc:sldMk cId="1188956989" sldId="342"/>
            <ac:picMk id="4" creationId="{02870588-4147-48F0-F6E8-26B2F7412E4D}"/>
          </ac:picMkLst>
        </pc:picChg>
      </pc:sldChg>
      <pc:sldChg chg="add del">
        <pc:chgData name="Miriam Mondragon" userId="bbab2f52-6cef-4adc-8a98-0c01f270dbfa" providerId="ADAL" clId="{EA740B9E-C7E3-4909-8304-BF8037E8FAB3}" dt="2022-11-15T15:03:57.105" v="1305" actId="47"/>
        <pc:sldMkLst>
          <pc:docMk/>
          <pc:sldMk cId="1844205888" sldId="343"/>
        </pc:sldMkLst>
      </pc:sldChg>
      <pc:sldChg chg="addSp delSp modSp add mod ord modAnim modNotesTx">
        <pc:chgData name="Miriam Mondragon" userId="bbab2f52-6cef-4adc-8a98-0c01f270dbfa" providerId="ADAL" clId="{EA740B9E-C7E3-4909-8304-BF8037E8FAB3}" dt="2022-11-17T15:33:19.696" v="2585" actId="20577"/>
        <pc:sldMkLst>
          <pc:docMk/>
          <pc:sldMk cId="2028990827" sldId="343"/>
        </pc:sldMkLst>
        <pc:spChg chg="add del mod">
          <ac:chgData name="Miriam Mondragon" userId="bbab2f52-6cef-4adc-8a98-0c01f270dbfa" providerId="ADAL" clId="{EA740B9E-C7E3-4909-8304-BF8037E8FAB3}" dt="2022-11-17T14:42:13.996" v="1697" actId="21"/>
          <ac:spMkLst>
            <pc:docMk/>
            <pc:sldMk cId="2028990827" sldId="343"/>
            <ac:spMk id="3" creationId="{8D669CCB-FDD0-EB77-19A4-752E06EE82E8}"/>
          </ac:spMkLst>
        </pc:spChg>
        <pc:spChg chg="mod">
          <ac:chgData name="Miriam Mondragon" userId="bbab2f52-6cef-4adc-8a98-0c01f270dbfa" providerId="ADAL" clId="{EA740B9E-C7E3-4909-8304-BF8037E8FAB3}" dt="2022-11-17T14:45:25.166" v="2023" actId="20577"/>
          <ac:spMkLst>
            <pc:docMk/>
            <pc:sldMk cId="2028990827" sldId="343"/>
            <ac:spMk id="5" creationId="{6ACED358-8338-4631-A5AF-1EF491D433B5}"/>
          </ac:spMkLst>
        </pc:spChg>
        <pc:spChg chg="add mod">
          <ac:chgData name="Miriam Mondragon" userId="bbab2f52-6cef-4adc-8a98-0c01f270dbfa" providerId="ADAL" clId="{EA740B9E-C7E3-4909-8304-BF8037E8FAB3}" dt="2022-11-17T14:45:03" v="2018" actId="1036"/>
          <ac:spMkLst>
            <pc:docMk/>
            <pc:sldMk cId="2028990827" sldId="343"/>
            <ac:spMk id="6" creationId="{82F1DAC4-03BD-7E32-78D2-2035F5CFD7C3}"/>
          </ac:spMkLst>
        </pc:spChg>
        <pc:spChg chg="add mod">
          <ac:chgData name="Miriam Mondragon" userId="bbab2f52-6cef-4adc-8a98-0c01f270dbfa" providerId="ADAL" clId="{EA740B9E-C7E3-4909-8304-BF8037E8FAB3}" dt="2022-11-17T14:45:03" v="2018" actId="1036"/>
          <ac:spMkLst>
            <pc:docMk/>
            <pc:sldMk cId="2028990827" sldId="343"/>
            <ac:spMk id="7" creationId="{E0A7F395-29FF-85C4-DA43-9281941AA89B}"/>
          </ac:spMkLst>
        </pc:spChg>
        <pc:spChg chg="add mod">
          <ac:chgData name="Miriam Mondragon" userId="bbab2f52-6cef-4adc-8a98-0c01f270dbfa" providerId="ADAL" clId="{EA740B9E-C7E3-4909-8304-BF8037E8FAB3}" dt="2022-11-17T14:45:03" v="2018" actId="1036"/>
          <ac:spMkLst>
            <pc:docMk/>
            <pc:sldMk cId="2028990827" sldId="343"/>
            <ac:spMk id="8" creationId="{3BF703DF-FA6A-DBE3-F434-9BA6FE8F045F}"/>
          </ac:spMkLst>
        </pc:spChg>
        <pc:spChg chg="add mod">
          <ac:chgData name="Miriam Mondragon" userId="bbab2f52-6cef-4adc-8a98-0c01f270dbfa" providerId="ADAL" clId="{EA740B9E-C7E3-4909-8304-BF8037E8FAB3}" dt="2022-11-17T14:45:03" v="2018" actId="1036"/>
          <ac:spMkLst>
            <pc:docMk/>
            <pc:sldMk cId="2028990827" sldId="343"/>
            <ac:spMk id="9" creationId="{E223CF34-B75F-E7D7-142D-56941898B026}"/>
          </ac:spMkLst>
        </pc:spChg>
        <pc:spChg chg="add mod">
          <ac:chgData name="Miriam Mondragon" userId="bbab2f52-6cef-4adc-8a98-0c01f270dbfa" providerId="ADAL" clId="{EA740B9E-C7E3-4909-8304-BF8037E8FAB3}" dt="2022-11-17T14:45:03" v="2018" actId="1036"/>
          <ac:spMkLst>
            <pc:docMk/>
            <pc:sldMk cId="2028990827" sldId="343"/>
            <ac:spMk id="10" creationId="{5C619E3D-EFC4-0DD4-718B-002BA212232A}"/>
          </ac:spMkLst>
        </pc:spChg>
        <pc:spChg chg="add mod">
          <ac:chgData name="Miriam Mondragon" userId="bbab2f52-6cef-4adc-8a98-0c01f270dbfa" providerId="ADAL" clId="{EA740B9E-C7E3-4909-8304-BF8037E8FAB3}" dt="2022-11-17T14:46:26.846" v="2044" actId="20577"/>
          <ac:spMkLst>
            <pc:docMk/>
            <pc:sldMk cId="2028990827" sldId="343"/>
            <ac:spMk id="12" creationId="{91B511D5-A0BD-EE6E-3613-ABE6E1EE0D86}"/>
          </ac:spMkLst>
        </pc:spChg>
        <pc:picChg chg="del">
          <ac:chgData name="Miriam Mondragon" userId="bbab2f52-6cef-4adc-8a98-0c01f270dbfa" providerId="ADAL" clId="{EA740B9E-C7E3-4909-8304-BF8037E8FAB3}" dt="2022-11-15T15:05:54.642" v="1307" actId="478"/>
          <ac:picMkLst>
            <pc:docMk/>
            <pc:sldMk cId="2028990827" sldId="343"/>
            <ac:picMk id="3" creationId="{1ECBC847-A691-E1E6-CC3E-6BE7E7A2BB42}"/>
          </ac:picMkLst>
        </pc:picChg>
        <pc:picChg chg="add mod">
          <ac:chgData name="Miriam Mondragon" userId="bbab2f52-6cef-4adc-8a98-0c01f270dbfa" providerId="ADAL" clId="{EA740B9E-C7E3-4909-8304-BF8037E8FAB3}" dt="2022-11-17T14:44:50.309" v="1934" actId="1076"/>
          <ac:picMkLst>
            <pc:docMk/>
            <pc:sldMk cId="2028990827" sldId="343"/>
            <ac:picMk id="4" creationId="{ACD93651-03F8-961A-ADA9-25984B1EC518}"/>
          </ac:picMkLst>
        </pc:picChg>
        <pc:picChg chg="add mod">
          <ac:chgData name="Miriam Mondragon" userId="bbab2f52-6cef-4adc-8a98-0c01f270dbfa" providerId="ADAL" clId="{EA740B9E-C7E3-4909-8304-BF8037E8FAB3}" dt="2022-11-17T14:46:23.299" v="2037" actId="1076"/>
          <ac:picMkLst>
            <pc:docMk/>
            <pc:sldMk cId="2028990827" sldId="343"/>
            <ac:picMk id="13" creationId="{A383A10F-AC0B-6E93-B8BB-52FF5CCDAC9F}"/>
          </ac:picMkLst>
        </pc:picChg>
      </pc:sldChg>
      <pc:sldChg chg="addSp delSp modSp new del mod">
        <pc:chgData name="Miriam Mondragon" userId="bbab2f52-6cef-4adc-8a98-0c01f270dbfa" providerId="ADAL" clId="{EA740B9E-C7E3-4909-8304-BF8037E8FAB3}" dt="2022-11-15T14:56:19.610" v="1133" actId="47"/>
        <pc:sldMkLst>
          <pc:docMk/>
          <pc:sldMk cId="1840401300" sldId="344"/>
        </pc:sldMkLst>
        <pc:spChg chg="add del mod">
          <ac:chgData name="Miriam Mondragon" userId="bbab2f52-6cef-4adc-8a98-0c01f270dbfa" providerId="ADAL" clId="{EA740B9E-C7E3-4909-8304-BF8037E8FAB3}" dt="2022-11-15T14:54:52.843" v="1119"/>
          <ac:spMkLst>
            <pc:docMk/>
            <pc:sldMk cId="1840401300" sldId="344"/>
            <ac:spMk id="3" creationId="{3231553B-11F4-2B8F-69D0-91156DDB09AC}"/>
          </ac:spMkLst>
        </pc:spChg>
        <pc:spChg chg="add mod">
          <ac:chgData name="Miriam Mondragon" userId="bbab2f52-6cef-4adc-8a98-0c01f270dbfa" providerId="ADAL" clId="{EA740B9E-C7E3-4909-8304-BF8037E8FAB3}" dt="2022-11-15T14:54:58.839" v="1120" actId="255"/>
          <ac:spMkLst>
            <pc:docMk/>
            <pc:sldMk cId="1840401300" sldId="344"/>
            <ac:spMk id="4" creationId="{B0ED17FD-1848-CC88-2174-2BB7C2E36473}"/>
          </ac:spMkLst>
        </pc:spChg>
        <pc:picChg chg="add mod">
          <ac:chgData name="Miriam Mondragon" userId="bbab2f52-6cef-4adc-8a98-0c01f270dbfa" providerId="ADAL" clId="{EA740B9E-C7E3-4909-8304-BF8037E8FAB3}" dt="2022-11-15T14:54:38.593" v="1105"/>
          <ac:picMkLst>
            <pc:docMk/>
            <pc:sldMk cId="1840401300" sldId="344"/>
            <ac:picMk id="2" creationId="{958B6F05-2E6C-7816-20F8-0B9DC5AF6FB3}"/>
          </ac:picMkLst>
        </pc:picChg>
      </pc:sldChg>
      <pc:sldChg chg="addSp delSp modSp new mod setBg">
        <pc:chgData name="Miriam Mondragon" userId="bbab2f52-6cef-4adc-8a98-0c01f270dbfa" providerId="ADAL" clId="{EA740B9E-C7E3-4909-8304-BF8037E8FAB3}" dt="2022-11-17T14:28:37.223" v="1385" actId="26606"/>
        <pc:sldMkLst>
          <pc:docMk/>
          <pc:sldMk cId="2085659257" sldId="344"/>
        </pc:sldMkLst>
        <pc:spChg chg="del">
          <ac:chgData name="Miriam Mondragon" userId="bbab2f52-6cef-4adc-8a98-0c01f270dbfa" providerId="ADAL" clId="{EA740B9E-C7E3-4909-8304-BF8037E8FAB3}" dt="2022-11-17T14:28:06.023" v="1380" actId="478"/>
          <ac:spMkLst>
            <pc:docMk/>
            <pc:sldMk cId="2085659257" sldId="344"/>
            <ac:spMk id="2" creationId="{6177C073-4FF9-2A25-E94F-E9258E73ACC4}"/>
          </ac:spMkLst>
        </pc:spChg>
        <pc:spChg chg="del">
          <ac:chgData name="Miriam Mondragon" userId="bbab2f52-6cef-4adc-8a98-0c01f270dbfa" providerId="ADAL" clId="{EA740B9E-C7E3-4909-8304-BF8037E8FAB3}" dt="2022-11-17T14:28:03.609" v="1379" actId="478"/>
          <ac:spMkLst>
            <pc:docMk/>
            <pc:sldMk cId="2085659257" sldId="344"/>
            <ac:spMk id="3" creationId="{759BA25A-23D0-7DB9-0598-F1766446A5B5}"/>
          </ac:spMkLst>
        </pc:spChg>
        <pc:spChg chg="add">
          <ac:chgData name="Miriam Mondragon" userId="bbab2f52-6cef-4adc-8a98-0c01f270dbfa" providerId="ADAL" clId="{EA740B9E-C7E3-4909-8304-BF8037E8FAB3}" dt="2022-11-17T14:28:37.223" v="1385" actId="26606"/>
          <ac:spMkLst>
            <pc:docMk/>
            <pc:sldMk cId="2085659257" sldId="344"/>
            <ac:spMk id="10" creationId="{D99D2C73-08B0-4F6B-A8E9-4651E6BDBE48}"/>
          </ac:spMkLst>
        </pc:spChg>
        <pc:spChg chg="add">
          <ac:chgData name="Miriam Mondragon" userId="bbab2f52-6cef-4adc-8a98-0c01f270dbfa" providerId="ADAL" clId="{EA740B9E-C7E3-4909-8304-BF8037E8FAB3}" dt="2022-11-17T14:28:37.223" v="1385" actId="26606"/>
          <ac:spMkLst>
            <pc:docMk/>
            <pc:sldMk cId="2085659257" sldId="344"/>
            <ac:spMk id="12" creationId="{968DB88C-7EF2-487C-85D1-848F61F13E3F}"/>
          </ac:spMkLst>
        </pc:spChg>
        <pc:picChg chg="add mod ord">
          <ac:chgData name="Miriam Mondragon" userId="bbab2f52-6cef-4adc-8a98-0c01f270dbfa" providerId="ADAL" clId="{EA740B9E-C7E3-4909-8304-BF8037E8FAB3}" dt="2022-11-17T14:28:37.223" v="1385" actId="26606"/>
          <ac:picMkLst>
            <pc:docMk/>
            <pc:sldMk cId="2085659257" sldId="344"/>
            <ac:picMk id="4" creationId="{22FA5B26-4A40-6BCA-F384-3D849C04C1B5}"/>
          </ac:picMkLst>
        </pc:picChg>
        <pc:picChg chg="add mod">
          <ac:chgData name="Miriam Mondragon" userId="bbab2f52-6cef-4adc-8a98-0c01f270dbfa" providerId="ADAL" clId="{EA740B9E-C7E3-4909-8304-BF8037E8FAB3}" dt="2022-11-17T14:28:37.223" v="1385" actId="26606"/>
          <ac:picMkLst>
            <pc:docMk/>
            <pc:sldMk cId="2085659257" sldId="344"/>
            <ac:picMk id="5" creationId="{B100A367-FA3B-A653-3E98-CF0FD9FBDBAE}"/>
          </ac:picMkLst>
        </pc:picChg>
      </pc:sldChg>
      <pc:sldChg chg="addSp modSp new mod">
        <pc:chgData name="Miriam Mondragon" userId="bbab2f52-6cef-4adc-8a98-0c01f270dbfa" providerId="ADAL" clId="{EA740B9E-C7E3-4909-8304-BF8037E8FAB3}" dt="2022-11-17T14:50:55.674" v="2061" actId="1076"/>
        <pc:sldMkLst>
          <pc:docMk/>
          <pc:sldMk cId="2594306942" sldId="345"/>
        </pc:sldMkLst>
        <pc:spChg chg="mod">
          <ac:chgData name="Miriam Mondragon" userId="bbab2f52-6cef-4adc-8a98-0c01f270dbfa" providerId="ADAL" clId="{EA740B9E-C7E3-4909-8304-BF8037E8FAB3}" dt="2022-11-17T14:42:38.234" v="1699"/>
          <ac:spMkLst>
            <pc:docMk/>
            <pc:sldMk cId="2594306942" sldId="345"/>
            <ac:spMk id="3" creationId="{4842FDE8-6F25-B695-8AFE-0EBB57344BE6}"/>
          </ac:spMkLst>
        </pc:spChg>
        <pc:spChg chg="mod">
          <ac:chgData name="Miriam Mondragon" userId="bbab2f52-6cef-4adc-8a98-0c01f270dbfa" providerId="ADAL" clId="{EA740B9E-C7E3-4909-8304-BF8037E8FAB3}" dt="2022-11-17T14:43:12.201" v="1706" actId="20577"/>
          <ac:spMkLst>
            <pc:docMk/>
            <pc:sldMk cId="2594306942" sldId="345"/>
            <ac:spMk id="4" creationId="{75B20B4F-A6C2-6AF2-5062-71379016A0BB}"/>
          </ac:spMkLst>
        </pc:spChg>
        <pc:grpChg chg="add mod">
          <ac:chgData name="Miriam Mondragon" userId="bbab2f52-6cef-4adc-8a98-0c01f270dbfa" providerId="ADAL" clId="{EA740B9E-C7E3-4909-8304-BF8037E8FAB3}" dt="2022-11-17T14:50:55.674" v="2061" actId="1076"/>
          <ac:grpSpMkLst>
            <pc:docMk/>
            <pc:sldMk cId="2594306942" sldId="345"/>
            <ac:grpSpMk id="2" creationId="{05344654-912E-4372-82E9-373E27357327}"/>
          </ac:grpSpMkLst>
        </pc:grpChg>
      </pc:sldChg>
      <pc:sldChg chg="addSp delSp modSp add mod delAnim modNotesTx">
        <pc:chgData name="Miriam Mondragon" userId="bbab2f52-6cef-4adc-8a98-0c01f270dbfa" providerId="ADAL" clId="{EA740B9E-C7E3-4909-8304-BF8037E8FAB3}" dt="2022-11-17T15:02:52.813" v="2267" actId="14100"/>
        <pc:sldMkLst>
          <pc:docMk/>
          <pc:sldMk cId="2240400767" sldId="346"/>
        </pc:sldMkLst>
        <pc:spChg chg="mod">
          <ac:chgData name="Miriam Mondragon" userId="bbab2f52-6cef-4adc-8a98-0c01f270dbfa" providerId="ADAL" clId="{EA740B9E-C7E3-4909-8304-BF8037E8FAB3}" dt="2022-11-17T15:02:45.542" v="2265" actId="20577"/>
          <ac:spMkLst>
            <pc:docMk/>
            <pc:sldMk cId="2240400767" sldId="346"/>
            <ac:spMk id="5" creationId="{6ACED358-8338-4631-A5AF-1EF491D433B5}"/>
          </ac:spMkLst>
        </pc:spChg>
        <pc:spChg chg="del">
          <ac:chgData name="Miriam Mondragon" userId="bbab2f52-6cef-4adc-8a98-0c01f270dbfa" providerId="ADAL" clId="{EA740B9E-C7E3-4909-8304-BF8037E8FAB3}" dt="2022-11-17T14:52:24.028" v="2203" actId="478"/>
          <ac:spMkLst>
            <pc:docMk/>
            <pc:sldMk cId="2240400767" sldId="346"/>
            <ac:spMk id="6" creationId="{82F1DAC4-03BD-7E32-78D2-2035F5CFD7C3}"/>
          </ac:spMkLst>
        </pc:spChg>
        <pc:spChg chg="del">
          <ac:chgData name="Miriam Mondragon" userId="bbab2f52-6cef-4adc-8a98-0c01f270dbfa" providerId="ADAL" clId="{EA740B9E-C7E3-4909-8304-BF8037E8FAB3}" dt="2022-11-17T14:52:25.295" v="2205" actId="478"/>
          <ac:spMkLst>
            <pc:docMk/>
            <pc:sldMk cId="2240400767" sldId="346"/>
            <ac:spMk id="7" creationId="{E0A7F395-29FF-85C4-DA43-9281941AA89B}"/>
          </ac:spMkLst>
        </pc:spChg>
        <pc:spChg chg="del">
          <ac:chgData name="Miriam Mondragon" userId="bbab2f52-6cef-4adc-8a98-0c01f270dbfa" providerId="ADAL" clId="{EA740B9E-C7E3-4909-8304-BF8037E8FAB3}" dt="2022-11-17T14:52:24.513" v="2204" actId="478"/>
          <ac:spMkLst>
            <pc:docMk/>
            <pc:sldMk cId="2240400767" sldId="346"/>
            <ac:spMk id="8" creationId="{3BF703DF-FA6A-DBE3-F434-9BA6FE8F045F}"/>
          </ac:spMkLst>
        </pc:spChg>
        <pc:spChg chg="del">
          <ac:chgData name="Miriam Mondragon" userId="bbab2f52-6cef-4adc-8a98-0c01f270dbfa" providerId="ADAL" clId="{EA740B9E-C7E3-4909-8304-BF8037E8FAB3}" dt="2022-11-17T14:52:26.613" v="2206" actId="478"/>
          <ac:spMkLst>
            <pc:docMk/>
            <pc:sldMk cId="2240400767" sldId="346"/>
            <ac:spMk id="9" creationId="{E223CF34-B75F-E7D7-142D-56941898B026}"/>
          </ac:spMkLst>
        </pc:spChg>
        <pc:spChg chg="del">
          <ac:chgData name="Miriam Mondragon" userId="bbab2f52-6cef-4adc-8a98-0c01f270dbfa" providerId="ADAL" clId="{EA740B9E-C7E3-4909-8304-BF8037E8FAB3}" dt="2022-11-17T14:52:27.446" v="2207" actId="478"/>
          <ac:spMkLst>
            <pc:docMk/>
            <pc:sldMk cId="2240400767" sldId="346"/>
            <ac:spMk id="10" creationId="{5C619E3D-EFC4-0DD4-718B-002BA212232A}"/>
          </ac:spMkLst>
        </pc:spChg>
        <pc:spChg chg="del">
          <ac:chgData name="Miriam Mondragon" userId="bbab2f52-6cef-4adc-8a98-0c01f270dbfa" providerId="ADAL" clId="{EA740B9E-C7E3-4909-8304-BF8037E8FAB3}" dt="2022-11-17T14:51:38.095" v="2065" actId="478"/>
          <ac:spMkLst>
            <pc:docMk/>
            <pc:sldMk cId="2240400767" sldId="346"/>
            <ac:spMk id="12" creationId="{91B511D5-A0BD-EE6E-3613-ABE6E1EE0D86}"/>
          </ac:spMkLst>
        </pc:spChg>
        <pc:picChg chg="add mod">
          <ac:chgData name="Miriam Mondragon" userId="bbab2f52-6cef-4adc-8a98-0c01f270dbfa" providerId="ADAL" clId="{EA740B9E-C7E3-4909-8304-BF8037E8FAB3}" dt="2022-11-17T15:02:52.813" v="2267" actId="14100"/>
          <ac:picMkLst>
            <pc:docMk/>
            <pc:sldMk cId="2240400767" sldId="346"/>
            <ac:picMk id="3" creationId="{72A2C21E-A126-E8BE-8030-CA31B525C7EC}"/>
          </ac:picMkLst>
        </pc:picChg>
        <pc:picChg chg="del">
          <ac:chgData name="Miriam Mondragon" userId="bbab2f52-6cef-4adc-8a98-0c01f270dbfa" providerId="ADAL" clId="{EA740B9E-C7E3-4909-8304-BF8037E8FAB3}" dt="2022-11-17T14:52:22.047" v="2202" actId="478"/>
          <ac:picMkLst>
            <pc:docMk/>
            <pc:sldMk cId="2240400767" sldId="346"/>
            <ac:picMk id="4" creationId="{ACD93651-03F8-961A-ADA9-25984B1EC518}"/>
          </ac:picMkLst>
        </pc:picChg>
        <pc:picChg chg="del">
          <ac:chgData name="Miriam Mondragon" userId="bbab2f52-6cef-4adc-8a98-0c01f270dbfa" providerId="ADAL" clId="{EA740B9E-C7E3-4909-8304-BF8037E8FAB3}" dt="2022-11-17T14:52:21.180" v="2201" actId="478"/>
          <ac:picMkLst>
            <pc:docMk/>
            <pc:sldMk cId="2240400767" sldId="346"/>
            <ac:picMk id="13" creationId="{A383A10F-AC0B-6E93-B8BB-52FF5CCDAC9F}"/>
          </ac:picMkLst>
        </pc:picChg>
      </pc:sldChg>
      <pc:sldChg chg="modSp add mod">
        <pc:chgData name="Miriam Mondragon" userId="bbab2f52-6cef-4adc-8a98-0c01f270dbfa" providerId="ADAL" clId="{EA740B9E-C7E3-4909-8304-BF8037E8FAB3}" dt="2022-11-17T14:53:38.475" v="2211" actId="113"/>
        <pc:sldMkLst>
          <pc:docMk/>
          <pc:sldMk cId="1201433419" sldId="347"/>
        </pc:sldMkLst>
        <pc:spChg chg="mod">
          <ac:chgData name="Miriam Mondragon" userId="bbab2f52-6cef-4adc-8a98-0c01f270dbfa" providerId="ADAL" clId="{EA740B9E-C7E3-4909-8304-BF8037E8FAB3}" dt="2022-11-17T14:53:38.475" v="2211" actId="113"/>
          <ac:spMkLst>
            <pc:docMk/>
            <pc:sldMk cId="1201433419" sldId="347"/>
            <ac:spMk id="4" creationId="{75B20B4F-A6C2-6AF2-5062-71379016A0BB}"/>
          </ac:spMkLst>
        </pc:spChg>
      </pc:sldChg>
      <pc:sldChg chg="modSp add mod ord">
        <pc:chgData name="Miriam Mondragon" userId="bbab2f52-6cef-4adc-8a98-0c01f270dbfa" providerId="ADAL" clId="{EA740B9E-C7E3-4909-8304-BF8037E8FAB3}" dt="2022-11-17T15:06:44.028" v="2305"/>
        <pc:sldMkLst>
          <pc:docMk/>
          <pc:sldMk cId="1073630731" sldId="348"/>
        </pc:sldMkLst>
        <pc:spChg chg="mod">
          <ac:chgData name="Miriam Mondragon" userId="bbab2f52-6cef-4adc-8a98-0c01f270dbfa" providerId="ADAL" clId="{EA740B9E-C7E3-4909-8304-BF8037E8FAB3}" dt="2022-11-17T14:55:26.721" v="2216" actId="113"/>
          <ac:spMkLst>
            <pc:docMk/>
            <pc:sldMk cId="1073630731" sldId="348"/>
            <ac:spMk id="4" creationId="{75B20B4F-A6C2-6AF2-5062-71379016A0BB}"/>
          </ac:spMkLst>
        </pc:spChg>
      </pc:sldChg>
      <pc:sldChg chg="modSp add mod">
        <pc:chgData name="Miriam Mondragon" userId="bbab2f52-6cef-4adc-8a98-0c01f270dbfa" providerId="ADAL" clId="{EA740B9E-C7E3-4909-8304-BF8037E8FAB3}" dt="2022-11-17T14:56:20.970" v="2227" actId="20577"/>
        <pc:sldMkLst>
          <pc:docMk/>
          <pc:sldMk cId="277336398" sldId="349"/>
        </pc:sldMkLst>
        <pc:spChg chg="mod">
          <ac:chgData name="Miriam Mondragon" userId="bbab2f52-6cef-4adc-8a98-0c01f270dbfa" providerId="ADAL" clId="{EA740B9E-C7E3-4909-8304-BF8037E8FAB3}" dt="2022-11-17T14:56:20.970" v="2227" actId="20577"/>
          <ac:spMkLst>
            <pc:docMk/>
            <pc:sldMk cId="277336398" sldId="349"/>
            <ac:spMk id="4" creationId="{75B20B4F-A6C2-6AF2-5062-71379016A0BB}"/>
          </ac:spMkLst>
        </pc:spChg>
      </pc:sldChg>
      <pc:sldChg chg="addSp delSp modSp new del">
        <pc:chgData name="Miriam Mondragon" userId="bbab2f52-6cef-4adc-8a98-0c01f270dbfa" providerId="ADAL" clId="{EA740B9E-C7E3-4909-8304-BF8037E8FAB3}" dt="2022-11-17T14:57:04.255" v="2231" actId="680"/>
        <pc:sldMkLst>
          <pc:docMk/>
          <pc:sldMk cId="3336971046" sldId="350"/>
        </pc:sldMkLst>
        <pc:spChg chg="mod">
          <ac:chgData name="Miriam Mondragon" userId="bbab2f52-6cef-4adc-8a98-0c01f270dbfa" providerId="ADAL" clId="{EA740B9E-C7E3-4909-8304-BF8037E8FAB3}" dt="2022-11-17T14:56:46.344" v="2229"/>
          <ac:spMkLst>
            <pc:docMk/>
            <pc:sldMk cId="3336971046" sldId="350"/>
            <ac:spMk id="3" creationId="{79C4F57A-959F-78BD-28C2-A9300B61A494}"/>
          </ac:spMkLst>
        </pc:spChg>
        <pc:spChg chg="mod">
          <ac:chgData name="Miriam Mondragon" userId="bbab2f52-6cef-4adc-8a98-0c01f270dbfa" providerId="ADAL" clId="{EA740B9E-C7E3-4909-8304-BF8037E8FAB3}" dt="2022-11-17T14:56:46.344" v="2229"/>
          <ac:spMkLst>
            <pc:docMk/>
            <pc:sldMk cId="3336971046" sldId="350"/>
            <ac:spMk id="4" creationId="{FA6648B8-8297-C0BB-5A5A-E921A4F738BD}"/>
          </ac:spMkLst>
        </pc:spChg>
        <pc:grpChg chg="add del mod">
          <ac:chgData name="Miriam Mondragon" userId="bbab2f52-6cef-4adc-8a98-0c01f270dbfa" providerId="ADAL" clId="{EA740B9E-C7E3-4909-8304-BF8037E8FAB3}" dt="2022-11-17T14:57:03.356" v="2230"/>
          <ac:grpSpMkLst>
            <pc:docMk/>
            <pc:sldMk cId="3336971046" sldId="350"/>
            <ac:grpSpMk id="2" creationId="{6381FEC4-6354-C838-C6F2-1C1240B3E13D}"/>
          </ac:grpSpMkLst>
        </pc:grpChg>
      </pc:sldChg>
      <pc:sldChg chg="addSp delSp modSp add mod">
        <pc:chgData name="Miriam Mondragon" userId="bbab2f52-6cef-4adc-8a98-0c01f270dbfa" providerId="ADAL" clId="{EA740B9E-C7E3-4909-8304-BF8037E8FAB3}" dt="2022-11-17T15:18:51.486" v="2372" actId="1076"/>
        <pc:sldMkLst>
          <pc:docMk/>
          <pc:sldMk cId="4046727644" sldId="350"/>
        </pc:sldMkLst>
        <pc:spChg chg="mod">
          <ac:chgData name="Miriam Mondragon" userId="bbab2f52-6cef-4adc-8a98-0c01f270dbfa" providerId="ADAL" clId="{EA740B9E-C7E3-4909-8304-BF8037E8FAB3}" dt="2022-11-17T15:16:57.388" v="2368" actId="20577"/>
          <ac:spMkLst>
            <pc:docMk/>
            <pc:sldMk cId="4046727644" sldId="350"/>
            <ac:spMk id="5" creationId="{6ACED358-8338-4631-A5AF-1EF491D433B5}"/>
          </ac:spMkLst>
        </pc:spChg>
        <pc:picChg chg="del">
          <ac:chgData name="Miriam Mondragon" userId="bbab2f52-6cef-4adc-8a98-0c01f270dbfa" providerId="ADAL" clId="{EA740B9E-C7E3-4909-8304-BF8037E8FAB3}" dt="2022-11-17T15:04:11.463" v="2269" actId="478"/>
          <ac:picMkLst>
            <pc:docMk/>
            <pc:sldMk cId="4046727644" sldId="350"/>
            <ac:picMk id="3" creationId="{72A2C21E-A126-E8BE-8030-CA31B525C7EC}"/>
          </ac:picMkLst>
        </pc:picChg>
        <pc:picChg chg="add del mod">
          <ac:chgData name="Miriam Mondragon" userId="bbab2f52-6cef-4adc-8a98-0c01f270dbfa" providerId="ADAL" clId="{EA740B9E-C7E3-4909-8304-BF8037E8FAB3}" dt="2022-11-17T15:05:17.479" v="2287" actId="478"/>
          <ac:picMkLst>
            <pc:docMk/>
            <pc:sldMk cId="4046727644" sldId="350"/>
            <ac:picMk id="4" creationId="{EB358D66-1F2C-2253-782B-F204D975AE66}"/>
          </ac:picMkLst>
        </pc:picChg>
        <pc:picChg chg="add del mod">
          <ac:chgData name="Miriam Mondragon" userId="bbab2f52-6cef-4adc-8a98-0c01f270dbfa" providerId="ADAL" clId="{EA740B9E-C7E3-4909-8304-BF8037E8FAB3}" dt="2022-11-17T15:05:28.884" v="2291" actId="478"/>
          <ac:picMkLst>
            <pc:docMk/>
            <pc:sldMk cId="4046727644" sldId="350"/>
            <ac:picMk id="7" creationId="{AC736754-7EB0-711C-8C1C-7F3541C3156F}"/>
          </ac:picMkLst>
        </pc:picChg>
        <pc:picChg chg="add mod">
          <ac:chgData name="Miriam Mondragon" userId="bbab2f52-6cef-4adc-8a98-0c01f270dbfa" providerId="ADAL" clId="{EA740B9E-C7E3-4909-8304-BF8037E8FAB3}" dt="2022-11-17T15:18:51.486" v="2372" actId="1076"/>
          <ac:picMkLst>
            <pc:docMk/>
            <pc:sldMk cId="4046727644" sldId="350"/>
            <ac:picMk id="9" creationId="{AE990718-39B8-F299-12E6-DA0CBBCE3F23}"/>
          </ac:picMkLst>
        </pc:picChg>
      </pc:sldChg>
      <pc:sldChg chg="addSp delSp modSp add mod delAnim modNotesTx">
        <pc:chgData name="Miriam Mondragon" userId="bbab2f52-6cef-4adc-8a98-0c01f270dbfa" providerId="ADAL" clId="{EA740B9E-C7E3-4909-8304-BF8037E8FAB3}" dt="2022-11-17T15:33:23.688" v="2586" actId="20577"/>
        <pc:sldMkLst>
          <pc:docMk/>
          <pc:sldMk cId="377078739" sldId="351"/>
        </pc:sldMkLst>
        <pc:spChg chg="mod">
          <ac:chgData name="Miriam Mondragon" userId="bbab2f52-6cef-4adc-8a98-0c01f270dbfa" providerId="ADAL" clId="{EA740B9E-C7E3-4909-8304-BF8037E8FAB3}" dt="2022-11-17T15:09:02.141" v="2332" actId="20577"/>
          <ac:spMkLst>
            <pc:docMk/>
            <pc:sldMk cId="377078739" sldId="351"/>
            <ac:spMk id="5" creationId="{6ACED358-8338-4631-A5AF-1EF491D433B5}"/>
          </ac:spMkLst>
        </pc:spChg>
        <pc:spChg chg="del">
          <ac:chgData name="Miriam Mondragon" userId="bbab2f52-6cef-4adc-8a98-0c01f270dbfa" providerId="ADAL" clId="{EA740B9E-C7E3-4909-8304-BF8037E8FAB3}" dt="2022-11-17T15:08:49.786" v="2314" actId="478"/>
          <ac:spMkLst>
            <pc:docMk/>
            <pc:sldMk cId="377078739" sldId="351"/>
            <ac:spMk id="6" creationId="{82F1DAC4-03BD-7E32-78D2-2035F5CFD7C3}"/>
          </ac:spMkLst>
        </pc:spChg>
        <pc:spChg chg="del">
          <ac:chgData name="Miriam Mondragon" userId="bbab2f52-6cef-4adc-8a98-0c01f270dbfa" providerId="ADAL" clId="{EA740B9E-C7E3-4909-8304-BF8037E8FAB3}" dt="2022-11-17T15:08:51.740" v="2316" actId="478"/>
          <ac:spMkLst>
            <pc:docMk/>
            <pc:sldMk cId="377078739" sldId="351"/>
            <ac:spMk id="7" creationId="{E0A7F395-29FF-85C4-DA43-9281941AA89B}"/>
          </ac:spMkLst>
        </pc:spChg>
        <pc:spChg chg="del">
          <ac:chgData name="Miriam Mondragon" userId="bbab2f52-6cef-4adc-8a98-0c01f270dbfa" providerId="ADAL" clId="{EA740B9E-C7E3-4909-8304-BF8037E8FAB3}" dt="2022-11-17T15:08:50.837" v="2315" actId="478"/>
          <ac:spMkLst>
            <pc:docMk/>
            <pc:sldMk cId="377078739" sldId="351"/>
            <ac:spMk id="8" creationId="{3BF703DF-FA6A-DBE3-F434-9BA6FE8F045F}"/>
          </ac:spMkLst>
        </pc:spChg>
        <pc:spChg chg="del">
          <ac:chgData name="Miriam Mondragon" userId="bbab2f52-6cef-4adc-8a98-0c01f270dbfa" providerId="ADAL" clId="{EA740B9E-C7E3-4909-8304-BF8037E8FAB3}" dt="2022-11-17T15:08:53.007" v="2317" actId="478"/>
          <ac:spMkLst>
            <pc:docMk/>
            <pc:sldMk cId="377078739" sldId="351"/>
            <ac:spMk id="9" creationId="{E223CF34-B75F-E7D7-142D-56941898B026}"/>
          </ac:spMkLst>
        </pc:spChg>
        <pc:spChg chg="del">
          <ac:chgData name="Miriam Mondragon" userId="bbab2f52-6cef-4adc-8a98-0c01f270dbfa" providerId="ADAL" clId="{EA740B9E-C7E3-4909-8304-BF8037E8FAB3}" dt="2022-11-17T15:08:53.791" v="2318" actId="478"/>
          <ac:spMkLst>
            <pc:docMk/>
            <pc:sldMk cId="377078739" sldId="351"/>
            <ac:spMk id="10" creationId="{5C619E3D-EFC4-0DD4-718B-002BA212232A}"/>
          </ac:spMkLst>
        </pc:spChg>
        <pc:spChg chg="mod">
          <ac:chgData name="Miriam Mondragon" userId="bbab2f52-6cef-4adc-8a98-0c01f270dbfa" providerId="ADAL" clId="{EA740B9E-C7E3-4909-8304-BF8037E8FAB3}" dt="2022-11-17T15:09:16.306" v="2349" actId="20577"/>
          <ac:spMkLst>
            <pc:docMk/>
            <pc:sldMk cId="377078739" sldId="351"/>
            <ac:spMk id="12" creationId="{91B511D5-A0BD-EE6E-3613-ABE6E1EE0D86}"/>
          </ac:spMkLst>
        </pc:spChg>
        <pc:picChg chg="add mod">
          <ac:chgData name="Miriam Mondragon" userId="bbab2f52-6cef-4adc-8a98-0c01f270dbfa" providerId="ADAL" clId="{EA740B9E-C7E3-4909-8304-BF8037E8FAB3}" dt="2022-11-17T15:09:33.188" v="2354" actId="14100"/>
          <ac:picMkLst>
            <pc:docMk/>
            <pc:sldMk cId="377078739" sldId="351"/>
            <ac:picMk id="2" creationId="{EDE6FE6D-9C7E-DE92-3A86-37B6B6A4631D}"/>
          </ac:picMkLst>
        </pc:picChg>
        <pc:picChg chg="del">
          <ac:chgData name="Miriam Mondragon" userId="bbab2f52-6cef-4adc-8a98-0c01f270dbfa" providerId="ADAL" clId="{EA740B9E-C7E3-4909-8304-BF8037E8FAB3}" dt="2022-11-17T15:08:48.381" v="2313" actId="478"/>
          <ac:picMkLst>
            <pc:docMk/>
            <pc:sldMk cId="377078739" sldId="351"/>
            <ac:picMk id="4" creationId="{ACD93651-03F8-961A-ADA9-25984B1EC518}"/>
          </ac:picMkLst>
        </pc:picChg>
        <pc:picChg chg="mod">
          <ac:chgData name="Miriam Mondragon" userId="bbab2f52-6cef-4adc-8a98-0c01f270dbfa" providerId="ADAL" clId="{EA740B9E-C7E3-4909-8304-BF8037E8FAB3}" dt="2022-11-17T15:09:42.794" v="2356" actId="1076"/>
          <ac:picMkLst>
            <pc:docMk/>
            <pc:sldMk cId="377078739" sldId="351"/>
            <ac:picMk id="13" creationId="{A383A10F-AC0B-6E93-B8BB-52FF5CCDAC9F}"/>
          </ac:picMkLst>
        </pc:picChg>
      </pc:sldChg>
      <pc:sldChg chg="addSp delSp modSp new mod addAnim delAnim modAnim">
        <pc:chgData name="Miriam Mondragon" userId="bbab2f52-6cef-4adc-8a98-0c01f270dbfa" providerId="ADAL" clId="{EA740B9E-C7E3-4909-8304-BF8037E8FAB3}" dt="2022-11-17T15:25:36.255" v="2457"/>
        <pc:sldMkLst>
          <pc:docMk/>
          <pc:sldMk cId="3199999435" sldId="352"/>
        </pc:sldMkLst>
        <pc:spChg chg="add mod">
          <ac:chgData name="Miriam Mondragon" userId="bbab2f52-6cef-4adc-8a98-0c01f270dbfa" providerId="ADAL" clId="{EA740B9E-C7E3-4909-8304-BF8037E8FAB3}" dt="2022-11-17T15:20:25.483" v="2396" actId="20577"/>
          <ac:spMkLst>
            <pc:docMk/>
            <pc:sldMk cId="3199999435" sldId="352"/>
            <ac:spMk id="4" creationId="{A5BAC2F1-9951-C8E1-6B8E-04CA03B5AEB1}"/>
          </ac:spMkLst>
        </pc:spChg>
        <pc:spChg chg="add del mod">
          <ac:chgData name="Miriam Mondragon" userId="bbab2f52-6cef-4adc-8a98-0c01f270dbfa" providerId="ADAL" clId="{EA740B9E-C7E3-4909-8304-BF8037E8FAB3}" dt="2022-11-17T15:24:01.312" v="2445" actId="14100"/>
          <ac:spMkLst>
            <pc:docMk/>
            <pc:sldMk cId="3199999435" sldId="352"/>
            <ac:spMk id="5" creationId="{A5E32B9E-5996-778E-2973-FB64FD5E827A}"/>
          </ac:spMkLst>
        </pc:spChg>
        <pc:spChg chg="add del mod">
          <ac:chgData name="Miriam Mondragon" userId="bbab2f52-6cef-4adc-8a98-0c01f270dbfa" providerId="ADAL" clId="{EA740B9E-C7E3-4909-8304-BF8037E8FAB3}" dt="2022-11-17T15:24:01.734" v="2446" actId="478"/>
          <ac:spMkLst>
            <pc:docMk/>
            <pc:sldMk cId="3199999435" sldId="352"/>
            <ac:spMk id="6" creationId="{7569C49C-1AF4-AD02-D4DA-4EC6E1CCEBD9}"/>
          </ac:spMkLst>
        </pc:spChg>
        <pc:spChg chg="add del mod">
          <ac:chgData name="Miriam Mondragon" userId="bbab2f52-6cef-4adc-8a98-0c01f270dbfa" providerId="ADAL" clId="{EA740B9E-C7E3-4909-8304-BF8037E8FAB3}" dt="2022-11-17T15:24:02.141" v="2447" actId="478"/>
          <ac:spMkLst>
            <pc:docMk/>
            <pc:sldMk cId="3199999435" sldId="352"/>
            <ac:spMk id="7" creationId="{17141065-E1AD-5B5F-99B2-7D486C5A7D2E}"/>
          </ac:spMkLst>
        </pc:spChg>
        <pc:spChg chg="add del mod">
          <ac:chgData name="Miriam Mondragon" userId="bbab2f52-6cef-4adc-8a98-0c01f270dbfa" providerId="ADAL" clId="{EA740B9E-C7E3-4909-8304-BF8037E8FAB3}" dt="2022-11-17T15:24:02.502" v="2448" actId="478"/>
          <ac:spMkLst>
            <pc:docMk/>
            <pc:sldMk cId="3199999435" sldId="352"/>
            <ac:spMk id="8" creationId="{D44AA6C9-55A9-DB06-95BA-96134761E6F8}"/>
          </ac:spMkLst>
        </pc:spChg>
        <pc:spChg chg="add del mod">
          <ac:chgData name="Miriam Mondragon" userId="bbab2f52-6cef-4adc-8a98-0c01f270dbfa" providerId="ADAL" clId="{EA740B9E-C7E3-4909-8304-BF8037E8FAB3}" dt="2022-11-17T15:24:02.988" v="2449" actId="478"/>
          <ac:spMkLst>
            <pc:docMk/>
            <pc:sldMk cId="3199999435" sldId="352"/>
            <ac:spMk id="9" creationId="{1843A203-6901-4C5A-4F8F-FACAD03E9BEF}"/>
          </ac:spMkLst>
        </pc:spChg>
        <pc:spChg chg="add del">
          <ac:chgData name="Miriam Mondragon" userId="bbab2f52-6cef-4adc-8a98-0c01f270dbfa" providerId="ADAL" clId="{EA740B9E-C7E3-4909-8304-BF8037E8FAB3}" dt="2022-11-17T15:23:30.310" v="2431" actId="478"/>
          <ac:spMkLst>
            <pc:docMk/>
            <pc:sldMk cId="3199999435" sldId="352"/>
            <ac:spMk id="10" creationId="{DFD9F59B-3818-0C9C-8CEC-293D5FBCDB25}"/>
          </ac:spMkLst>
        </pc:spChg>
        <pc:spChg chg="add mod">
          <ac:chgData name="Miriam Mondragon" userId="bbab2f52-6cef-4adc-8a98-0c01f270dbfa" providerId="ADAL" clId="{EA740B9E-C7E3-4909-8304-BF8037E8FAB3}" dt="2022-11-17T15:24:13.503" v="2451" actId="1076"/>
          <ac:spMkLst>
            <pc:docMk/>
            <pc:sldMk cId="3199999435" sldId="352"/>
            <ac:spMk id="11" creationId="{14CA6940-6FA0-6717-76A9-3A5947A17863}"/>
          </ac:spMkLst>
        </pc:spChg>
        <pc:spChg chg="add mod">
          <ac:chgData name="Miriam Mondragon" userId="bbab2f52-6cef-4adc-8a98-0c01f270dbfa" providerId="ADAL" clId="{EA740B9E-C7E3-4909-8304-BF8037E8FAB3}" dt="2022-11-17T15:24:18.335" v="2453" actId="1076"/>
          <ac:spMkLst>
            <pc:docMk/>
            <pc:sldMk cId="3199999435" sldId="352"/>
            <ac:spMk id="12" creationId="{D282E676-E942-0BBD-F68E-DC9E008A30AC}"/>
          </ac:spMkLst>
        </pc:spChg>
        <pc:spChg chg="add mod">
          <ac:chgData name="Miriam Mondragon" userId="bbab2f52-6cef-4adc-8a98-0c01f270dbfa" providerId="ADAL" clId="{EA740B9E-C7E3-4909-8304-BF8037E8FAB3}" dt="2022-11-17T15:24:21.904" v="2455" actId="1076"/>
          <ac:spMkLst>
            <pc:docMk/>
            <pc:sldMk cId="3199999435" sldId="352"/>
            <ac:spMk id="13" creationId="{1ACAED74-175A-AAA7-2FD6-8A1CD7CAC8D5}"/>
          </ac:spMkLst>
        </pc:spChg>
        <pc:spChg chg="add del mod">
          <ac:chgData name="Miriam Mondragon" userId="bbab2f52-6cef-4adc-8a98-0c01f270dbfa" providerId="ADAL" clId="{EA740B9E-C7E3-4909-8304-BF8037E8FAB3}" dt="2022-11-17T15:25:36.255" v="2457"/>
          <ac:spMkLst>
            <pc:docMk/>
            <pc:sldMk cId="3199999435" sldId="352"/>
            <ac:spMk id="14" creationId="{667FA6D7-78A9-3029-C434-EC2F37FABC8A}"/>
          </ac:spMkLst>
        </pc:spChg>
        <pc:picChg chg="add mod">
          <ac:chgData name="Miriam Mondragon" userId="bbab2f52-6cef-4adc-8a98-0c01f270dbfa" providerId="ADAL" clId="{EA740B9E-C7E3-4909-8304-BF8037E8FAB3}" dt="2022-11-17T15:22:33.376" v="2423" actId="1076"/>
          <ac:picMkLst>
            <pc:docMk/>
            <pc:sldMk cId="3199999435" sldId="352"/>
            <ac:picMk id="3" creationId="{D8AEECFF-2929-2B1A-9523-8F105EC6BF14}"/>
          </ac:picMkLst>
        </pc:picChg>
      </pc:sldChg>
      <pc:sldChg chg="addSp delSp modSp new mod">
        <pc:chgData name="Miriam Mondragon" userId="bbab2f52-6cef-4adc-8a98-0c01f270dbfa" providerId="ADAL" clId="{EA740B9E-C7E3-4909-8304-BF8037E8FAB3}" dt="2022-11-21T07:13:45.516" v="2609" actId="1076"/>
        <pc:sldMkLst>
          <pc:docMk/>
          <pc:sldMk cId="2944826572" sldId="353"/>
        </pc:sldMkLst>
        <pc:spChg chg="add mod">
          <ac:chgData name="Miriam Mondragon" userId="bbab2f52-6cef-4adc-8a98-0c01f270dbfa" providerId="ADAL" clId="{EA740B9E-C7E3-4909-8304-BF8037E8FAB3}" dt="2022-11-17T15:26:00.552" v="2510" actId="20577"/>
          <ac:spMkLst>
            <pc:docMk/>
            <pc:sldMk cId="2944826572" sldId="353"/>
            <ac:spMk id="2" creationId="{FB562DB8-B26F-8A03-3F7A-BE792B74FB7C}"/>
          </ac:spMkLst>
        </pc:spChg>
        <pc:spChg chg="add del mod">
          <ac:chgData name="Miriam Mondragon" userId="bbab2f52-6cef-4adc-8a98-0c01f270dbfa" providerId="ADAL" clId="{EA740B9E-C7E3-4909-8304-BF8037E8FAB3}" dt="2022-11-21T06:45:25.959" v="2604" actId="478"/>
          <ac:spMkLst>
            <pc:docMk/>
            <pc:sldMk cId="2944826572" sldId="353"/>
            <ac:spMk id="3" creationId="{2C01BAE4-723D-9673-3A9E-9A33CE1A0B86}"/>
          </ac:spMkLst>
        </pc:spChg>
        <pc:picChg chg="add mod">
          <ac:chgData name="Miriam Mondragon" userId="bbab2f52-6cef-4adc-8a98-0c01f270dbfa" providerId="ADAL" clId="{EA740B9E-C7E3-4909-8304-BF8037E8FAB3}" dt="2022-11-21T07:13:45.516" v="2609" actId="1076"/>
          <ac:picMkLst>
            <pc:docMk/>
            <pc:sldMk cId="2944826572" sldId="353"/>
            <ac:picMk id="5" creationId="{ACACA2AE-4D07-F5F5-7E66-98B43C7E9510}"/>
          </ac:picMkLst>
        </pc:picChg>
      </pc:sldChg>
      <pc:sldChg chg="addSp delSp modSp new mod">
        <pc:chgData name="Miriam Mondragon" userId="bbab2f52-6cef-4adc-8a98-0c01f270dbfa" providerId="ADAL" clId="{EA740B9E-C7E3-4909-8304-BF8037E8FAB3}" dt="2022-11-17T15:31:54.788" v="2581" actId="1076"/>
        <pc:sldMkLst>
          <pc:docMk/>
          <pc:sldMk cId="531659371" sldId="354"/>
        </pc:sldMkLst>
        <pc:spChg chg="add mod">
          <ac:chgData name="Miriam Mondragon" userId="bbab2f52-6cef-4adc-8a98-0c01f270dbfa" providerId="ADAL" clId="{EA740B9E-C7E3-4909-8304-BF8037E8FAB3}" dt="2022-11-17T15:30:59.020" v="2571" actId="20577"/>
          <ac:spMkLst>
            <pc:docMk/>
            <pc:sldMk cId="531659371" sldId="354"/>
            <ac:spMk id="6" creationId="{AC88003B-B1FA-8534-B42B-4034C94FDC1C}"/>
          </ac:spMkLst>
        </pc:spChg>
        <pc:picChg chg="add mod modCrop">
          <ac:chgData name="Miriam Mondragon" userId="bbab2f52-6cef-4adc-8a98-0c01f270dbfa" providerId="ADAL" clId="{EA740B9E-C7E3-4909-8304-BF8037E8FAB3}" dt="2022-11-17T15:31:54.788" v="2581" actId="1076"/>
          <ac:picMkLst>
            <pc:docMk/>
            <pc:sldMk cId="531659371" sldId="354"/>
            <ac:picMk id="3" creationId="{CF6DE144-A6CA-48DB-DB7B-E381B7BE0F83}"/>
          </ac:picMkLst>
        </pc:picChg>
        <pc:picChg chg="add del">
          <ac:chgData name="Miriam Mondragon" userId="bbab2f52-6cef-4adc-8a98-0c01f270dbfa" providerId="ADAL" clId="{EA740B9E-C7E3-4909-8304-BF8037E8FAB3}" dt="2022-11-17T15:30:40.506" v="2534" actId="478"/>
          <ac:picMkLst>
            <pc:docMk/>
            <pc:sldMk cId="531659371" sldId="354"/>
            <ac:picMk id="5" creationId="{2776EAD3-701D-6E23-90E0-FBA0A4C3E06A}"/>
          </ac:picMkLst>
        </pc:picChg>
      </pc:sldChg>
      <pc:sldChg chg="addSp delSp modSp new mod">
        <pc:chgData name="Miriam Mondragon" userId="bbab2f52-6cef-4adc-8a98-0c01f270dbfa" providerId="ADAL" clId="{EA740B9E-C7E3-4909-8304-BF8037E8FAB3}" dt="2022-11-21T07:14:27.955" v="2615" actId="1076"/>
        <pc:sldMkLst>
          <pc:docMk/>
          <pc:sldMk cId="4230819208" sldId="356"/>
        </pc:sldMkLst>
        <pc:spChg chg="add mod">
          <ac:chgData name="Miriam Mondragon" userId="bbab2f52-6cef-4adc-8a98-0c01f270dbfa" providerId="ADAL" clId="{EA740B9E-C7E3-4909-8304-BF8037E8FAB3}" dt="2022-11-21T07:14:10.868" v="2613"/>
          <ac:spMkLst>
            <pc:docMk/>
            <pc:sldMk cId="4230819208" sldId="356"/>
            <ac:spMk id="4" creationId="{E688DD24-67D3-5B8A-2AF1-9D4C7BE980FC}"/>
          </ac:spMkLst>
        </pc:spChg>
        <pc:picChg chg="add del">
          <ac:chgData name="Miriam Mondragon" userId="bbab2f52-6cef-4adc-8a98-0c01f270dbfa" providerId="ADAL" clId="{EA740B9E-C7E3-4909-8304-BF8037E8FAB3}" dt="2022-11-21T07:14:03.880" v="2612" actId="478"/>
          <ac:picMkLst>
            <pc:docMk/>
            <pc:sldMk cId="4230819208" sldId="356"/>
            <ac:picMk id="3" creationId="{60283450-9EDC-0314-0EAE-221617BE8C5A}"/>
          </ac:picMkLst>
        </pc:picChg>
        <pc:picChg chg="add mod">
          <ac:chgData name="Miriam Mondragon" userId="bbab2f52-6cef-4adc-8a98-0c01f270dbfa" providerId="ADAL" clId="{EA740B9E-C7E3-4909-8304-BF8037E8FAB3}" dt="2022-11-21T07:14:27.955" v="2615" actId="1076"/>
          <ac:picMkLst>
            <pc:docMk/>
            <pc:sldMk cId="4230819208" sldId="356"/>
            <ac:picMk id="6" creationId="{1B49FD38-9E7C-CB2B-7ADD-4B78E14EE99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5E97F-7709-4467-860D-9ED0032AA1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E1FCE-982A-49F9-97CD-16D7940DFD2F}">
      <dgm:prSet custT="1"/>
      <dgm:spPr>
        <a:solidFill>
          <a:srgbClr val="E86C66"/>
        </a:solidFill>
      </dgm:spPr>
      <dgm:t>
        <a:bodyPr/>
        <a:lstStyle/>
        <a:p>
          <a:r>
            <a:rPr lang="en-US" sz="3200" b="1"/>
            <a:t>Learning objectives:</a:t>
          </a:r>
          <a:endParaRPr lang="en-US" sz="3200"/>
        </a:p>
      </dgm:t>
    </dgm:pt>
    <dgm:pt modelId="{F248D7B9-02EC-4211-A7A9-7C276B52AD12}" type="parTrans" cxnId="{A58B953E-86B2-4EE6-A0BD-31DF16AA2539}">
      <dgm:prSet/>
      <dgm:spPr/>
      <dgm:t>
        <a:bodyPr/>
        <a:lstStyle/>
        <a:p>
          <a:endParaRPr lang="en-US"/>
        </a:p>
      </dgm:t>
    </dgm:pt>
    <dgm:pt modelId="{50BFC61E-E543-4343-88AD-FF33A7230E90}" type="sibTrans" cxnId="{A58B953E-86B2-4EE6-A0BD-31DF16AA2539}">
      <dgm:prSet/>
      <dgm:spPr/>
      <dgm:t>
        <a:bodyPr/>
        <a:lstStyle/>
        <a:p>
          <a:endParaRPr lang="en-US"/>
        </a:p>
      </dgm:t>
    </dgm:pt>
    <dgm:pt modelId="{864D66DC-E993-4F53-893C-B52EB5948970}">
      <dgm:prSet custT="1"/>
      <dgm:spPr/>
      <dgm:t>
        <a:bodyPr/>
        <a:lstStyle/>
        <a:p>
          <a:pPr>
            <a:lnSpc>
              <a:spcPct val="150000"/>
            </a:lnSpc>
            <a:buFont typeface="+mj-lt"/>
            <a:buNone/>
          </a:pPr>
          <a:endParaRPr lang="en-US" sz="2400" dirty="0"/>
        </a:p>
      </dgm:t>
    </dgm:pt>
    <dgm:pt modelId="{39C0F022-B5B0-47B8-AB3F-A8D0171D6588}" type="parTrans" cxnId="{BCF9FD56-6F5D-4751-8238-A390B0FB4894}">
      <dgm:prSet/>
      <dgm:spPr/>
      <dgm:t>
        <a:bodyPr/>
        <a:lstStyle/>
        <a:p>
          <a:endParaRPr lang="en-US"/>
        </a:p>
      </dgm:t>
    </dgm:pt>
    <dgm:pt modelId="{393B269A-F5EF-4C60-8BFA-FE93CA82565C}" type="sibTrans" cxnId="{BCF9FD56-6F5D-4751-8238-A390B0FB4894}">
      <dgm:prSet/>
      <dgm:spPr/>
      <dgm:t>
        <a:bodyPr/>
        <a:lstStyle/>
        <a:p>
          <a:endParaRPr lang="en-US"/>
        </a:p>
      </dgm:t>
    </dgm:pt>
    <dgm:pt modelId="{BED9F910-8210-475F-8C45-3456E7877FCA}" type="pres">
      <dgm:prSet presAssocID="{3495E97F-7709-4467-860D-9ED0032AA19C}" presName="linear" presStyleCnt="0">
        <dgm:presLayoutVars>
          <dgm:animLvl val="lvl"/>
          <dgm:resizeHandles val="exact"/>
        </dgm:presLayoutVars>
      </dgm:prSet>
      <dgm:spPr/>
    </dgm:pt>
    <dgm:pt modelId="{5B248DA6-D064-4487-BB1B-5D442F41B899}" type="pres">
      <dgm:prSet presAssocID="{1D0E1FCE-982A-49F9-97CD-16D7940DFD2F}" presName="parentText" presStyleLbl="node1" presStyleIdx="0" presStyleCnt="1" custScaleY="65122" custLinFactY="-69048" custLinFactNeighborX="-1724" custLinFactNeighborY="-100000">
        <dgm:presLayoutVars>
          <dgm:chMax val="0"/>
          <dgm:bulletEnabled val="1"/>
        </dgm:presLayoutVars>
      </dgm:prSet>
      <dgm:spPr/>
    </dgm:pt>
    <dgm:pt modelId="{C98AB2D0-6F12-45FF-A2D9-AEEB14C9CC29}" type="pres">
      <dgm:prSet presAssocID="{1D0E1FCE-982A-49F9-97CD-16D7940DFD2F}" presName="childText" presStyleLbl="revTx" presStyleIdx="0" presStyleCnt="1" custLinFactNeighborX="-259" custLinFactNeighborY="1834">
        <dgm:presLayoutVars>
          <dgm:bulletEnabled val="1"/>
        </dgm:presLayoutVars>
      </dgm:prSet>
      <dgm:spPr/>
    </dgm:pt>
  </dgm:ptLst>
  <dgm:cxnLst>
    <dgm:cxn modelId="{59BF4F22-8D84-4FCF-A65E-88EB4A205DE5}" type="presOf" srcId="{1D0E1FCE-982A-49F9-97CD-16D7940DFD2F}" destId="{5B248DA6-D064-4487-BB1B-5D442F41B899}" srcOrd="0" destOrd="0" presId="urn:microsoft.com/office/officeart/2005/8/layout/vList2"/>
    <dgm:cxn modelId="{A58B953E-86B2-4EE6-A0BD-31DF16AA2539}" srcId="{3495E97F-7709-4467-860D-9ED0032AA19C}" destId="{1D0E1FCE-982A-49F9-97CD-16D7940DFD2F}" srcOrd="0" destOrd="0" parTransId="{F248D7B9-02EC-4211-A7A9-7C276B52AD12}" sibTransId="{50BFC61E-E543-4343-88AD-FF33A7230E90}"/>
    <dgm:cxn modelId="{BCF9FD56-6F5D-4751-8238-A390B0FB4894}" srcId="{1D0E1FCE-982A-49F9-97CD-16D7940DFD2F}" destId="{864D66DC-E993-4F53-893C-B52EB5948970}" srcOrd="0" destOrd="0" parTransId="{39C0F022-B5B0-47B8-AB3F-A8D0171D6588}" sibTransId="{393B269A-F5EF-4C60-8BFA-FE93CA82565C}"/>
    <dgm:cxn modelId="{B259B79E-9B61-4C6F-8144-CE93D75FC8EF}" type="presOf" srcId="{3495E97F-7709-4467-860D-9ED0032AA19C}" destId="{BED9F910-8210-475F-8C45-3456E7877FCA}" srcOrd="0" destOrd="0" presId="urn:microsoft.com/office/officeart/2005/8/layout/vList2"/>
    <dgm:cxn modelId="{E18694DA-46D8-4DFA-9C96-40C4A1AD7A2C}" type="presOf" srcId="{864D66DC-E993-4F53-893C-B52EB5948970}" destId="{C98AB2D0-6F12-45FF-A2D9-AEEB14C9CC29}" srcOrd="0" destOrd="0" presId="urn:microsoft.com/office/officeart/2005/8/layout/vList2"/>
    <dgm:cxn modelId="{EB27596C-7919-4B7A-A4BB-633366DA1BE3}" type="presParOf" srcId="{BED9F910-8210-475F-8C45-3456E7877FCA}" destId="{5B248DA6-D064-4487-BB1B-5D442F41B899}" srcOrd="0" destOrd="0" presId="urn:microsoft.com/office/officeart/2005/8/layout/vList2"/>
    <dgm:cxn modelId="{6165E758-B598-4DBE-B470-AE8BF22AD99B}" type="presParOf" srcId="{BED9F910-8210-475F-8C45-3456E7877FCA}" destId="{C98AB2D0-6F12-45FF-A2D9-AEEB14C9CC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48DA6-D064-4487-BB1B-5D442F41B899}">
      <dsp:nvSpPr>
        <dsp:cNvPr id="0" name=""/>
        <dsp:cNvSpPr/>
      </dsp:nvSpPr>
      <dsp:spPr>
        <a:xfrm>
          <a:off x="0" y="0"/>
          <a:ext cx="9799721" cy="792404"/>
        </a:xfrm>
        <a:prstGeom prst="roundRect">
          <a:avLst/>
        </a:prstGeom>
        <a:solidFill>
          <a:srgbClr val="E86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Learning objectives:</a:t>
          </a:r>
          <a:endParaRPr lang="en-US" sz="3200" kern="1200"/>
        </a:p>
      </dsp:txBody>
      <dsp:txXfrm>
        <a:off x="38682" y="38682"/>
        <a:ext cx="9722357" cy="715040"/>
      </dsp:txXfrm>
    </dsp:sp>
    <dsp:sp modelId="{C98AB2D0-6F12-45FF-A2D9-AEEB14C9CC29}">
      <dsp:nvSpPr>
        <dsp:cNvPr id="0" name=""/>
        <dsp:cNvSpPr/>
      </dsp:nvSpPr>
      <dsp:spPr>
        <a:xfrm>
          <a:off x="0" y="2634918"/>
          <a:ext cx="979972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4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+mj-lt"/>
            <a:buNone/>
          </a:pPr>
          <a:endParaRPr lang="en-US" sz="2400" kern="1200" dirty="0"/>
        </a:p>
      </dsp:txBody>
      <dsp:txXfrm>
        <a:off x="0" y="2634918"/>
        <a:ext cx="9799721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C5ABF-75DF-4A11-BA7F-BEE9EB03F94E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FC5F7-8F95-4761-B915-209B5AEE43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68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91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6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2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88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41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5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50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Bild 2: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33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82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25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97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49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FC5F7-8F95-4761-B915-209B5AEE43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42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900789-2D0A-4866-AC3E-4D701E4D9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3D92B4-1C07-4FE6-B618-B5EE8992B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A3030D-3DD6-433B-A2F5-B825FAE0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CFF2B7-B3D6-4815-8F58-45E1EFE9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1AB50-BE7B-4C59-AFAB-E1320766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2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22FA30-1B85-43B4-9F2C-9C8AFA01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985CEF9-97FB-4B0F-B19A-504DE49C5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203759-8080-496E-8895-2351FD66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C51339-37C7-442D-BC01-71DA2C29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FD75A-E943-4856-9972-D88AF769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03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9D3E70-5F2B-414F-B73E-539CA9CBA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78E121-1E0F-443D-BBE3-93EF1721E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5EEAE-D32D-40D0-8035-DE6B83D0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CF4386-3231-4D30-B713-FA4ED9E3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85EA83-76B6-41CA-AAFB-3FAB5AA2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724FDB-0BC3-4C72-AEC6-12AD1D94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C15324-C6ED-4538-837B-4B22EB33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0CEB60-D925-4B04-A8D0-F95B6607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5F1ADC-CD7D-49E5-881B-7642A12A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ED49FE-1F7C-4B77-9FCE-87BEE95D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8170D5-B9A6-4311-8C44-4C3DB04B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520BF4-56D7-4F47-9A7B-82AE4010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F68F98-F8D4-476C-9BC7-A9DEA625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20AF23-1F49-42F2-BA8B-09045633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2DA5A-90E4-4076-9601-3DA18942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21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46748-8225-4BA5-A9AB-AFA1B653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B66E12-6C8B-4C3E-99CB-588FDACCA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4BB8E4-8E9B-4937-B505-66346F53B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F11D90-5BA7-4E76-B84E-1D03F472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9191D0-606B-44CD-87F4-85C57BAB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355052-7937-448E-AF76-43DA4533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64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E6ADD-30CB-4AED-8221-373EEABD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A56BCB-20E5-4125-AD3D-8F710C86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0D42C1B-A54D-464E-9769-B44A3D88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AC2BC4-8B2E-4EF7-A98B-D1C5E0D67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B8C65C-C8A0-4673-8037-A08F39B19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EC60960-9A2F-48EC-B8E1-A665E395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AFE64E6-D662-43DE-AC8C-E9C545B9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5A21190-3405-4FC2-993D-D5AEE9BF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59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139703-02FA-4B25-A709-628AD9FD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C734C4-8DD6-4080-99CD-79CBD5EB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389E00-AF7E-427B-BD19-F0FB3D7E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7595DA-C580-46E6-A9FD-3751A85E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82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A04FD0-0899-4878-8CD7-8D2CCA26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F23A85-4AF1-49CD-9F71-D59BFB39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BFEE75-8845-449B-BAA3-786D6777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70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60C42-BC81-454F-AD8F-4A0824DE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F89327-84A3-43C6-898C-8FDD5306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5B17ED-67CF-4571-9328-EACFC7AD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B8E63E-C32B-4902-9E4F-F1A8F675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31DC18-06E5-4783-AEA8-7BFBCB94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747E36-310E-4235-991D-59A71BF5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61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78665D-C212-410A-9047-4B8F3C0C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25AB2EC-8AB9-4248-B2C1-A1FE90FA5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88797F-AD0F-4CC0-BC0B-76BCD5CD3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782575-7653-46A7-A08F-1122C5FB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2F65EC-4F55-4EAA-B611-3105C7BD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75C51A-F32C-4F05-B1CE-C5CBC55A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5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9690F1A-D521-4FCA-BABC-D94B9269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D30650-C677-44CA-A176-6B310BFAA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EE9703-E286-4AFC-AD1E-4703D4BA8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AAA0-FCF1-497E-AD67-CBD933166419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2267AA-173D-410F-9BBD-6283F85E7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A554C3-410D-4FB7-A60F-E51B1D665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2E23-68F9-4467-8625-D7B3D41495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1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634827-87C5-43F7-8208-DF1ADD2B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sv-SE" sz="5400" b="1" dirty="0"/>
              <a:t>Session 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F16008-FA50-4CC3-B7C7-788B0064F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latin typeface="+mj-lt"/>
              </a:rPr>
              <a:t>BUDGET PLANNING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91D13D-56AD-D5BB-025F-7DBF773AC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25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</a:t>
            </a:r>
            <a:r>
              <a:rPr lang="sv-SE" sz="3200" b="1" dirty="0" err="1"/>
              <a:t>Income</a:t>
            </a:r>
            <a:r>
              <a:rPr lang="sv-SE" sz="3200" b="1" dirty="0"/>
              <a:t> and </a:t>
            </a:r>
            <a:r>
              <a:rPr lang="sv-SE" sz="3200" b="1" dirty="0" err="1"/>
              <a:t>Expenditure</a:t>
            </a:r>
            <a:r>
              <a:rPr lang="sv-SE" sz="3200" b="1" dirty="0"/>
              <a:t> budget</a:t>
            </a:r>
            <a:endParaRPr lang="sv-SE" sz="3200" dirty="0"/>
          </a:p>
        </p:txBody>
      </p:sp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72A2C21E-A126-E8BE-8030-CA31B525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91" y="0"/>
            <a:ext cx="5323609" cy="68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                                                                 </a:t>
            </a:r>
            <a:r>
              <a:rPr lang="sv-SE" sz="3200" b="1" dirty="0" err="1"/>
              <a:t>Phased</a:t>
            </a:r>
            <a:r>
              <a:rPr lang="sv-SE" sz="3200" b="1" dirty="0"/>
              <a:t> budget</a:t>
            </a:r>
            <a:endParaRPr lang="sv-SE" sz="32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B511D5-A0BD-EE6E-3613-ABE6E1EE0D86}"/>
              </a:ext>
            </a:extLst>
          </p:cNvPr>
          <p:cNvSpPr txBox="1"/>
          <p:nvPr/>
        </p:nvSpPr>
        <p:spPr>
          <a:xfrm>
            <a:off x="75335" y="74060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/>
              <a:t>       </a:t>
            </a:r>
            <a:r>
              <a:rPr lang="sv-SE" sz="3200" b="1" dirty="0" err="1"/>
              <a:t>Income</a:t>
            </a:r>
            <a:r>
              <a:rPr lang="sv-SE" sz="3200" b="1" dirty="0"/>
              <a:t> Statement</a:t>
            </a:r>
            <a:endParaRPr lang="sv-SE" sz="3200" dirty="0"/>
          </a:p>
        </p:txBody>
      </p:sp>
      <p:pic>
        <p:nvPicPr>
          <p:cNvPr id="13" name="Bildobjekt 12" descr="En bild som visar bord&#10;&#10;Automatiskt genererad beskrivning">
            <a:extLst>
              <a:ext uri="{FF2B5EF4-FFF2-40B4-BE49-F238E27FC236}">
                <a16:creationId xmlns:a16="http://schemas.microsoft.com/office/drawing/2014/main" id="{A383A10F-AC0B-6E93-B8BB-52FF5CCD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30" y="1015925"/>
            <a:ext cx="6995670" cy="4189920"/>
          </a:xfrm>
          <a:prstGeom prst="rect">
            <a:avLst/>
          </a:prstGeom>
        </p:spPr>
      </p:pic>
      <p:pic>
        <p:nvPicPr>
          <p:cNvPr id="2" name="Bildobjekt 1" descr="En bild som visar bord&#10;&#10;Automatiskt genererad beskrivning">
            <a:extLst>
              <a:ext uri="{FF2B5EF4-FFF2-40B4-BE49-F238E27FC236}">
                <a16:creationId xmlns:a16="http://schemas.microsoft.com/office/drawing/2014/main" id="{EDE6FE6D-9C7E-DE92-3A86-37B6B6A4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35"/>
            <a:ext cx="4842164" cy="62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 err="1"/>
              <a:t>Capital</a:t>
            </a:r>
            <a:r>
              <a:rPr lang="sv-SE" sz="3600" b="1" dirty="0"/>
              <a:t> Budget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905BF86-464A-384E-0886-8A740F242EA8}"/>
              </a:ext>
            </a:extLst>
          </p:cNvPr>
          <p:cNvSpPr txBox="1"/>
          <p:nvPr/>
        </p:nvSpPr>
        <p:spPr>
          <a:xfrm>
            <a:off x="3231572" y="1734049"/>
            <a:ext cx="7577667" cy="3389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Construction of buildings and infrastructure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Major renovation works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Vehicles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Office furniture and equipment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Computer equipment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Medical equipment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Water and sanitation equipment</a:t>
            </a:r>
          </a:p>
        </p:txBody>
      </p:sp>
    </p:spTree>
    <p:extLst>
      <p:ext uri="{BB962C8B-B14F-4D97-AF65-F5344CB8AC3E}">
        <p14:creationId xmlns:p14="http://schemas.microsoft.com/office/powerpoint/2010/main" val="23229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Cash </a:t>
            </a:r>
            <a:r>
              <a:rPr lang="sv-SE" sz="3600" b="1" dirty="0" err="1"/>
              <a:t>Flow</a:t>
            </a:r>
            <a:r>
              <a:rPr lang="sv-SE" sz="3600" b="1" dirty="0"/>
              <a:t> </a:t>
            </a:r>
            <a:r>
              <a:rPr lang="sv-SE" sz="3600" b="1" dirty="0" err="1"/>
              <a:t>Forecast</a:t>
            </a:r>
            <a:endParaRPr lang="sv-SE" sz="2800" dirty="0"/>
          </a:p>
        </p:txBody>
      </p:sp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2F406FCD-E51B-4467-590A-CC9FEC3D3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0" y="732569"/>
            <a:ext cx="10318220" cy="62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5344654-912E-4372-82E9-373E27357327}"/>
              </a:ext>
            </a:extLst>
          </p:cNvPr>
          <p:cNvGrpSpPr/>
          <p:nvPr/>
        </p:nvGrpSpPr>
        <p:grpSpPr>
          <a:xfrm>
            <a:off x="1196139" y="2423914"/>
            <a:ext cx="9799721" cy="1576074"/>
            <a:chOff x="0" y="0"/>
            <a:chExt cx="9799721" cy="792404"/>
          </a:xfrm>
        </p:grpSpPr>
        <p:sp>
          <p:nvSpPr>
            <p:cNvPr id="3" name="Rektangel: rundade hörn 2">
              <a:extLst>
                <a:ext uri="{FF2B5EF4-FFF2-40B4-BE49-F238E27FC236}">
                  <a16:creationId xmlns:a16="http://schemas.microsoft.com/office/drawing/2014/main" id="{4842FDE8-6F25-B695-8AFE-0EBB57344BE6}"/>
                </a:ext>
              </a:extLst>
            </p:cNvPr>
            <p:cNvSpPr/>
            <p:nvPr/>
          </p:nvSpPr>
          <p:spPr>
            <a:xfrm>
              <a:off x="0" y="0"/>
              <a:ext cx="9799721" cy="792404"/>
            </a:xfrm>
            <a:prstGeom prst="roundRect">
              <a:avLst/>
            </a:prstGeom>
            <a:solidFill>
              <a:srgbClr val="E86C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ktangel: rundade hörn 4">
              <a:extLst>
                <a:ext uri="{FF2B5EF4-FFF2-40B4-BE49-F238E27FC236}">
                  <a16:creationId xmlns:a16="http://schemas.microsoft.com/office/drawing/2014/main" id="{75B20B4F-A6C2-6AF2-5062-71379016A0BB}"/>
                </a:ext>
              </a:extLst>
            </p:cNvPr>
            <p:cNvSpPr txBox="1"/>
            <p:nvPr/>
          </p:nvSpPr>
          <p:spPr>
            <a:xfrm>
              <a:off x="38682" y="38682"/>
              <a:ext cx="9722357" cy="71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r>
                <a:rPr lang="en-US" sz="2400" dirty="0"/>
                <a:t>Learning objective:</a:t>
              </a:r>
            </a:p>
            <a:p>
              <a:pPr>
                <a:lnSpc>
                  <a:spcPts val="3700"/>
                </a:lnSpc>
              </a:pPr>
              <a:r>
                <a:rPr lang="sv-SE" sz="2800" b="1" dirty="0" err="1"/>
                <a:t>Explain</a:t>
              </a:r>
              <a:r>
                <a:rPr lang="sv-SE" sz="2800" b="1" dirty="0"/>
                <a:t> </a:t>
              </a:r>
              <a:r>
                <a:rPr lang="sv-SE" sz="2800" b="1" dirty="0" err="1"/>
                <a:t>how</a:t>
              </a:r>
              <a:r>
                <a:rPr lang="sv-SE" sz="2800" b="1" dirty="0"/>
                <a:t> to </a:t>
              </a:r>
              <a:r>
                <a:rPr lang="sv-SE" sz="2800" b="1" dirty="0" err="1"/>
                <a:t>create</a:t>
              </a:r>
              <a:r>
                <a:rPr lang="sv-SE" sz="2800" b="1" dirty="0"/>
                <a:t> an </a:t>
              </a:r>
              <a:r>
                <a:rPr lang="sv-SE" sz="2800" b="1" dirty="0" err="1"/>
                <a:t>activity-based</a:t>
              </a:r>
              <a:r>
                <a:rPr lang="sv-SE" sz="2800" b="1" dirty="0"/>
                <a:t> budget </a:t>
              </a:r>
              <a:r>
                <a:rPr lang="sv-SE" sz="2800" b="1" dirty="0" err="1"/>
                <a:t>using</a:t>
              </a:r>
              <a:r>
                <a:rPr lang="sv-SE" sz="2800" b="1" dirty="0"/>
                <a:t> a budget </a:t>
              </a:r>
              <a:r>
                <a:rPr lang="sv-SE" sz="2800" b="1" dirty="0" err="1"/>
                <a:t>worksheet</a:t>
              </a:r>
              <a:endParaRPr lang="sv-S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363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D8AEECFF-2929-2B1A-9523-8F105EC6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658835"/>
            <a:ext cx="9244445" cy="632918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5BAC2F1-9951-C8E1-6B8E-04CA03B5AEB1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Budget </a:t>
            </a:r>
            <a:r>
              <a:rPr lang="sv-SE" sz="3600" b="1" dirty="0" err="1"/>
              <a:t>Work</a:t>
            </a:r>
            <a:r>
              <a:rPr lang="sv-SE" sz="3600" b="1" dirty="0"/>
              <a:t> </a:t>
            </a:r>
            <a:r>
              <a:rPr lang="sv-SE" sz="3600" b="1" dirty="0" err="1"/>
              <a:t>Sheet</a:t>
            </a:r>
            <a:endParaRPr lang="sv-SE" sz="2800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A5E32B9E-5996-778E-2973-FB64FD5E827A}"/>
              </a:ext>
            </a:extLst>
          </p:cNvPr>
          <p:cNvSpPr/>
          <p:nvPr/>
        </p:nvSpPr>
        <p:spPr>
          <a:xfrm>
            <a:off x="2462645" y="1797629"/>
            <a:ext cx="935182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569C49C-1AF4-AD02-D4DA-4EC6E1CCEBD9}"/>
              </a:ext>
            </a:extLst>
          </p:cNvPr>
          <p:cNvSpPr/>
          <p:nvPr/>
        </p:nvSpPr>
        <p:spPr>
          <a:xfrm>
            <a:off x="4894117" y="1797629"/>
            <a:ext cx="68580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7141065-E1AD-5B5F-99B2-7D486C5A7D2E}"/>
              </a:ext>
            </a:extLst>
          </p:cNvPr>
          <p:cNvSpPr/>
          <p:nvPr/>
        </p:nvSpPr>
        <p:spPr>
          <a:xfrm>
            <a:off x="5579918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44AA6C9-55A9-DB06-95BA-96134761E6F8}"/>
              </a:ext>
            </a:extLst>
          </p:cNvPr>
          <p:cNvSpPr/>
          <p:nvPr/>
        </p:nvSpPr>
        <p:spPr>
          <a:xfrm>
            <a:off x="6212033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843A203-6901-4C5A-4F8F-FACAD03E9BEF}"/>
              </a:ext>
            </a:extLst>
          </p:cNvPr>
          <p:cNvSpPr/>
          <p:nvPr/>
        </p:nvSpPr>
        <p:spPr>
          <a:xfrm>
            <a:off x="6742834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4CA6940-6FA0-6717-76A9-3A5947A17863}"/>
              </a:ext>
            </a:extLst>
          </p:cNvPr>
          <p:cNvSpPr/>
          <p:nvPr/>
        </p:nvSpPr>
        <p:spPr>
          <a:xfrm>
            <a:off x="7343775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282E676-E942-0BBD-F68E-DC9E008A30AC}"/>
              </a:ext>
            </a:extLst>
          </p:cNvPr>
          <p:cNvSpPr/>
          <p:nvPr/>
        </p:nvSpPr>
        <p:spPr>
          <a:xfrm>
            <a:off x="8788976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1ACAED74-175A-AAA7-2FD6-8A1CD7CAC8D5}"/>
              </a:ext>
            </a:extLst>
          </p:cNvPr>
          <p:cNvSpPr/>
          <p:nvPr/>
        </p:nvSpPr>
        <p:spPr>
          <a:xfrm>
            <a:off x="10241103" y="1797629"/>
            <a:ext cx="600941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9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</a:t>
            </a:r>
            <a:endParaRPr lang="sv-SE" sz="3200" dirty="0"/>
          </a:p>
        </p:txBody>
      </p:sp>
      <p:pic>
        <p:nvPicPr>
          <p:cNvPr id="9" name="Bildobjekt 8" descr="En bild som visar bord&#10;&#10;Automatiskt genererad beskrivning">
            <a:extLst>
              <a:ext uri="{FF2B5EF4-FFF2-40B4-BE49-F238E27FC236}">
                <a16:creationId xmlns:a16="http://schemas.microsoft.com/office/drawing/2014/main" id="{AE990718-39B8-F299-12E6-DA0CBBCE3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855569"/>
            <a:ext cx="9955014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B562DB8-B26F-8A03-3F7A-BE792B74FB7C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                              SMC Budget Template</a:t>
            </a:r>
            <a:endParaRPr lang="sv-SE" sz="3200" dirty="0"/>
          </a:p>
        </p:txBody>
      </p:sp>
      <p:pic>
        <p:nvPicPr>
          <p:cNvPr id="5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ACACA2AE-4D07-F5F5-7E66-98B43C7E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35"/>
            <a:ext cx="12192000" cy="5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2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E688DD24-67D3-5B8A-2AF1-9D4C7BE980FC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                              SMC Budget Template</a:t>
            </a:r>
            <a:endParaRPr lang="sv-SE" sz="3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49FD38-9E7C-CB2B-7ADD-4B78E14E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35"/>
            <a:ext cx="12192000" cy="58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5344654-912E-4372-82E9-373E27357327}"/>
              </a:ext>
            </a:extLst>
          </p:cNvPr>
          <p:cNvGrpSpPr/>
          <p:nvPr/>
        </p:nvGrpSpPr>
        <p:grpSpPr>
          <a:xfrm>
            <a:off x="1196139" y="2423914"/>
            <a:ext cx="9799721" cy="1576074"/>
            <a:chOff x="0" y="0"/>
            <a:chExt cx="9799721" cy="792404"/>
          </a:xfrm>
        </p:grpSpPr>
        <p:sp>
          <p:nvSpPr>
            <p:cNvPr id="3" name="Rektangel: rundade hörn 2">
              <a:extLst>
                <a:ext uri="{FF2B5EF4-FFF2-40B4-BE49-F238E27FC236}">
                  <a16:creationId xmlns:a16="http://schemas.microsoft.com/office/drawing/2014/main" id="{4842FDE8-6F25-B695-8AFE-0EBB57344BE6}"/>
                </a:ext>
              </a:extLst>
            </p:cNvPr>
            <p:cNvSpPr/>
            <p:nvPr/>
          </p:nvSpPr>
          <p:spPr>
            <a:xfrm>
              <a:off x="0" y="0"/>
              <a:ext cx="9799721" cy="792404"/>
            </a:xfrm>
            <a:prstGeom prst="roundRect">
              <a:avLst/>
            </a:prstGeom>
            <a:solidFill>
              <a:srgbClr val="E86C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ktangel: rundade hörn 4">
              <a:extLst>
                <a:ext uri="{FF2B5EF4-FFF2-40B4-BE49-F238E27FC236}">
                  <a16:creationId xmlns:a16="http://schemas.microsoft.com/office/drawing/2014/main" id="{75B20B4F-A6C2-6AF2-5062-71379016A0BB}"/>
                </a:ext>
              </a:extLst>
            </p:cNvPr>
            <p:cNvSpPr txBox="1"/>
            <p:nvPr/>
          </p:nvSpPr>
          <p:spPr>
            <a:xfrm>
              <a:off x="38682" y="38682"/>
              <a:ext cx="9722357" cy="71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endParaRPr lang="en-US" sz="2400" dirty="0"/>
            </a:p>
            <a:p>
              <a:pPr lvl="0"/>
              <a:endParaRPr lang="en-US" sz="2400" dirty="0"/>
            </a:p>
            <a:p>
              <a:pPr lvl="0"/>
              <a:r>
                <a:rPr lang="en-US" sz="2400" dirty="0"/>
                <a:t>Learning objective:</a:t>
              </a:r>
            </a:p>
            <a:p>
              <a:r>
                <a:rPr lang="sv-SE" sz="2800" b="1" dirty="0" err="1"/>
                <a:t>Explain</a:t>
              </a:r>
              <a:r>
                <a:rPr lang="sv-SE" sz="2800" b="1" dirty="0"/>
                <a:t> </a:t>
              </a:r>
              <a:r>
                <a:rPr lang="sv-SE" sz="2800" b="1" dirty="0" err="1"/>
                <a:t>why</a:t>
              </a:r>
              <a:r>
                <a:rPr lang="sv-SE" sz="2800" b="1" dirty="0"/>
                <a:t> it is </a:t>
              </a:r>
              <a:r>
                <a:rPr lang="sv-SE" sz="2800" b="1" dirty="0" err="1"/>
                <a:t>important</a:t>
              </a:r>
              <a:r>
                <a:rPr lang="sv-SE" sz="2800" b="1" dirty="0"/>
                <a:t> to budget for central support </a:t>
              </a:r>
              <a:r>
                <a:rPr lang="sv-SE" sz="2800" b="1" dirty="0" err="1"/>
                <a:t>cost</a:t>
              </a:r>
              <a:endParaRPr lang="sv-SE" sz="2800" b="1" dirty="0"/>
            </a:p>
            <a:p>
              <a:pPr lvl="0"/>
              <a:endParaRPr lang="en-US" sz="2800" b="1" dirty="0"/>
            </a:p>
            <a:p>
              <a:pPr lvl="0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00A367-FA3B-A653-3E98-CF0FD9FBD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r="24012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2FA5B26-4A40-6BCA-F384-3D849C04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3" r="2349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F6DE144-A6CA-48DB-DB7B-E381B7BE0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4"/>
          <a:stretch/>
        </p:blipFill>
        <p:spPr>
          <a:xfrm>
            <a:off x="0" y="1958675"/>
            <a:ext cx="13587974" cy="233413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C88003B-B1FA-8534-B42B-4034C94FDC1C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Budgeting for </a:t>
            </a:r>
            <a:r>
              <a:rPr lang="sv-SE" sz="3600" b="1" dirty="0" err="1"/>
              <a:t>indirect</a:t>
            </a:r>
            <a:r>
              <a:rPr lang="sv-SE" sz="3600" b="1" dirty="0"/>
              <a:t> </a:t>
            </a:r>
            <a:r>
              <a:rPr lang="sv-SE" sz="3600" b="1" dirty="0" err="1"/>
              <a:t>costs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3165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alculator, pen, compass, money and a paper with graphs printed on it">
            <a:extLst>
              <a:ext uri="{FF2B5EF4-FFF2-40B4-BE49-F238E27FC236}">
                <a16:creationId xmlns:a16="http://schemas.microsoft.com/office/drawing/2014/main" id="{27B3217A-4ADF-6E58-6373-6F693393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4" r="18387" b="-1"/>
          <a:stretch/>
        </p:blipFill>
        <p:spPr>
          <a:xfrm>
            <a:off x="5385391" y="10"/>
            <a:ext cx="6806609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FBC96AA-8A54-35C6-7F88-4BD31ED61D40}"/>
              </a:ext>
            </a:extLst>
          </p:cNvPr>
          <p:cNvSpPr txBox="1"/>
          <p:nvPr/>
        </p:nvSpPr>
        <p:spPr>
          <a:xfrm>
            <a:off x="447996" y="988023"/>
            <a:ext cx="5918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rgbClr val="FFC000"/>
                </a:solidFill>
              </a:rPr>
              <a:t>Things</a:t>
            </a:r>
            <a:r>
              <a:rPr lang="sv-SE" sz="2800" b="1" dirty="0">
                <a:solidFill>
                  <a:srgbClr val="FFC000"/>
                </a:solidFill>
              </a:rPr>
              <a:t> to </a:t>
            </a:r>
            <a:r>
              <a:rPr lang="sv-SE" sz="2800" b="1" dirty="0" err="1">
                <a:solidFill>
                  <a:srgbClr val="FFC000"/>
                </a:solidFill>
              </a:rPr>
              <a:t>consider</a:t>
            </a:r>
            <a:r>
              <a:rPr lang="sv-SE" sz="2800" b="1" dirty="0">
                <a:solidFill>
                  <a:srgbClr val="FFC000"/>
                </a:solidFill>
              </a:rPr>
              <a:t> </a:t>
            </a:r>
            <a:r>
              <a:rPr lang="sv-SE" sz="2800" b="1" dirty="0" err="1">
                <a:solidFill>
                  <a:srgbClr val="FFC000"/>
                </a:solidFill>
              </a:rPr>
              <a:t>while</a:t>
            </a:r>
            <a:r>
              <a:rPr lang="sv-SE" sz="2800" b="1" dirty="0">
                <a:solidFill>
                  <a:srgbClr val="FFC000"/>
                </a:solidFill>
              </a:rPr>
              <a:t> budgeting:</a:t>
            </a:r>
          </a:p>
          <a:p>
            <a:endParaRPr lang="sv-SE" sz="2800" b="1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Restricted</a:t>
            </a:r>
            <a:r>
              <a:rPr lang="sv-SE" sz="2400" dirty="0"/>
              <a:t> </a:t>
            </a:r>
            <a:r>
              <a:rPr lang="sv-SE" sz="2400" dirty="0" err="1"/>
              <a:t>funds</a:t>
            </a:r>
            <a:endParaRPr lang="sv-S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Unrestricted</a:t>
            </a:r>
            <a:r>
              <a:rPr lang="sv-SE" sz="2400" dirty="0"/>
              <a:t> </a:t>
            </a:r>
            <a:r>
              <a:rPr lang="sv-SE" sz="2400" dirty="0" err="1"/>
              <a:t>funds</a:t>
            </a:r>
            <a:endParaRPr lang="sv-S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Direct</a:t>
            </a:r>
            <a:r>
              <a:rPr lang="sv-SE" sz="2400" dirty="0"/>
              <a:t> and </a:t>
            </a:r>
            <a:r>
              <a:rPr lang="sv-SE" sz="2400" dirty="0" err="1"/>
              <a:t>indirect</a:t>
            </a:r>
            <a:r>
              <a:rPr lang="sv-SE" sz="2400" dirty="0"/>
              <a:t> </a:t>
            </a:r>
            <a:r>
              <a:rPr lang="sv-SE" sz="2400" dirty="0" err="1"/>
              <a:t>costs</a:t>
            </a:r>
            <a:endParaRPr lang="sv-S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Apportionment</a:t>
            </a:r>
            <a:endParaRPr lang="sv-S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err="1"/>
              <a:t>Currency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0835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3600" b="1" dirty="0" err="1"/>
              <a:t>Funding</a:t>
            </a:r>
            <a:r>
              <a:rPr lang="sv-SE" sz="3600" b="1" dirty="0"/>
              <a:t> </a:t>
            </a:r>
            <a:r>
              <a:rPr lang="sv-SE" sz="3600" b="1" dirty="0" err="1"/>
              <a:t>grid</a:t>
            </a:r>
            <a:endParaRPr lang="sv-SE" sz="2800" dirty="0"/>
          </a:p>
        </p:txBody>
      </p:sp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02870588-4147-48F0-F6E8-26B2F7412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4" y="1753131"/>
            <a:ext cx="11522992" cy="4573047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07ABF01-4801-5F77-0CAE-BE28FABFAC2A}"/>
              </a:ext>
            </a:extLst>
          </p:cNvPr>
          <p:cNvSpPr/>
          <p:nvPr/>
        </p:nvSpPr>
        <p:spPr>
          <a:xfrm>
            <a:off x="1456267" y="2590800"/>
            <a:ext cx="338667" cy="338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080A39A-9377-F260-F463-BB5AF7C28867}"/>
              </a:ext>
            </a:extLst>
          </p:cNvPr>
          <p:cNvSpPr/>
          <p:nvPr/>
        </p:nvSpPr>
        <p:spPr>
          <a:xfrm>
            <a:off x="5003799" y="2590799"/>
            <a:ext cx="338667" cy="338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49982FD-E1AF-7080-B2F2-96B081E01B0E}"/>
              </a:ext>
            </a:extLst>
          </p:cNvPr>
          <p:cNvSpPr/>
          <p:nvPr/>
        </p:nvSpPr>
        <p:spPr>
          <a:xfrm>
            <a:off x="7552267" y="2582332"/>
            <a:ext cx="338667" cy="338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44485E4-E80D-07A3-DA2A-532D58A5F56C}"/>
              </a:ext>
            </a:extLst>
          </p:cNvPr>
          <p:cNvSpPr/>
          <p:nvPr/>
        </p:nvSpPr>
        <p:spPr>
          <a:xfrm>
            <a:off x="9110133" y="2590798"/>
            <a:ext cx="338667" cy="338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99B0C3F3-B32C-620B-2263-820EC1223B97}"/>
              </a:ext>
            </a:extLst>
          </p:cNvPr>
          <p:cNvSpPr/>
          <p:nvPr/>
        </p:nvSpPr>
        <p:spPr>
          <a:xfrm>
            <a:off x="11294533" y="2607732"/>
            <a:ext cx="338667" cy="338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5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634827-87C5-43F7-8208-DF1ADD2B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805" y="1088220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/>
              <a:t>Thank you!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22F1B2-1BA0-0651-EF0C-A9CBC9135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" r="-1" b="213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032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F351B5D2-49A2-CA81-FB4C-EB2D29249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/>
          <a:stretch/>
        </p:blipFill>
        <p:spPr>
          <a:xfrm>
            <a:off x="0" y="0"/>
            <a:ext cx="12192000" cy="368690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78C538B-E917-E8CA-6125-1969138C9286}"/>
              </a:ext>
            </a:extLst>
          </p:cNvPr>
          <p:cNvSpPr txBox="1"/>
          <p:nvPr/>
        </p:nvSpPr>
        <p:spPr>
          <a:xfrm>
            <a:off x="1302026" y="3686902"/>
            <a:ext cx="9780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400" dirty="0"/>
              <a:t>Budgets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key</a:t>
            </a:r>
            <a:r>
              <a:rPr lang="sv-SE" sz="2400" dirty="0"/>
              <a:t> to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dirty="0" err="1"/>
              <a:t>four</a:t>
            </a:r>
            <a:r>
              <a:rPr lang="sv-SE" sz="2400" dirty="0"/>
              <a:t> </a:t>
            </a:r>
            <a:r>
              <a:rPr lang="sv-SE" sz="2400" dirty="0" err="1"/>
              <a:t>financial</a:t>
            </a:r>
            <a:r>
              <a:rPr lang="sv-SE" sz="2400" dirty="0"/>
              <a:t> management </a:t>
            </a:r>
            <a:r>
              <a:rPr lang="sv-SE" sz="2400" dirty="0" err="1"/>
              <a:t>activities</a:t>
            </a:r>
            <a:endParaRPr lang="sv-SE" sz="2400" dirty="0"/>
          </a:p>
          <a:p>
            <a:pPr marL="342900" indent="-342900">
              <a:buAutoNum type="arabicPeriod"/>
            </a:pPr>
            <a:endParaRPr lang="sv-SE" sz="2400" dirty="0"/>
          </a:p>
          <a:p>
            <a:pPr marL="342900" indent="-342900">
              <a:buAutoNum type="arabicPeriod"/>
            </a:pPr>
            <a:r>
              <a:rPr lang="sv-SE" sz="2400" dirty="0" err="1"/>
              <a:t>Financial</a:t>
            </a:r>
            <a:r>
              <a:rPr lang="sv-SE" sz="2400" dirty="0"/>
              <a:t> Planning is a </a:t>
            </a:r>
            <a:r>
              <a:rPr lang="sv-SE" sz="2400" dirty="0" err="1"/>
              <a:t>key</a:t>
            </a:r>
            <a:r>
              <a:rPr lang="sv-SE" sz="2400" dirty="0"/>
              <a:t> </a:t>
            </a:r>
            <a:r>
              <a:rPr lang="sv-SE" sz="2400" dirty="0" err="1"/>
              <a:t>aspect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successful</a:t>
            </a:r>
            <a:r>
              <a:rPr lang="sv-SE" sz="2400" dirty="0"/>
              <a:t> long-term and short-term </a:t>
            </a:r>
            <a:r>
              <a:rPr lang="sv-SE" sz="2400" dirty="0" err="1"/>
              <a:t>programming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3. Budgets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used</a:t>
            </a:r>
            <a:r>
              <a:rPr lang="sv-SE" sz="2400" dirty="0"/>
              <a:t> at all </a:t>
            </a:r>
            <a:r>
              <a:rPr lang="sv-SE" sz="2400" dirty="0" err="1"/>
              <a:t>levels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an organisation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7889507-76EB-17A9-0A43-595B7B7A5378}"/>
              </a:ext>
            </a:extLst>
          </p:cNvPr>
          <p:cNvSpPr txBox="1"/>
          <p:nvPr/>
        </p:nvSpPr>
        <p:spPr>
          <a:xfrm>
            <a:off x="1302026" y="2630506"/>
            <a:ext cx="978010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1" dirty="0" err="1"/>
              <a:t>Financial</a:t>
            </a:r>
            <a:r>
              <a:rPr lang="sv-SE" sz="2400" b="1" dirty="0"/>
              <a:t> planning lies at the </a:t>
            </a:r>
            <a:r>
              <a:rPr lang="sv-SE" sz="2400" b="1" dirty="0" err="1"/>
              <a:t>heart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financial</a:t>
            </a:r>
            <a:r>
              <a:rPr lang="sv-SE" sz="2400" b="1" dirty="0"/>
              <a:t> management for 3 </a:t>
            </a:r>
            <a:r>
              <a:rPr lang="sv-SE" sz="2400" b="1" dirty="0" err="1"/>
              <a:t>reasons</a:t>
            </a:r>
            <a:r>
              <a:rPr lang="sv-SE" sz="2400" b="1" dirty="0"/>
              <a:t>:</a:t>
            </a:r>
          </a:p>
          <a:p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23899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ruta 1">
            <a:extLst>
              <a:ext uri="{FF2B5EF4-FFF2-40B4-BE49-F238E27FC236}">
                <a16:creationId xmlns:a16="http://schemas.microsoft.com/office/drawing/2014/main" id="{54520871-47D9-E1EA-D18D-E7F63D1CB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403697"/>
              </p:ext>
            </p:extLst>
          </p:nvPr>
        </p:nvGraphicFramePr>
        <p:xfrm>
          <a:off x="1287378" y="794084"/>
          <a:ext cx="9799721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7B03FE99-98DB-B70C-9F9F-240CFF611C75}"/>
              </a:ext>
            </a:extLst>
          </p:cNvPr>
          <p:cNvSpPr txBox="1"/>
          <p:nvPr/>
        </p:nvSpPr>
        <p:spPr>
          <a:xfrm>
            <a:off x="1287378" y="2081449"/>
            <a:ext cx="1018883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700"/>
              </a:lnSpc>
              <a:buAutoNum type="arabicPeriod"/>
            </a:pPr>
            <a:r>
              <a:rPr lang="sv-SE" sz="2800" dirty="0" err="1"/>
              <a:t>Describe</a:t>
            </a:r>
            <a:r>
              <a:rPr lang="sv-SE" sz="2800" dirty="0"/>
              <a:t> </a:t>
            </a:r>
            <a:r>
              <a:rPr lang="sv-SE" sz="2800" dirty="0" err="1"/>
              <a:t>how</a:t>
            </a:r>
            <a:r>
              <a:rPr lang="sv-SE" sz="2800" dirty="0"/>
              <a:t> the </a:t>
            </a:r>
            <a:r>
              <a:rPr lang="sv-SE" sz="2800" dirty="0" err="1"/>
              <a:t>financial</a:t>
            </a:r>
            <a:r>
              <a:rPr lang="sv-SE" sz="2800" dirty="0"/>
              <a:t> planning process </a:t>
            </a:r>
            <a:r>
              <a:rPr lang="sv-SE" sz="2800" dirty="0" err="1"/>
              <a:t>works</a:t>
            </a:r>
            <a:r>
              <a:rPr lang="sv-SE" sz="2800" dirty="0"/>
              <a:t> in programs</a:t>
            </a:r>
          </a:p>
          <a:p>
            <a:pPr marL="514350" indent="-514350">
              <a:lnSpc>
                <a:spcPts val="3700"/>
              </a:lnSpc>
              <a:buAutoNum type="arabicPeriod"/>
            </a:pPr>
            <a:r>
              <a:rPr lang="sv-SE" sz="2800" dirty="0" err="1"/>
              <a:t>Describe</a:t>
            </a:r>
            <a:r>
              <a:rPr lang="sv-SE" sz="2800" dirty="0"/>
              <a:t> different budget formats</a:t>
            </a:r>
          </a:p>
          <a:p>
            <a:pPr marL="514350" indent="-514350">
              <a:lnSpc>
                <a:spcPts val="3700"/>
              </a:lnSpc>
              <a:buAutoNum type="arabicPeriod"/>
            </a:pPr>
            <a:r>
              <a:rPr lang="sv-SE" sz="2800" dirty="0" err="1"/>
              <a:t>Describe</a:t>
            </a:r>
            <a:r>
              <a:rPr lang="sv-SE" sz="2800" dirty="0"/>
              <a:t> the </a:t>
            </a:r>
            <a:r>
              <a:rPr lang="sv-SE" sz="2800" dirty="0" err="1"/>
              <a:t>three</a:t>
            </a:r>
            <a:r>
              <a:rPr lang="sv-SE" sz="2800" dirty="0"/>
              <a:t> </a:t>
            </a:r>
            <a:r>
              <a:rPr lang="sv-SE" sz="2800" dirty="0" err="1"/>
              <a:t>main</a:t>
            </a:r>
            <a:r>
              <a:rPr lang="sv-SE" sz="2800" dirty="0"/>
              <a:t> </a:t>
            </a:r>
            <a:r>
              <a:rPr lang="sv-SE" sz="2800" dirty="0" err="1"/>
              <a:t>types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budgets</a:t>
            </a:r>
          </a:p>
          <a:p>
            <a:pPr marL="514350" indent="-514350">
              <a:lnSpc>
                <a:spcPts val="3700"/>
              </a:lnSpc>
              <a:buAutoNum type="arabicPeriod"/>
            </a:pPr>
            <a:r>
              <a:rPr lang="sv-SE" sz="2800" dirty="0" err="1"/>
              <a:t>Explain</a:t>
            </a:r>
            <a:r>
              <a:rPr lang="sv-SE" sz="2800" dirty="0"/>
              <a:t> </a:t>
            </a:r>
            <a:r>
              <a:rPr lang="sv-SE" sz="2800" dirty="0" err="1"/>
              <a:t>how</a:t>
            </a:r>
            <a:r>
              <a:rPr lang="sv-SE" sz="2800" dirty="0"/>
              <a:t> to </a:t>
            </a:r>
            <a:r>
              <a:rPr lang="sv-SE" sz="2800" dirty="0" err="1"/>
              <a:t>create</a:t>
            </a:r>
            <a:r>
              <a:rPr lang="sv-SE" sz="2800" dirty="0"/>
              <a:t> an </a:t>
            </a:r>
            <a:r>
              <a:rPr lang="sv-SE" sz="2800" dirty="0" err="1"/>
              <a:t>activity-based</a:t>
            </a:r>
            <a:r>
              <a:rPr lang="sv-SE" sz="2800" dirty="0"/>
              <a:t> budget </a:t>
            </a:r>
            <a:r>
              <a:rPr lang="sv-SE" sz="2800" dirty="0" err="1"/>
              <a:t>using</a:t>
            </a:r>
            <a:r>
              <a:rPr lang="sv-SE" sz="2800" dirty="0"/>
              <a:t> a budget </a:t>
            </a:r>
            <a:r>
              <a:rPr lang="sv-SE" sz="2800" dirty="0" err="1"/>
              <a:t>worksheet</a:t>
            </a:r>
            <a:endParaRPr lang="sv-SE" sz="2800" dirty="0"/>
          </a:p>
          <a:p>
            <a:pPr marL="514350" indent="-514350">
              <a:lnSpc>
                <a:spcPts val="3700"/>
              </a:lnSpc>
              <a:buAutoNum type="arabicPeriod"/>
            </a:pPr>
            <a:r>
              <a:rPr lang="sv-SE" sz="2800" dirty="0" err="1"/>
              <a:t>Explain</a:t>
            </a:r>
            <a:r>
              <a:rPr lang="sv-SE" sz="2800" dirty="0"/>
              <a:t> </a:t>
            </a:r>
            <a:r>
              <a:rPr lang="sv-SE" sz="2800" dirty="0" err="1"/>
              <a:t>why</a:t>
            </a:r>
            <a:r>
              <a:rPr lang="sv-SE" sz="2800" dirty="0"/>
              <a:t> it is </a:t>
            </a:r>
            <a:r>
              <a:rPr lang="sv-SE" sz="2800" dirty="0" err="1"/>
              <a:t>important</a:t>
            </a:r>
            <a:r>
              <a:rPr lang="sv-SE" sz="2800" dirty="0"/>
              <a:t> to budget for central support </a:t>
            </a:r>
            <a:r>
              <a:rPr lang="sv-SE" sz="2800" dirty="0" err="1"/>
              <a:t>cost</a:t>
            </a:r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91118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C791E3-7AF2-D288-232C-B6A88414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7" y="1005932"/>
            <a:ext cx="7525800" cy="56586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69CC566-F58F-1413-63C7-BEE74B3692D2}"/>
              </a:ext>
            </a:extLst>
          </p:cNvPr>
          <p:cNvSpPr txBox="1"/>
          <p:nvPr/>
        </p:nvSpPr>
        <p:spPr>
          <a:xfrm>
            <a:off x="2219095" y="452735"/>
            <a:ext cx="8660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7030A0"/>
                </a:solidFill>
                <a:effectLst/>
              </a:rPr>
              <a:t>Senior Managers</a:t>
            </a:r>
          </a:p>
          <a:p>
            <a:pPr algn="l" fontAlgn="base"/>
            <a:r>
              <a:rPr lang="en-US" sz="2200" b="1" i="0" dirty="0">
                <a:solidFill>
                  <a:srgbClr val="313537"/>
                </a:solidFill>
                <a:effectLst/>
              </a:rPr>
              <a:t>Responsibility: set budget guidelines and assumptions to support development of budget</a:t>
            </a:r>
            <a:r>
              <a:rPr lang="en-US" sz="2000" b="1" i="0" dirty="0">
                <a:solidFill>
                  <a:srgbClr val="313537"/>
                </a:solidFill>
                <a:effectLst/>
              </a:rPr>
              <a:t>s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6A86D0E-C0CE-F372-B283-E24BF7F16721}"/>
              </a:ext>
            </a:extLst>
          </p:cNvPr>
          <p:cNvSpPr/>
          <p:nvPr/>
        </p:nvSpPr>
        <p:spPr>
          <a:xfrm>
            <a:off x="2548467" y="1624652"/>
            <a:ext cx="6349999" cy="46914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7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C791E3-7AF2-D288-232C-B6A88414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7" y="1005932"/>
            <a:ext cx="7525800" cy="56586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69CC566-F58F-1413-63C7-BEE74B3692D2}"/>
              </a:ext>
            </a:extLst>
          </p:cNvPr>
          <p:cNvSpPr txBox="1"/>
          <p:nvPr/>
        </p:nvSpPr>
        <p:spPr>
          <a:xfrm>
            <a:off x="2219095" y="452735"/>
            <a:ext cx="86605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7030A0"/>
                </a:solidFill>
                <a:effectLst/>
                <a:latin typeface="Maitree"/>
              </a:rPr>
              <a:t>Program/ Project Team</a:t>
            </a:r>
          </a:p>
          <a:p>
            <a:pPr algn="l" fontAlgn="base"/>
            <a:r>
              <a:rPr lang="en-US" sz="2200" b="1" i="0" dirty="0">
                <a:solidFill>
                  <a:srgbClr val="313537"/>
                </a:solidFill>
                <a:effectLst/>
              </a:rPr>
              <a:t>Responsibility: ensure detailed project budgets are developed and consolidate these at a program level and /or produce accurate and complete budgets for their projects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6A86D0E-C0CE-F372-B283-E24BF7F16721}"/>
              </a:ext>
            </a:extLst>
          </p:cNvPr>
          <p:cNvSpPr/>
          <p:nvPr/>
        </p:nvSpPr>
        <p:spPr>
          <a:xfrm>
            <a:off x="3225799" y="3081867"/>
            <a:ext cx="3835401" cy="12107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4CDBD23-A5ED-84B3-1BBF-E6F0DDD3B803}"/>
              </a:ext>
            </a:extLst>
          </p:cNvPr>
          <p:cNvSpPr/>
          <p:nvPr/>
        </p:nvSpPr>
        <p:spPr>
          <a:xfrm>
            <a:off x="3124201" y="4247636"/>
            <a:ext cx="2091266" cy="11759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D124D8A-9DF5-F5D6-6FF6-F239F36CFAF8}"/>
              </a:ext>
            </a:extLst>
          </p:cNvPr>
          <p:cNvSpPr/>
          <p:nvPr/>
        </p:nvSpPr>
        <p:spPr>
          <a:xfrm>
            <a:off x="4555067" y="4835606"/>
            <a:ext cx="2743200" cy="11759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5344654-912E-4372-82E9-373E27357327}"/>
              </a:ext>
            </a:extLst>
          </p:cNvPr>
          <p:cNvGrpSpPr/>
          <p:nvPr/>
        </p:nvGrpSpPr>
        <p:grpSpPr>
          <a:xfrm>
            <a:off x="1196139" y="2423914"/>
            <a:ext cx="9799721" cy="1576074"/>
            <a:chOff x="0" y="0"/>
            <a:chExt cx="9799721" cy="792404"/>
          </a:xfrm>
        </p:grpSpPr>
        <p:sp>
          <p:nvSpPr>
            <p:cNvPr id="3" name="Rektangel: rundade hörn 2">
              <a:extLst>
                <a:ext uri="{FF2B5EF4-FFF2-40B4-BE49-F238E27FC236}">
                  <a16:creationId xmlns:a16="http://schemas.microsoft.com/office/drawing/2014/main" id="{4842FDE8-6F25-B695-8AFE-0EBB57344BE6}"/>
                </a:ext>
              </a:extLst>
            </p:cNvPr>
            <p:cNvSpPr/>
            <p:nvPr/>
          </p:nvSpPr>
          <p:spPr>
            <a:xfrm>
              <a:off x="0" y="0"/>
              <a:ext cx="9799721" cy="792404"/>
            </a:xfrm>
            <a:prstGeom prst="roundRect">
              <a:avLst/>
            </a:prstGeom>
            <a:solidFill>
              <a:srgbClr val="E86C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ktangel: rundade hörn 4">
              <a:extLst>
                <a:ext uri="{FF2B5EF4-FFF2-40B4-BE49-F238E27FC236}">
                  <a16:creationId xmlns:a16="http://schemas.microsoft.com/office/drawing/2014/main" id="{75B20B4F-A6C2-6AF2-5062-71379016A0BB}"/>
                </a:ext>
              </a:extLst>
            </p:cNvPr>
            <p:cNvSpPr txBox="1"/>
            <p:nvPr/>
          </p:nvSpPr>
          <p:spPr>
            <a:xfrm>
              <a:off x="38682" y="38682"/>
              <a:ext cx="9722357" cy="71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r>
                <a:rPr lang="en-US" sz="2400" dirty="0"/>
                <a:t>Learning objective:</a:t>
              </a:r>
            </a:p>
            <a:p>
              <a:pPr>
                <a:lnSpc>
                  <a:spcPts val="3700"/>
                </a:lnSpc>
              </a:pPr>
              <a:r>
                <a:rPr lang="sv-SE" sz="2800" b="1" dirty="0" err="1"/>
                <a:t>Describe</a:t>
              </a:r>
              <a:r>
                <a:rPr lang="sv-SE" sz="2800" b="1" dirty="0"/>
                <a:t> the different budget formats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43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ACED358-8338-4631-A5AF-1EF491D433B5}"/>
              </a:ext>
            </a:extLst>
          </p:cNvPr>
          <p:cNvSpPr txBox="1"/>
          <p:nvPr/>
        </p:nvSpPr>
        <p:spPr>
          <a:xfrm>
            <a:off x="0" y="0"/>
            <a:ext cx="12192000" cy="658835"/>
          </a:xfrm>
          <a:prstGeom prst="rect">
            <a:avLst/>
          </a:prstGeom>
          <a:solidFill>
            <a:srgbClr val="EEA9AB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b="1" dirty="0"/>
              <a:t>                                                                        </a:t>
            </a:r>
            <a:r>
              <a:rPr lang="sv-SE" sz="3200" b="1" dirty="0" err="1"/>
              <a:t>Consolidated</a:t>
            </a:r>
            <a:r>
              <a:rPr lang="sv-SE" sz="3200" b="1" dirty="0"/>
              <a:t> budget</a:t>
            </a:r>
            <a:endParaRPr lang="sv-SE" sz="3200" dirty="0"/>
          </a:p>
        </p:txBody>
      </p:sp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ACD93651-03F8-961A-ADA9-25984B1E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26" y="695614"/>
            <a:ext cx="4376959" cy="6162386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82F1DAC4-03BD-7E32-78D2-2035F5CFD7C3}"/>
              </a:ext>
            </a:extLst>
          </p:cNvPr>
          <p:cNvSpPr/>
          <p:nvPr/>
        </p:nvSpPr>
        <p:spPr>
          <a:xfrm>
            <a:off x="7590918" y="788587"/>
            <a:ext cx="278296" cy="254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E0A7F395-29FF-85C4-DA43-9281941AA89B}"/>
              </a:ext>
            </a:extLst>
          </p:cNvPr>
          <p:cNvSpPr/>
          <p:nvPr/>
        </p:nvSpPr>
        <p:spPr>
          <a:xfrm>
            <a:off x="10232518" y="1237320"/>
            <a:ext cx="278296" cy="254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BF703DF-FA6A-DBE3-F434-9BA6FE8F045F}"/>
              </a:ext>
            </a:extLst>
          </p:cNvPr>
          <p:cNvSpPr/>
          <p:nvPr/>
        </p:nvSpPr>
        <p:spPr>
          <a:xfrm>
            <a:off x="9495917" y="1669121"/>
            <a:ext cx="278296" cy="254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223CF34-B75F-E7D7-142D-56941898B026}"/>
              </a:ext>
            </a:extLst>
          </p:cNvPr>
          <p:cNvSpPr/>
          <p:nvPr/>
        </p:nvSpPr>
        <p:spPr>
          <a:xfrm>
            <a:off x="9123384" y="5987121"/>
            <a:ext cx="278296" cy="254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C619E3D-EFC4-0DD4-718B-002BA212232A}"/>
              </a:ext>
            </a:extLst>
          </p:cNvPr>
          <p:cNvSpPr/>
          <p:nvPr/>
        </p:nvSpPr>
        <p:spPr>
          <a:xfrm>
            <a:off x="10892918" y="6325789"/>
            <a:ext cx="278296" cy="2547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B511D5-A0BD-EE6E-3613-ABE6E1EE0D86}"/>
              </a:ext>
            </a:extLst>
          </p:cNvPr>
          <p:cNvSpPr txBox="1"/>
          <p:nvPr/>
        </p:nvSpPr>
        <p:spPr>
          <a:xfrm>
            <a:off x="1280680" y="92449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/>
              <a:t>       </a:t>
            </a:r>
            <a:r>
              <a:rPr lang="sv-SE" sz="3200" b="1" dirty="0" err="1"/>
              <a:t>Phased</a:t>
            </a:r>
            <a:r>
              <a:rPr lang="sv-SE" sz="3200" b="1" dirty="0"/>
              <a:t> budget</a:t>
            </a:r>
            <a:endParaRPr lang="sv-SE" sz="3200" dirty="0"/>
          </a:p>
        </p:txBody>
      </p:sp>
      <p:pic>
        <p:nvPicPr>
          <p:cNvPr id="13" name="Bildobjekt 12" descr="En bild som visar bord&#10;&#10;Automatiskt genererad beskrivning">
            <a:extLst>
              <a:ext uri="{FF2B5EF4-FFF2-40B4-BE49-F238E27FC236}">
                <a16:creationId xmlns:a16="http://schemas.microsoft.com/office/drawing/2014/main" id="{A383A10F-AC0B-6E93-B8BB-52FF5CCDA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4" y="1099053"/>
            <a:ext cx="7186510" cy="43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5344654-912E-4372-82E9-373E27357327}"/>
              </a:ext>
            </a:extLst>
          </p:cNvPr>
          <p:cNvGrpSpPr/>
          <p:nvPr/>
        </p:nvGrpSpPr>
        <p:grpSpPr>
          <a:xfrm>
            <a:off x="1196139" y="2423914"/>
            <a:ext cx="9799721" cy="1576074"/>
            <a:chOff x="0" y="0"/>
            <a:chExt cx="9799721" cy="792404"/>
          </a:xfrm>
        </p:grpSpPr>
        <p:sp>
          <p:nvSpPr>
            <p:cNvPr id="3" name="Rektangel: rundade hörn 2">
              <a:extLst>
                <a:ext uri="{FF2B5EF4-FFF2-40B4-BE49-F238E27FC236}">
                  <a16:creationId xmlns:a16="http://schemas.microsoft.com/office/drawing/2014/main" id="{4842FDE8-6F25-B695-8AFE-0EBB57344BE6}"/>
                </a:ext>
              </a:extLst>
            </p:cNvPr>
            <p:cNvSpPr/>
            <p:nvPr/>
          </p:nvSpPr>
          <p:spPr>
            <a:xfrm>
              <a:off x="0" y="0"/>
              <a:ext cx="9799721" cy="792404"/>
            </a:xfrm>
            <a:prstGeom prst="roundRect">
              <a:avLst/>
            </a:prstGeom>
            <a:solidFill>
              <a:srgbClr val="E86C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ktangel: rundade hörn 4">
              <a:extLst>
                <a:ext uri="{FF2B5EF4-FFF2-40B4-BE49-F238E27FC236}">
                  <a16:creationId xmlns:a16="http://schemas.microsoft.com/office/drawing/2014/main" id="{75B20B4F-A6C2-6AF2-5062-71379016A0BB}"/>
                </a:ext>
              </a:extLst>
            </p:cNvPr>
            <p:cNvSpPr txBox="1"/>
            <p:nvPr/>
          </p:nvSpPr>
          <p:spPr>
            <a:xfrm>
              <a:off x="38682" y="38682"/>
              <a:ext cx="9722357" cy="71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/>
              <a:r>
                <a:rPr lang="en-US" sz="2400" dirty="0"/>
                <a:t>Learning objective:</a:t>
              </a:r>
            </a:p>
            <a:p>
              <a:pPr>
                <a:lnSpc>
                  <a:spcPts val="3700"/>
                </a:lnSpc>
              </a:pPr>
              <a:r>
                <a:rPr lang="sv-SE" sz="2800" b="1" dirty="0" err="1"/>
                <a:t>Describe</a:t>
              </a:r>
              <a:r>
                <a:rPr lang="sv-SE" sz="2800" b="1" dirty="0"/>
                <a:t> the </a:t>
              </a:r>
              <a:r>
                <a:rPr lang="sv-SE" sz="2800" b="1" dirty="0" err="1"/>
                <a:t>three</a:t>
              </a:r>
              <a:r>
                <a:rPr lang="sv-SE" sz="2800" b="1" dirty="0"/>
                <a:t> </a:t>
              </a:r>
              <a:r>
                <a:rPr lang="sv-SE" sz="2800" b="1" dirty="0" err="1"/>
                <a:t>main</a:t>
              </a:r>
              <a:r>
                <a:rPr lang="sv-SE" sz="2800" b="1" dirty="0"/>
                <a:t> </a:t>
              </a:r>
              <a:r>
                <a:rPr lang="sv-SE" sz="2800" b="1" dirty="0" err="1"/>
                <a:t>types</a:t>
              </a:r>
              <a:r>
                <a:rPr lang="sv-SE" sz="2800" b="1" dirty="0"/>
                <a:t> </a:t>
              </a:r>
              <a:r>
                <a:rPr lang="sv-SE" sz="2800" b="1" dirty="0" err="1"/>
                <a:t>of</a:t>
              </a:r>
              <a:r>
                <a:rPr lang="sv-SE" sz="2800" b="1" dirty="0"/>
                <a:t> budgets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4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14D2F84816D469A6EAE2A0142C601" ma:contentTypeVersion="16" ma:contentTypeDescription="Skapa ett nytt dokument." ma:contentTypeScope="" ma:versionID="5123a0829a5936139fba182e363dd8f7">
  <xsd:schema xmlns:xsd="http://www.w3.org/2001/XMLSchema" xmlns:xs="http://www.w3.org/2001/XMLSchema" xmlns:p="http://schemas.microsoft.com/office/2006/metadata/properties" xmlns:ns2="a67e2331-c98d-49ec-80d9-e9d15a945b0f" xmlns:ns3="f99ee89d-3efa-42d0-a1de-5c5e96f5a87c" targetNamespace="http://schemas.microsoft.com/office/2006/metadata/properties" ma:root="true" ma:fieldsID="ee388a6caaf30cb4a2c5d6c0367b265b" ns2:_="" ns3:_="">
    <xsd:import namespace="a67e2331-c98d-49ec-80d9-e9d15a945b0f"/>
    <xsd:import namespace="f99ee89d-3efa-42d0-a1de-5c5e96f5a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e2331-c98d-49ec-80d9-e9d15a945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ee89d-3efa-42d0-a1de-5c5e96f5a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6b955b-7247-44dd-9255-5378ed359c3b}" ma:internalName="TaxCatchAll" ma:showField="CatchAllData" ma:web="f99ee89d-3efa-42d0-a1de-5c5e96f5a8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ee89d-3efa-42d0-a1de-5c5e96f5a87c" xsi:nil="true"/>
    <lcf76f155ced4ddcb4097134ff3c332f xmlns="a67e2331-c98d-49ec-80d9-e9d15a945b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0BD038-6692-4205-8C13-484836DB8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D8615-EB61-4709-B3E3-C426B9CBC6A9}">
  <ds:schemaRefs>
    <ds:schemaRef ds:uri="a67e2331-c98d-49ec-80d9-e9d15a945b0f"/>
    <ds:schemaRef ds:uri="f99ee89d-3efa-42d0-a1de-5c5e96f5a8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57C48C-AB38-4337-92B2-EC384533DE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67e2331-c98d-49ec-80d9-e9d15a945b0f"/>
    <ds:schemaRef ds:uri="http://schemas.microsoft.com/office/infopath/2007/PartnerControls"/>
    <ds:schemaRef ds:uri="http://schemas.openxmlformats.org/package/2006/metadata/core-properties"/>
    <ds:schemaRef ds:uri="f99ee89d-3efa-42d0-a1de-5c5e96f5a87c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289</Words>
  <Application>Microsoft Office PowerPoint</Application>
  <PresentationFormat>Bredbild</PresentationFormat>
  <Paragraphs>77</Paragraphs>
  <Slides>23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Maitree</vt:lpstr>
      <vt:lpstr>Office-tema</vt:lpstr>
      <vt:lpstr>Session 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dc:creator>Miriam Mondragon</dc:creator>
  <cp:lastModifiedBy>Miriam Mondragon</cp:lastModifiedBy>
  <cp:revision>4</cp:revision>
  <cp:lastPrinted>2022-11-17T16:06:51Z</cp:lastPrinted>
  <dcterms:created xsi:type="dcterms:W3CDTF">2022-11-11T08:27:01Z</dcterms:created>
  <dcterms:modified xsi:type="dcterms:W3CDTF">2022-11-21T07:14:29Z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