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302" r:id="rId5"/>
    <p:sldId id="303" r:id="rId6"/>
    <p:sldId id="292" r:id="rId7"/>
    <p:sldId id="282" r:id="rId8"/>
    <p:sldId id="260" r:id="rId9"/>
    <p:sldId id="284" r:id="rId10"/>
    <p:sldId id="259" r:id="rId11"/>
    <p:sldId id="266" r:id="rId12"/>
    <p:sldId id="295" r:id="rId13"/>
    <p:sldId id="296" r:id="rId14"/>
    <p:sldId id="297" r:id="rId15"/>
    <p:sldId id="305" r:id="rId16"/>
    <p:sldId id="298" r:id="rId17"/>
    <p:sldId id="256" r:id="rId18"/>
    <p:sldId id="262" r:id="rId19"/>
    <p:sldId id="263" r:id="rId20"/>
    <p:sldId id="299" r:id="rId21"/>
    <p:sldId id="287" r:id="rId22"/>
    <p:sldId id="288" r:id="rId23"/>
    <p:sldId id="289" r:id="rId24"/>
    <p:sldId id="290" r:id="rId25"/>
    <p:sldId id="304" r:id="rId26"/>
    <p:sldId id="286" r:id="rId27"/>
    <p:sldId id="285" r:id="rId28"/>
    <p:sldId id="301" r:id="rId29"/>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50"/>
    <a:srgbClr val="69B0A0"/>
    <a:srgbClr val="0E9D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5D8F5-9AD3-412C-89D9-03A9B393FEF7}" v="6" dt="2022-10-25T12:42:56.944"/>
    <p1510:client id="{4E7BE7D6-362D-4F02-8D4A-403C35C1D1A0}" v="1025" dt="2022-10-25T13:05:36.261"/>
    <p1510:client id="{55805398-F7A9-49BE-BE3D-7E405B5B2AF7}" v="15" dt="2022-10-25T08:26:58.616"/>
    <p1510:client id="{895E130F-69E2-4982-9944-6A98DB3DC388}" v="1055" dt="2022-10-26T08:17:28.37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es Rocque" userId="a2432e3c-49bd-4a78-aae5-64fa3c8feb25" providerId="ADAL" clId="{0A05D8F5-9AD3-412C-89D9-03A9B393FEF7}"/>
    <pc:docChg chg="modSld sldOrd">
      <pc:chgData name="Agnes Rocque" userId="a2432e3c-49bd-4a78-aae5-64fa3c8feb25" providerId="ADAL" clId="{0A05D8F5-9AD3-412C-89D9-03A9B393FEF7}" dt="2022-10-25T12:42:56.944" v="1"/>
      <pc:docMkLst>
        <pc:docMk/>
      </pc:docMkLst>
      <pc:sldChg chg="ord">
        <pc:chgData name="Agnes Rocque" userId="a2432e3c-49bd-4a78-aae5-64fa3c8feb25" providerId="ADAL" clId="{0A05D8F5-9AD3-412C-89D9-03A9B393FEF7}" dt="2022-10-25T12:42:56.944" v="1"/>
        <pc:sldMkLst>
          <pc:docMk/>
          <pc:sldMk cId="2429615815" sldId="285"/>
        </pc:sldMkLst>
      </pc:sldChg>
    </pc:docChg>
  </pc:docChgLst>
  <pc:docChgLst>
    <pc:chgData name="Miriam Mondragon" userId="bbab2f52-6cef-4adc-8a98-0c01f270dbfa" providerId="ADAL" clId="{4E7BE7D6-362D-4F02-8D4A-403C35C1D1A0}"/>
    <pc:docChg chg="undo custSel addSld delSld modSld sldOrd">
      <pc:chgData name="Miriam Mondragon" userId="bbab2f52-6cef-4adc-8a98-0c01f270dbfa" providerId="ADAL" clId="{4E7BE7D6-362D-4F02-8D4A-403C35C1D1A0}" dt="2022-10-25T13:05:36.261" v="1023" actId="1076"/>
      <pc:docMkLst>
        <pc:docMk/>
      </pc:docMkLst>
      <pc:sldChg chg="addSp delSp modSp mod setBg addAnim delAnim">
        <pc:chgData name="Miriam Mondragon" userId="bbab2f52-6cef-4adc-8a98-0c01f270dbfa" providerId="ADAL" clId="{4E7BE7D6-362D-4F02-8D4A-403C35C1D1A0}" dt="2022-10-25T08:31:31.100" v="459" actId="14100"/>
        <pc:sldMkLst>
          <pc:docMk/>
          <pc:sldMk cId="914218947" sldId="256"/>
        </pc:sldMkLst>
        <pc:spChg chg="mod">
          <ac:chgData name="Miriam Mondragon" userId="bbab2f52-6cef-4adc-8a98-0c01f270dbfa" providerId="ADAL" clId="{4E7BE7D6-362D-4F02-8D4A-403C35C1D1A0}" dt="2022-10-25T08:31:22.292" v="457" actId="14100"/>
          <ac:spMkLst>
            <pc:docMk/>
            <pc:sldMk cId="914218947" sldId="256"/>
            <ac:spMk id="3" creationId="{487F659A-9A47-4972-B9D6-571F5C4761F8}"/>
          </ac:spMkLst>
        </pc:spChg>
        <pc:spChg chg="add del">
          <ac:chgData name="Miriam Mondragon" userId="bbab2f52-6cef-4adc-8a98-0c01f270dbfa" providerId="ADAL" clId="{4E7BE7D6-362D-4F02-8D4A-403C35C1D1A0}" dt="2022-10-25T08:31:09.492" v="453" actId="26606"/>
          <ac:spMkLst>
            <pc:docMk/>
            <pc:sldMk cId="914218947" sldId="256"/>
            <ac:spMk id="9" creationId="{E49CC64F-7275-4E33-961B-0C5CDC439875}"/>
          </ac:spMkLst>
        </pc:spChg>
        <pc:spChg chg="add">
          <ac:chgData name="Miriam Mondragon" userId="bbab2f52-6cef-4adc-8a98-0c01f270dbfa" providerId="ADAL" clId="{4E7BE7D6-362D-4F02-8D4A-403C35C1D1A0}" dt="2022-10-25T08:31:09.492" v="454" actId="26606"/>
          <ac:spMkLst>
            <pc:docMk/>
            <pc:sldMk cId="914218947" sldId="256"/>
            <ac:spMk id="11" creationId="{3FCFB1DE-0B7E-48CC-BA90-B2AB0889F9D6}"/>
          </ac:spMkLst>
        </pc:spChg>
        <pc:spChg chg="add">
          <ac:chgData name="Miriam Mondragon" userId="bbab2f52-6cef-4adc-8a98-0c01f270dbfa" providerId="ADAL" clId="{4E7BE7D6-362D-4F02-8D4A-403C35C1D1A0}" dt="2022-10-25T08:31:09.492" v="454" actId="26606"/>
          <ac:spMkLst>
            <pc:docMk/>
            <pc:sldMk cId="914218947" sldId="256"/>
            <ac:spMk id="12" creationId="{665DBBEF-238B-476B-96AB-8AAC3224ECEA}"/>
          </ac:spMkLst>
        </pc:spChg>
        <pc:picChg chg="add mod">
          <ac:chgData name="Miriam Mondragon" userId="bbab2f52-6cef-4adc-8a98-0c01f270dbfa" providerId="ADAL" clId="{4E7BE7D6-362D-4F02-8D4A-403C35C1D1A0}" dt="2022-10-25T08:31:31.100" v="459" actId="14100"/>
          <ac:picMkLst>
            <pc:docMk/>
            <pc:sldMk cId="914218947" sldId="256"/>
            <ac:picMk id="4" creationId="{C3512B33-FE4C-4A3B-8C84-3AC5E399006D}"/>
          </ac:picMkLst>
        </pc:picChg>
        <pc:picChg chg="del mod">
          <ac:chgData name="Miriam Mondragon" userId="bbab2f52-6cef-4adc-8a98-0c01f270dbfa" providerId="ADAL" clId="{4E7BE7D6-362D-4F02-8D4A-403C35C1D1A0}" dt="2022-10-25T08:30:55.828" v="450" actId="478"/>
          <ac:picMkLst>
            <pc:docMk/>
            <pc:sldMk cId="914218947" sldId="256"/>
            <ac:picMk id="1026" creationId="{87478FB7-4A49-4467-92B0-70AC84ECC43F}"/>
          </ac:picMkLst>
        </pc:picChg>
      </pc:sldChg>
      <pc:sldChg chg="modSp mod">
        <pc:chgData name="Miriam Mondragon" userId="bbab2f52-6cef-4adc-8a98-0c01f270dbfa" providerId="ADAL" clId="{4E7BE7D6-362D-4F02-8D4A-403C35C1D1A0}" dt="2022-10-25T07:49:38.125" v="276" actId="113"/>
        <pc:sldMkLst>
          <pc:docMk/>
          <pc:sldMk cId="3050648244" sldId="260"/>
        </pc:sldMkLst>
        <pc:spChg chg="mod">
          <ac:chgData name="Miriam Mondragon" userId="bbab2f52-6cef-4adc-8a98-0c01f270dbfa" providerId="ADAL" clId="{4E7BE7D6-362D-4F02-8D4A-403C35C1D1A0}" dt="2022-10-25T07:49:38.125" v="276" actId="113"/>
          <ac:spMkLst>
            <pc:docMk/>
            <pc:sldMk cId="3050648244" sldId="260"/>
            <ac:spMk id="3" creationId="{6F95588D-A25E-4822-99FB-50D89CAF81D9}"/>
          </ac:spMkLst>
        </pc:spChg>
      </pc:sldChg>
      <pc:sldChg chg="addSp modSp mod setBg">
        <pc:chgData name="Miriam Mondragon" userId="bbab2f52-6cef-4adc-8a98-0c01f270dbfa" providerId="ADAL" clId="{4E7BE7D6-362D-4F02-8D4A-403C35C1D1A0}" dt="2022-10-25T08:41:04.568" v="635" actId="1076"/>
        <pc:sldMkLst>
          <pc:docMk/>
          <pc:sldMk cId="2246487248" sldId="262"/>
        </pc:sldMkLst>
        <pc:spChg chg="add">
          <ac:chgData name="Miriam Mondragon" userId="bbab2f52-6cef-4adc-8a98-0c01f270dbfa" providerId="ADAL" clId="{4E7BE7D6-362D-4F02-8D4A-403C35C1D1A0}" dt="2022-10-25T08:40:53.641" v="631" actId="26606"/>
          <ac:spMkLst>
            <pc:docMk/>
            <pc:sldMk cId="2246487248" sldId="262"/>
            <ac:spMk id="8" creationId="{6EE0B6E2-7CE8-4D86-87FC-4B58A7D8E759}"/>
          </ac:spMkLst>
        </pc:spChg>
        <pc:picChg chg="mod">
          <ac:chgData name="Miriam Mondragon" userId="bbab2f52-6cef-4adc-8a98-0c01f270dbfa" providerId="ADAL" clId="{4E7BE7D6-362D-4F02-8D4A-403C35C1D1A0}" dt="2022-10-25T08:41:04.568" v="635" actId="1076"/>
          <ac:picMkLst>
            <pc:docMk/>
            <pc:sldMk cId="2246487248" sldId="262"/>
            <ac:picMk id="3" creationId="{DEF405BE-C8AB-4D61-AE10-3FF31DDC67D5}"/>
          </ac:picMkLst>
        </pc:picChg>
      </pc:sldChg>
      <pc:sldChg chg="addSp modSp mod">
        <pc:chgData name="Miriam Mondragon" userId="bbab2f52-6cef-4adc-8a98-0c01f270dbfa" providerId="ADAL" clId="{4E7BE7D6-362D-4F02-8D4A-403C35C1D1A0}" dt="2022-10-25T08:48:36.872" v="778" actId="255"/>
        <pc:sldMkLst>
          <pc:docMk/>
          <pc:sldMk cId="469947919" sldId="263"/>
        </pc:sldMkLst>
        <pc:spChg chg="mod">
          <ac:chgData name="Miriam Mondragon" userId="bbab2f52-6cef-4adc-8a98-0c01f270dbfa" providerId="ADAL" clId="{4E7BE7D6-362D-4F02-8D4A-403C35C1D1A0}" dt="2022-10-25T08:48:36.872" v="778" actId="255"/>
          <ac:spMkLst>
            <pc:docMk/>
            <pc:sldMk cId="469947919" sldId="263"/>
            <ac:spMk id="2" creationId="{AD76B1B0-CD4D-AE67-5462-E24A213191BA}"/>
          </ac:spMkLst>
        </pc:spChg>
        <pc:graphicFrameChg chg="add mod modGraphic">
          <ac:chgData name="Miriam Mondragon" userId="bbab2f52-6cef-4adc-8a98-0c01f270dbfa" providerId="ADAL" clId="{4E7BE7D6-362D-4F02-8D4A-403C35C1D1A0}" dt="2022-10-25T08:47:49.271" v="725" actId="14734"/>
          <ac:graphicFrameMkLst>
            <pc:docMk/>
            <pc:sldMk cId="469947919" sldId="263"/>
            <ac:graphicFrameMk id="4" creationId="{5DC4122F-433D-4956-BC0D-FAA997756A0E}"/>
          </ac:graphicFrameMkLst>
        </pc:graphicFrameChg>
        <pc:picChg chg="add mod modCrop">
          <ac:chgData name="Miriam Mondragon" userId="bbab2f52-6cef-4adc-8a98-0c01f270dbfa" providerId="ADAL" clId="{4E7BE7D6-362D-4F02-8D4A-403C35C1D1A0}" dt="2022-10-25T08:48:01.719" v="728" actId="14100"/>
          <ac:picMkLst>
            <pc:docMk/>
            <pc:sldMk cId="469947919" sldId="263"/>
            <ac:picMk id="3" creationId="{826BB053-66DE-440B-AC55-D5B2B4A7BDB1}"/>
          </ac:picMkLst>
        </pc:picChg>
      </pc:sldChg>
      <pc:sldChg chg="addSp modSp mod">
        <pc:chgData name="Miriam Mondragon" userId="bbab2f52-6cef-4adc-8a98-0c01f270dbfa" providerId="ADAL" clId="{4E7BE7D6-362D-4F02-8D4A-403C35C1D1A0}" dt="2022-10-25T07:52:29.875" v="357" actId="948"/>
        <pc:sldMkLst>
          <pc:docMk/>
          <pc:sldMk cId="3368897486" sldId="284"/>
        </pc:sldMkLst>
        <pc:spChg chg="mod">
          <ac:chgData name="Miriam Mondragon" userId="bbab2f52-6cef-4adc-8a98-0c01f270dbfa" providerId="ADAL" clId="{4E7BE7D6-362D-4F02-8D4A-403C35C1D1A0}" dt="2022-10-25T07:52:29.875" v="357" actId="948"/>
          <ac:spMkLst>
            <pc:docMk/>
            <pc:sldMk cId="3368897486" sldId="284"/>
            <ac:spMk id="2" creationId="{FE3C6C01-AEAD-4BE6-A6FE-56190C88D6B4}"/>
          </ac:spMkLst>
        </pc:spChg>
        <pc:spChg chg="add mod">
          <ac:chgData name="Miriam Mondragon" userId="bbab2f52-6cef-4adc-8a98-0c01f270dbfa" providerId="ADAL" clId="{4E7BE7D6-362D-4F02-8D4A-403C35C1D1A0}" dt="2022-10-25T07:52:16.495" v="356" actId="14100"/>
          <ac:spMkLst>
            <pc:docMk/>
            <pc:sldMk cId="3368897486" sldId="284"/>
            <ac:spMk id="3" creationId="{4A48A695-1C2A-4F5E-B14E-4755F181B110}"/>
          </ac:spMkLst>
        </pc:spChg>
        <pc:picChg chg="mod">
          <ac:chgData name="Miriam Mondragon" userId="bbab2f52-6cef-4adc-8a98-0c01f270dbfa" providerId="ADAL" clId="{4E7BE7D6-362D-4F02-8D4A-403C35C1D1A0}" dt="2022-10-25T07:49:54.348" v="279" actId="1076"/>
          <ac:picMkLst>
            <pc:docMk/>
            <pc:sldMk cId="3368897486" sldId="284"/>
            <ac:picMk id="5" creationId="{B061659A-6484-4E4A-8D7A-7B2D89BC4699}"/>
          </ac:picMkLst>
        </pc:picChg>
      </pc:sldChg>
      <pc:sldChg chg="addSp modSp mod setBg">
        <pc:chgData name="Miriam Mondragon" userId="bbab2f52-6cef-4adc-8a98-0c01f270dbfa" providerId="ADAL" clId="{4E7BE7D6-362D-4F02-8D4A-403C35C1D1A0}" dt="2022-10-25T08:31:50.177" v="460" actId="26606"/>
        <pc:sldMkLst>
          <pc:docMk/>
          <pc:sldMk cId="3187947491" sldId="288"/>
        </pc:sldMkLst>
        <pc:spChg chg="add">
          <ac:chgData name="Miriam Mondragon" userId="bbab2f52-6cef-4adc-8a98-0c01f270dbfa" providerId="ADAL" clId="{4E7BE7D6-362D-4F02-8D4A-403C35C1D1A0}" dt="2022-10-25T08:31:50.177" v="460" actId="26606"/>
          <ac:spMkLst>
            <pc:docMk/>
            <pc:sldMk cId="3187947491" sldId="288"/>
            <ac:spMk id="12" creationId="{6EE0B6E2-7CE8-4D86-87FC-4B58A7D8E759}"/>
          </ac:spMkLst>
        </pc:spChg>
        <pc:picChg chg="mod">
          <ac:chgData name="Miriam Mondragon" userId="bbab2f52-6cef-4adc-8a98-0c01f270dbfa" providerId="ADAL" clId="{4E7BE7D6-362D-4F02-8D4A-403C35C1D1A0}" dt="2022-10-25T08:31:50.177" v="460" actId="26606"/>
          <ac:picMkLst>
            <pc:docMk/>
            <pc:sldMk cId="3187947491" sldId="288"/>
            <ac:picMk id="7" creationId="{77BD5244-58A4-43B8-879B-BF193B8BF66D}"/>
          </ac:picMkLst>
        </pc:picChg>
      </pc:sldChg>
      <pc:sldChg chg="addSp modSp mod setBg">
        <pc:chgData name="Miriam Mondragon" userId="bbab2f52-6cef-4adc-8a98-0c01f270dbfa" providerId="ADAL" clId="{4E7BE7D6-362D-4F02-8D4A-403C35C1D1A0}" dt="2022-10-25T08:31:55.943" v="461" actId="26606"/>
        <pc:sldMkLst>
          <pc:docMk/>
          <pc:sldMk cId="2720664389" sldId="289"/>
        </pc:sldMkLst>
        <pc:spChg chg="add">
          <ac:chgData name="Miriam Mondragon" userId="bbab2f52-6cef-4adc-8a98-0c01f270dbfa" providerId="ADAL" clId="{4E7BE7D6-362D-4F02-8D4A-403C35C1D1A0}" dt="2022-10-25T08:31:55.943" v="461" actId="26606"/>
          <ac:spMkLst>
            <pc:docMk/>
            <pc:sldMk cId="2720664389" sldId="289"/>
            <ac:spMk id="13" creationId="{AF2A46FC-A8BE-4771-BE51-D9123E91856E}"/>
          </ac:spMkLst>
        </pc:spChg>
        <pc:picChg chg="mod">
          <ac:chgData name="Miriam Mondragon" userId="bbab2f52-6cef-4adc-8a98-0c01f270dbfa" providerId="ADAL" clId="{4E7BE7D6-362D-4F02-8D4A-403C35C1D1A0}" dt="2022-10-25T08:31:55.943" v="461" actId="26606"/>
          <ac:picMkLst>
            <pc:docMk/>
            <pc:sldMk cId="2720664389" sldId="289"/>
            <ac:picMk id="8" creationId="{6496FBC7-2693-4BC9-96D2-D43509E1910A}"/>
          </ac:picMkLst>
        </pc:picChg>
      </pc:sldChg>
      <pc:sldChg chg="addSp delSp modSp mod ord">
        <pc:chgData name="Miriam Mondragon" userId="bbab2f52-6cef-4adc-8a98-0c01f270dbfa" providerId="ADAL" clId="{4E7BE7D6-362D-4F02-8D4A-403C35C1D1A0}" dt="2022-10-25T08:48:46.694" v="781" actId="20578"/>
        <pc:sldMkLst>
          <pc:docMk/>
          <pc:sldMk cId="3899387811" sldId="290"/>
        </pc:sldMkLst>
        <pc:spChg chg="del">
          <ac:chgData name="Miriam Mondragon" userId="bbab2f52-6cef-4adc-8a98-0c01f270dbfa" providerId="ADAL" clId="{4E7BE7D6-362D-4F02-8D4A-403C35C1D1A0}" dt="2022-10-25T08:32:09.224" v="462" actId="478"/>
          <ac:spMkLst>
            <pc:docMk/>
            <pc:sldMk cId="3899387811" sldId="290"/>
            <ac:spMk id="3" creationId="{D501466F-6A55-4686-9E6D-9EA0167604F1}"/>
          </ac:spMkLst>
        </pc:spChg>
        <pc:spChg chg="add mod ord">
          <ac:chgData name="Miriam Mondragon" userId="bbab2f52-6cef-4adc-8a98-0c01f270dbfa" providerId="ADAL" clId="{4E7BE7D6-362D-4F02-8D4A-403C35C1D1A0}" dt="2022-10-25T08:33:21.790" v="477" actId="208"/>
          <ac:spMkLst>
            <pc:docMk/>
            <pc:sldMk cId="3899387811" sldId="290"/>
            <ac:spMk id="4" creationId="{AEEB4797-4055-4869-8E3D-518DC7509B59}"/>
          </ac:spMkLst>
        </pc:spChg>
        <pc:spChg chg="add mod">
          <ac:chgData name="Miriam Mondragon" userId="bbab2f52-6cef-4adc-8a98-0c01f270dbfa" providerId="ADAL" clId="{4E7BE7D6-362D-4F02-8D4A-403C35C1D1A0}" dt="2022-10-25T08:32:58.224" v="471" actId="207"/>
          <ac:spMkLst>
            <pc:docMk/>
            <pc:sldMk cId="3899387811" sldId="290"/>
            <ac:spMk id="5" creationId="{D1FB9A36-5067-441A-B1CE-207065F4A106}"/>
          </ac:spMkLst>
        </pc:spChg>
        <pc:picChg chg="mod">
          <ac:chgData name="Miriam Mondragon" userId="bbab2f52-6cef-4adc-8a98-0c01f270dbfa" providerId="ADAL" clId="{4E7BE7D6-362D-4F02-8D4A-403C35C1D1A0}" dt="2022-10-25T08:32:10.044" v="463" actId="1076"/>
          <ac:picMkLst>
            <pc:docMk/>
            <pc:sldMk cId="3899387811" sldId="290"/>
            <ac:picMk id="8" creationId="{9CD12392-BC26-4334-9205-403843143E26}"/>
          </ac:picMkLst>
        </pc:picChg>
      </pc:sldChg>
      <pc:sldChg chg="addSp delSp modSp mod setBg">
        <pc:chgData name="Miriam Mondragon" userId="bbab2f52-6cef-4adc-8a98-0c01f270dbfa" providerId="ADAL" clId="{4E7BE7D6-362D-4F02-8D4A-403C35C1D1A0}" dt="2022-10-25T11:38:34.641" v="820" actId="14100"/>
        <pc:sldMkLst>
          <pc:docMk/>
          <pc:sldMk cId="2521061312" sldId="292"/>
        </pc:sldMkLst>
        <pc:spChg chg="mod">
          <ac:chgData name="Miriam Mondragon" userId="bbab2f52-6cef-4adc-8a98-0c01f270dbfa" providerId="ADAL" clId="{4E7BE7D6-362D-4F02-8D4A-403C35C1D1A0}" dt="2022-10-25T07:48:07.528" v="264" actId="26606"/>
          <ac:spMkLst>
            <pc:docMk/>
            <pc:sldMk cId="2521061312" sldId="292"/>
            <ac:spMk id="2" creationId="{3CFFE795-5F0E-4437-9B8A-5CE7C935E822}"/>
          </ac:spMkLst>
        </pc:spChg>
        <pc:spChg chg="mod">
          <ac:chgData name="Miriam Mondragon" userId="bbab2f52-6cef-4adc-8a98-0c01f270dbfa" providerId="ADAL" clId="{4E7BE7D6-362D-4F02-8D4A-403C35C1D1A0}" dt="2022-10-25T11:38:34.641" v="820" actId="14100"/>
          <ac:spMkLst>
            <pc:docMk/>
            <pc:sldMk cId="2521061312" sldId="292"/>
            <ac:spMk id="3" creationId="{90140F5C-0DFD-405B-9804-2B7CA0CD4313}"/>
          </ac:spMkLst>
        </pc:spChg>
        <pc:spChg chg="add">
          <ac:chgData name="Miriam Mondragon" userId="bbab2f52-6cef-4adc-8a98-0c01f270dbfa" providerId="ADAL" clId="{4E7BE7D6-362D-4F02-8D4A-403C35C1D1A0}" dt="2022-10-25T07:48:07.528" v="264" actId="26606"/>
          <ac:spMkLst>
            <pc:docMk/>
            <pc:sldMk cId="2521061312" sldId="292"/>
            <ac:spMk id="10" creationId="{F13C74B1-5B17-4795-BED0-7140497B445A}"/>
          </ac:spMkLst>
        </pc:spChg>
        <pc:spChg chg="add">
          <ac:chgData name="Miriam Mondragon" userId="bbab2f52-6cef-4adc-8a98-0c01f270dbfa" providerId="ADAL" clId="{4E7BE7D6-362D-4F02-8D4A-403C35C1D1A0}" dt="2022-10-25T07:48:07.528" v="264" actId="26606"/>
          <ac:spMkLst>
            <pc:docMk/>
            <pc:sldMk cId="2521061312" sldId="292"/>
            <ac:spMk id="12" creationId="{D4974D33-8DC5-464E-8C6D-BE58F0669C17}"/>
          </ac:spMkLst>
        </pc:spChg>
        <pc:picChg chg="add del mod">
          <ac:chgData name="Miriam Mondragon" userId="bbab2f52-6cef-4adc-8a98-0c01f270dbfa" providerId="ADAL" clId="{4E7BE7D6-362D-4F02-8D4A-403C35C1D1A0}" dt="2022-10-25T11:38:14.735" v="814" actId="478"/>
          <ac:picMkLst>
            <pc:docMk/>
            <pc:sldMk cId="2521061312" sldId="292"/>
            <ac:picMk id="5" creationId="{3169D0C3-6420-4F76-85D8-9812D6CBB7A0}"/>
          </ac:picMkLst>
        </pc:picChg>
        <pc:picChg chg="add mod">
          <ac:chgData name="Miriam Mondragon" userId="bbab2f52-6cef-4adc-8a98-0c01f270dbfa" providerId="ADAL" clId="{4E7BE7D6-362D-4F02-8D4A-403C35C1D1A0}" dt="2022-10-25T11:38:21.236" v="817" actId="1076"/>
          <ac:picMkLst>
            <pc:docMk/>
            <pc:sldMk cId="2521061312" sldId="292"/>
            <ac:picMk id="8" creationId="{0E7B44DB-1857-4D44-8EBC-95A04B6B413C}"/>
          </ac:picMkLst>
        </pc:picChg>
      </pc:sldChg>
      <pc:sldChg chg="addSp modSp mod setBg">
        <pc:chgData name="Miriam Mondragon" userId="bbab2f52-6cef-4adc-8a98-0c01f270dbfa" providerId="ADAL" clId="{4E7BE7D6-362D-4F02-8D4A-403C35C1D1A0}" dt="2022-10-25T08:23:32.029" v="379" actId="1076"/>
        <pc:sldMkLst>
          <pc:docMk/>
          <pc:sldMk cId="661246054" sldId="295"/>
        </pc:sldMkLst>
        <pc:spChg chg="mod">
          <ac:chgData name="Miriam Mondragon" userId="bbab2f52-6cef-4adc-8a98-0c01f270dbfa" providerId="ADAL" clId="{4E7BE7D6-362D-4F02-8D4A-403C35C1D1A0}" dt="2022-10-25T08:23:08.157" v="374" actId="1076"/>
          <ac:spMkLst>
            <pc:docMk/>
            <pc:sldMk cId="661246054" sldId="295"/>
            <ac:spMk id="2" creationId="{56FE1A19-C500-A4E4-8F72-6BA9B0E553A4}"/>
          </ac:spMkLst>
        </pc:spChg>
        <pc:spChg chg="mod">
          <ac:chgData name="Miriam Mondragon" userId="bbab2f52-6cef-4adc-8a98-0c01f270dbfa" providerId="ADAL" clId="{4E7BE7D6-362D-4F02-8D4A-403C35C1D1A0}" dt="2022-10-25T08:23:25.162" v="377" actId="14100"/>
          <ac:spMkLst>
            <pc:docMk/>
            <pc:sldMk cId="661246054" sldId="295"/>
            <ac:spMk id="3" creationId="{EDCCEB57-BFF7-4E62-38E7-1752A671E53D}"/>
          </ac:spMkLst>
        </pc:spChg>
        <pc:spChg chg="add">
          <ac:chgData name="Miriam Mondragon" userId="bbab2f52-6cef-4adc-8a98-0c01f270dbfa" providerId="ADAL" clId="{4E7BE7D6-362D-4F02-8D4A-403C35C1D1A0}" dt="2022-10-25T08:21:52.444" v="361" actId="26606"/>
          <ac:spMkLst>
            <pc:docMk/>
            <pc:sldMk cId="661246054" sldId="295"/>
            <ac:spMk id="9" creationId="{743AA782-23D1-4521-8CAD-47662984AA08}"/>
          </ac:spMkLst>
        </pc:spChg>
        <pc:spChg chg="add">
          <ac:chgData name="Miriam Mondragon" userId="bbab2f52-6cef-4adc-8a98-0c01f270dbfa" providerId="ADAL" clId="{4E7BE7D6-362D-4F02-8D4A-403C35C1D1A0}" dt="2022-10-25T08:21:52.444" v="361" actId="26606"/>
          <ac:spMkLst>
            <pc:docMk/>
            <pc:sldMk cId="661246054" sldId="295"/>
            <ac:spMk id="11" creationId="{71877DBC-BB60-40F0-AC93-2ACDBAAE60CE}"/>
          </ac:spMkLst>
        </pc:spChg>
        <pc:picChg chg="add mod modCrop">
          <ac:chgData name="Miriam Mondragon" userId="bbab2f52-6cef-4adc-8a98-0c01f270dbfa" providerId="ADAL" clId="{4E7BE7D6-362D-4F02-8D4A-403C35C1D1A0}" dt="2022-10-25T08:23:32.029" v="379" actId="1076"/>
          <ac:picMkLst>
            <pc:docMk/>
            <pc:sldMk cId="661246054" sldId="295"/>
            <ac:picMk id="4" creationId="{9E5495AE-34E1-4A92-8E4F-0B15B774AF97}"/>
          </ac:picMkLst>
        </pc:picChg>
      </pc:sldChg>
      <pc:sldChg chg="addSp delSp modSp mod setBg">
        <pc:chgData name="Miriam Mondragon" userId="bbab2f52-6cef-4adc-8a98-0c01f270dbfa" providerId="ADAL" clId="{4E7BE7D6-362D-4F02-8D4A-403C35C1D1A0}" dt="2022-10-25T08:26:05.146" v="394" actId="20577"/>
        <pc:sldMkLst>
          <pc:docMk/>
          <pc:sldMk cId="2776927305" sldId="296"/>
        </pc:sldMkLst>
        <pc:spChg chg="mod">
          <ac:chgData name="Miriam Mondragon" userId="bbab2f52-6cef-4adc-8a98-0c01f270dbfa" providerId="ADAL" clId="{4E7BE7D6-362D-4F02-8D4A-403C35C1D1A0}" dt="2022-10-25T08:25:35.411" v="386" actId="26606"/>
          <ac:spMkLst>
            <pc:docMk/>
            <pc:sldMk cId="2776927305" sldId="296"/>
            <ac:spMk id="2" creationId="{56FE1A19-C500-A4E4-8F72-6BA9B0E553A4}"/>
          </ac:spMkLst>
        </pc:spChg>
        <pc:spChg chg="mod ord">
          <ac:chgData name="Miriam Mondragon" userId="bbab2f52-6cef-4adc-8a98-0c01f270dbfa" providerId="ADAL" clId="{4E7BE7D6-362D-4F02-8D4A-403C35C1D1A0}" dt="2022-10-25T08:26:05.146" v="394" actId="20577"/>
          <ac:spMkLst>
            <pc:docMk/>
            <pc:sldMk cId="2776927305" sldId="296"/>
            <ac:spMk id="3" creationId="{EDCCEB57-BFF7-4E62-38E7-1752A671E53D}"/>
          </ac:spMkLst>
        </pc:spChg>
        <pc:spChg chg="add del">
          <ac:chgData name="Miriam Mondragon" userId="bbab2f52-6cef-4adc-8a98-0c01f270dbfa" providerId="ADAL" clId="{4E7BE7D6-362D-4F02-8D4A-403C35C1D1A0}" dt="2022-10-25T08:25:35.411" v="387" actId="26606"/>
          <ac:spMkLst>
            <pc:docMk/>
            <pc:sldMk cId="2776927305" sldId="296"/>
            <ac:spMk id="9" creationId="{743AA782-23D1-4521-8CAD-47662984AA08}"/>
          </ac:spMkLst>
        </pc:spChg>
        <pc:spChg chg="add del">
          <ac:chgData name="Miriam Mondragon" userId="bbab2f52-6cef-4adc-8a98-0c01f270dbfa" providerId="ADAL" clId="{4E7BE7D6-362D-4F02-8D4A-403C35C1D1A0}" dt="2022-10-25T08:25:35.411" v="387" actId="26606"/>
          <ac:spMkLst>
            <pc:docMk/>
            <pc:sldMk cId="2776927305" sldId="296"/>
            <ac:spMk id="11" creationId="{71877DBC-BB60-40F0-AC93-2ACDBAAE60CE}"/>
          </ac:spMkLst>
        </pc:spChg>
        <pc:spChg chg="add del">
          <ac:chgData name="Miriam Mondragon" userId="bbab2f52-6cef-4adc-8a98-0c01f270dbfa" providerId="ADAL" clId="{4E7BE7D6-362D-4F02-8D4A-403C35C1D1A0}" dt="2022-10-25T08:25:35.411" v="386" actId="26606"/>
          <ac:spMkLst>
            <pc:docMk/>
            <pc:sldMk cId="2776927305" sldId="296"/>
            <ac:spMk id="16" creationId="{7B831B6F-405A-4B47-B9BB-5CA88F285844}"/>
          </ac:spMkLst>
        </pc:spChg>
        <pc:spChg chg="add del">
          <ac:chgData name="Miriam Mondragon" userId="bbab2f52-6cef-4adc-8a98-0c01f270dbfa" providerId="ADAL" clId="{4E7BE7D6-362D-4F02-8D4A-403C35C1D1A0}" dt="2022-10-25T08:25:35.411" v="386" actId="26606"/>
          <ac:spMkLst>
            <pc:docMk/>
            <pc:sldMk cId="2776927305" sldId="296"/>
            <ac:spMk id="18" creationId="{953EE71A-6488-4203-A7C4-77102FD0DCCA}"/>
          </ac:spMkLst>
        </pc:spChg>
        <pc:spChg chg="add">
          <ac:chgData name="Miriam Mondragon" userId="bbab2f52-6cef-4adc-8a98-0c01f270dbfa" providerId="ADAL" clId="{4E7BE7D6-362D-4F02-8D4A-403C35C1D1A0}" dt="2022-10-25T08:25:35.411" v="387" actId="26606"/>
          <ac:spMkLst>
            <pc:docMk/>
            <pc:sldMk cId="2776927305" sldId="296"/>
            <ac:spMk id="20" creationId="{743AA782-23D1-4521-8CAD-47662984AA08}"/>
          </ac:spMkLst>
        </pc:spChg>
        <pc:spChg chg="add">
          <ac:chgData name="Miriam Mondragon" userId="bbab2f52-6cef-4adc-8a98-0c01f270dbfa" providerId="ADAL" clId="{4E7BE7D6-362D-4F02-8D4A-403C35C1D1A0}" dt="2022-10-25T08:25:35.411" v="387" actId="26606"/>
          <ac:spMkLst>
            <pc:docMk/>
            <pc:sldMk cId="2776927305" sldId="296"/>
            <ac:spMk id="21" creationId="{650D18FE-0824-4A46-B22C-A86B52E5780A}"/>
          </ac:spMkLst>
        </pc:spChg>
        <pc:picChg chg="add mod">
          <ac:chgData name="Miriam Mondragon" userId="bbab2f52-6cef-4adc-8a98-0c01f270dbfa" providerId="ADAL" clId="{4E7BE7D6-362D-4F02-8D4A-403C35C1D1A0}" dt="2022-10-25T08:25:45.520" v="390" actId="14100"/>
          <ac:picMkLst>
            <pc:docMk/>
            <pc:sldMk cId="2776927305" sldId="296"/>
            <ac:picMk id="4" creationId="{C7F2104B-364B-4DD2-84E0-729E3DFF5F2F}"/>
          </ac:picMkLst>
        </pc:picChg>
      </pc:sldChg>
      <pc:sldChg chg="addSp delSp modSp mod setClrOvrMap">
        <pc:chgData name="Miriam Mondragon" userId="bbab2f52-6cef-4adc-8a98-0c01f270dbfa" providerId="ADAL" clId="{4E7BE7D6-362D-4F02-8D4A-403C35C1D1A0}" dt="2022-10-25T13:00:53.482" v="1020" actId="20577"/>
        <pc:sldMkLst>
          <pc:docMk/>
          <pc:sldMk cId="479244367" sldId="297"/>
        </pc:sldMkLst>
        <pc:spChg chg="mod">
          <ac:chgData name="Miriam Mondragon" userId="bbab2f52-6cef-4adc-8a98-0c01f270dbfa" providerId="ADAL" clId="{4E7BE7D6-362D-4F02-8D4A-403C35C1D1A0}" dt="2022-10-25T13:00:53.482" v="1020" actId="20577"/>
          <ac:spMkLst>
            <pc:docMk/>
            <pc:sldMk cId="479244367" sldId="297"/>
            <ac:spMk id="2" creationId="{56FE1A19-C500-A4E4-8F72-6BA9B0E553A4}"/>
          </ac:spMkLst>
        </pc:spChg>
        <pc:spChg chg="add del">
          <ac:chgData name="Miriam Mondragon" userId="bbab2f52-6cef-4adc-8a98-0c01f270dbfa" providerId="ADAL" clId="{4E7BE7D6-362D-4F02-8D4A-403C35C1D1A0}" dt="2022-10-25T08:27:01.860" v="404" actId="26606"/>
          <ac:spMkLst>
            <pc:docMk/>
            <pc:sldMk cId="479244367" sldId="297"/>
            <ac:spMk id="9" creationId="{2B566528-1B12-4246-9431-5C2D7D081168}"/>
          </ac:spMkLst>
        </pc:spChg>
        <pc:spChg chg="add del">
          <ac:chgData name="Miriam Mondragon" userId="bbab2f52-6cef-4adc-8a98-0c01f270dbfa" providerId="ADAL" clId="{4E7BE7D6-362D-4F02-8D4A-403C35C1D1A0}" dt="2022-10-25T08:27:01.860" v="404" actId="26606"/>
          <ac:spMkLst>
            <pc:docMk/>
            <pc:sldMk cId="479244367" sldId="297"/>
            <ac:spMk id="22" creationId="{BCED4D40-4B67-4331-AC48-79B82B4A47D8}"/>
          </ac:spMkLst>
        </pc:spChg>
        <pc:spChg chg="add del">
          <ac:chgData name="Miriam Mondragon" userId="bbab2f52-6cef-4adc-8a98-0c01f270dbfa" providerId="ADAL" clId="{4E7BE7D6-362D-4F02-8D4A-403C35C1D1A0}" dt="2022-10-25T08:27:01.860" v="404" actId="26606"/>
          <ac:spMkLst>
            <pc:docMk/>
            <pc:sldMk cId="479244367" sldId="297"/>
            <ac:spMk id="24" creationId="{670CEDEF-4F34-412E-84EE-329C1E936AF5}"/>
          </ac:spMkLst>
        </pc:spChg>
        <pc:grpChg chg="add del">
          <ac:chgData name="Miriam Mondragon" userId="bbab2f52-6cef-4adc-8a98-0c01f270dbfa" providerId="ADAL" clId="{4E7BE7D6-362D-4F02-8D4A-403C35C1D1A0}" dt="2022-10-25T08:27:01.860" v="404" actId="26606"/>
          <ac:grpSpMkLst>
            <pc:docMk/>
            <pc:sldMk cId="479244367" sldId="297"/>
            <ac:grpSpMk id="11" creationId="{828A5161-06F1-46CF-8AD7-844680A59E13}"/>
          </ac:grpSpMkLst>
        </pc:grpChg>
        <pc:grpChg chg="add del">
          <ac:chgData name="Miriam Mondragon" userId="bbab2f52-6cef-4adc-8a98-0c01f270dbfa" providerId="ADAL" clId="{4E7BE7D6-362D-4F02-8D4A-403C35C1D1A0}" dt="2022-10-25T08:27:01.860" v="404" actId="26606"/>
          <ac:grpSpMkLst>
            <pc:docMk/>
            <pc:sldMk cId="479244367" sldId="297"/>
            <ac:grpSpMk id="15" creationId="{5995D10D-E9C9-47DB-AE7E-801FEF38F5C9}"/>
          </ac:grpSpMkLst>
        </pc:grpChg>
        <pc:picChg chg="mod">
          <ac:chgData name="Miriam Mondragon" userId="bbab2f52-6cef-4adc-8a98-0c01f270dbfa" providerId="ADAL" clId="{4E7BE7D6-362D-4F02-8D4A-403C35C1D1A0}" dt="2022-10-25T13:00:45.092" v="1009" actId="1076"/>
          <ac:picMkLst>
            <pc:docMk/>
            <pc:sldMk cId="479244367" sldId="297"/>
            <ac:picMk id="6" creationId="{E32D6F5E-3870-4B4A-8D87-8A68D5E934CA}"/>
          </ac:picMkLst>
        </pc:picChg>
      </pc:sldChg>
      <pc:sldChg chg="addSp modSp mod modAnim">
        <pc:chgData name="Miriam Mondragon" userId="bbab2f52-6cef-4adc-8a98-0c01f270dbfa" providerId="ADAL" clId="{4E7BE7D6-362D-4F02-8D4A-403C35C1D1A0}" dt="2022-10-25T08:29:11.840" v="441" actId="1076"/>
        <pc:sldMkLst>
          <pc:docMk/>
          <pc:sldMk cId="2045722230" sldId="298"/>
        </pc:sldMkLst>
        <pc:spChg chg="add mod">
          <ac:chgData name="Miriam Mondragon" userId="bbab2f52-6cef-4adc-8a98-0c01f270dbfa" providerId="ADAL" clId="{4E7BE7D6-362D-4F02-8D4A-403C35C1D1A0}" dt="2022-10-25T08:28:34.712" v="434" actId="14100"/>
          <ac:spMkLst>
            <pc:docMk/>
            <pc:sldMk cId="2045722230" sldId="298"/>
            <ac:spMk id="2" creationId="{21006F83-952D-46D3-B07A-EF559E726F7C}"/>
          </ac:spMkLst>
        </pc:spChg>
        <pc:spChg chg="add mod">
          <ac:chgData name="Miriam Mondragon" userId="bbab2f52-6cef-4adc-8a98-0c01f270dbfa" providerId="ADAL" clId="{4E7BE7D6-362D-4F02-8D4A-403C35C1D1A0}" dt="2022-10-25T08:29:01.904" v="438" actId="1076"/>
          <ac:spMkLst>
            <pc:docMk/>
            <pc:sldMk cId="2045722230" sldId="298"/>
            <ac:spMk id="4" creationId="{01D4B73E-3A37-4EEF-955E-8D524AE0EAC4}"/>
          </ac:spMkLst>
        </pc:spChg>
        <pc:spChg chg="add mod">
          <ac:chgData name="Miriam Mondragon" userId="bbab2f52-6cef-4adc-8a98-0c01f270dbfa" providerId="ADAL" clId="{4E7BE7D6-362D-4F02-8D4A-403C35C1D1A0}" dt="2022-10-25T08:29:11.840" v="441" actId="1076"/>
          <ac:spMkLst>
            <pc:docMk/>
            <pc:sldMk cId="2045722230" sldId="298"/>
            <ac:spMk id="5" creationId="{31E2A2CF-2C4C-4587-A710-03F000328969}"/>
          </ac:spMkLst>
        </pc:spChg>
      </pc:sldChg>
      <pc:sldChg chg="del">
        <pc:chgData name="Miriam Mondragon" userId="bbab2f52-6cef-4adc-8a98-0c01f270dbfa" providerId="ADAL" clId="{4E7BE7D6-362D-4F02-8D4A-403C35C1D1A0}" dt="2022-10-25T08:33:28.090" v="478" actId="47"/>
        <pc:sldMkLst>
          <pc:docMk/>
          <pc:sldMk cId="4171600967" sldId="300"/>
        </pc:sldMkLst>
      </pc:sldChg>
      <pc:sldChg chg="addSp delSp modSp mod ord">
        <pc:chgData name="Miriam Mondragon" userId="bbab2f52-6cef-4adc-8a98-0c01f270dbfa" providerId="ADAL" clId="{4E7BE7D6-362D-4F02-8D4A-403C35C1D1A0}" dt="2022-10-25T13:05:36.261" v="1023" actId="1076"/>
        <pc:sldMkLst>
          <pc:docMk/>
          <pc:sldMk cId="1763441313" sldId="301"/>
        </pc:sldMkLst>
        <pc:spChg chg="mod">
          <ac:chgData name="Miriam Mondragon" userId="bbab2f52-6cef-4adc-8a98-0c01f270dbfa" providerId="ADAL" clId="{4E7BE7D6-362D-4F02-8D4A-403C35C1D1A0}" dt="2022-10-25T13:05:36.261" v="1023" actId="1076"/>
          <ac:spMkLst>
            <pc:docMk/>
            <pc:sldMk cId="1763441313" sldId="301"/>
            <ac:spMk id="2" creationId="{56FE1A19-C500-A4E4-8F72-6BA9B0E553A4}"/>
          </ac:spMkLst>
        </pc:spChg>
        <pc:spChg chg="del">
          <ac:chgData name="Miriam Mondragon" userId="bbab2f52-6cef-4adc-8a98-0c01f270dbfa" providerId="ADAL" clId="{4E7BE7D6-362D-4F02-8D4A-403C35C1D1A0}" dt="2022-10-25T08:36:45.724" v="483" actId="478"/>
          <ac:spMkLst>
            <pc:docMk/>
            <pc:sldMk cId="1763441313" sldId="301"/>
            <ac:spMk id="3" creationId="{EDCCEB57-BFF7-4E62-38E7-1752A671E53D}"/>
          </ac:spMkLst>
        </pc:spChg>
        <pc:spChg chg="add mod">
          <ac:chgData name="Miriam Mondragon" userId="bbab2f52-6cef-4adc-8a98-0c01f270dbfa" providerId="ADAL" clId="{4E7BE7D6-362D-4F02-8D4A-403C35C1D1A0}" dt="2022-10-25T08:39:45.929" v="611" actId="113"/>
          <ac:spMkLst>
            <pc:docMk/>
            <pc:sldMk cId="1763441313" sldId="301"/>
            <ac:spMk id="6" creationId="{21B61601-8589-408D-A6D3-D6CE90B2F130}"/>
          </ac:spMkLst>
        </pc:spChg>
        <pc:spChg chg="add mod">
          <ac:chgData name="Miriam Mondragon" userId="bbab2f52-6cef-4adc-8a98-0c01f270dbfa" providerId="ADAL" clId="{4E7BE7D6-362D-4F02-8D4A-403C35C1D1A0}" dt="2022-10-25T08:39:13.983" v="604" actId="1076"/>
          <ac:spMkLst>
            <pc:docMk/>
            <pc:sldMk cId="1763441313" sldId="301"/>
            <ac:spMk id="7" creationId="{CAA1C2DB-D6ED-4404-BF0F-55FA8A28788C}"/>
          </ac:spMkLst>
        </pc:spChg>
        <pc:picChg chg="add mod">
          <ac:chgData name="Miriam Mondragon" userId="bbab2f52-6cef-4adc-8a98-0c01f270dbfa" providerId="ADAL" clId="{4E7BE7D6-362D-4F02-8D4A-403C35C1D1A0}" dt="2022-10-25T08:39:10.544" v="603" actId="1076"/>
          <ac:picMkLst>
            <pc:docMk/>
            <pc:sldMk cId="1763441313" sldId="301"/>
            <ac:picMk id="5" creationId="{EC95BA4E-7CC9-4436-A703-1173258FF65C}"/>
          </ac:picMkLst>
        </pc:picChg>
      </pc:sldChg>
      <pc:sldChg chg="addSp modSp new mod">
        <pc:chgData name="Miriam Mondragon" userId="bbab2f52-6cef-4adc-8a98-0c01f270dbfa" providerId="ADAL" clId="{4E7BE7D6-362D-4F02-8D4A-403C35C1D1A0}" dt="2022-10-25T07:46:15.267" v="172" actId="1076"/>
        <pc:sldMkLst>
          <pc:docMk/>
          <pc:sldMk cId="200323449" sldId="302"/>
        </pc:sldMkLst>
        <pc:spChg chg="add mod">
          <ac:chgData name="Miriam Mondragon" userId="bbab2f52-6cef-4adc-8a98-0c01f270dbfa" providerId="ADAL" clId="{4E7BE7D6-362D-4F02-8D4A-403C35C1D1A0}" dt="2022-10-25T07:46:15.267" v="172" actId="1076"/>
          <ac:spMkLst>
            <pc:docMk/>
            <pc:sldMk cId="200323449" sldId="302"/>
            <ac:spMk id="4" creationId="{2F7237B6-E76E-4E48-A00E-1CF484AADBEB}"/>
          </ac:spMkLst>
        </pc:spChg>
        <pc:picChg chg="add mod">
          <ac:chgData name="Miriam Mondragon" userId="bbab2f52-6cef-4adc-8a98-0c01f270dbfa" providerId="ADAL" clId="{4E7BE7D6-362D-4F02-8D4A-403C35C1D1A0}" dt="2022-10-25T07:41:42.451" v="3" actId="1076"/>
          <ac:picMkLst>
            <pc:docMk/>
            <pc:sldMk cId="200323449" sldId="302"/>
            <ac:picMk id="3" creationId="{6E3B60AB-7B05-4903-8055-246F0217E82D}"/>
          </ac:picMkLst>
        </pc:picChg>
      </pc:sldChg>
      <pc:sldChg chg="addSp delSp modSp new mod">
        <pc:chgData name="Miriam Mondragon" userId="bbab2f52-6cef-4adc-8a98-0c01f270dbfa" providerId="ADAL" clId="{4E7BE7D6-362D-4F02-8D4A-403C35C1D1A0}" dt="2022-10-25T12:55:18.176" v="873" actId="122"/>
        <pc:sldMkLst>
          <pc:docMk/>
          <pc:sldMk cId="2137395452" sldId="303"/>
        </pc:sldMkLst>
        <pc:spChg chg="add del mod">
          <ac:chgData name="Miriam Mondragon" userId="bbab2f52-6cef-4adc-8a98-0c01f270dbfa" providerId="ADAL" clId="{4E7BE7D6-362D-4F02-8D4A-403C35C1D1A0}" dt="2022-10-25T07:44:49.808" v="87" actId="21"/>
          <ac:spMkLst>
            <pc:docMk/>
            <pc:sldMk cId="2137395452" sldId="303"/>
            <ac:spMk id="5" creationId="{1B0B2E6F-8353-43C6-A6B3-6DA6EA249B23}"/>
          </ac:spMkLst>
        </pc:spChg>
        <pc:spChg chg="add mod ord">
          <ac:chgData name="Miriam Mondragon" userId="bbab2f52-6cef-4adc-8a98-0c01f270dbfa" providerId="ADAL" clId="{4E7BE7D6-362D-4F02-8D4A-403C35C1D1A0}" dt="2022-10-25T11:37:50.901" v="807" actId="166"/>
          <ac:spMkLst>
            <pc:docMk/>
            <pc:sldMk cId="2137395452" sldId="303"/>
            <ac:spMk id="6" creationId="{A0997092-3ECF-4E17-94BD-B3ABC08DB1E0}"/>
          </ac:spMkLst>
        </pc:spChg>
        <pc:spChg chg="add del mod">
          <ac:chgData name="Miriam Mondragon" userId="bbab2f52-6cef-4adc-8a98-0c01f270dbfa" providerId="ADAL" clId="{4E7BE7D6-362D-4F02-8D4A-403C35C1D1A0}" dt="2022-10-25T07:45:10.826" v="100"/>
          <ac:spMkLst>
            <pc:docMk/>
            <pc:sldMk cId="2137395452" sldId="303"/>
            <ac:spMk id="7" creationId="{D87E0685-6EE7-483A-B13B-7843A987A64B}"/>
          </ac:spMkLst>
        </pc:spChg>
        <pc:spChg chg="add del mod">
          <ac:chgData name="Miriam Mondragon" userId="bbab2f52-6cef-4adc-8a98-0c01f270dbfa" providerId="ADAL" clId="{4E7BE7D6-362D-4F02-8D4A-403C35C1D1A0}" dt="2022-10-25T07:45:20.999" v="103"/>
          <ac:spMkLst>
            <pc:docMk/>
            <pc:sldMk cId="2137395452" sldId="303"/>
            <ac:spMk id="8" creationId="{6B6F140B-530F-45E6-B359-C1303131C97D}"/>
          </ac:spMkLst>
        </pc:spChg>
        <pc:spChg chg="add mod">
          <ac:chgData name="Miriam Mondragon" userId="bbab2f52-6cef-4adc-8a98-0c01f270dbfa" providerId="ADAL" clId="{4E7BE7D6-362D-4F02-8D4A-403C35C1D1A0}" dt="2022-10-25T12:55:18.176" v="873" actId="122"/>
          <ac:spMkLst>
            <pc:docMk/>
            <pc:sldMk cId="2137395452" sldId="303"/>
            <ac:spMk id="9" creationId="{E37C051F-18C3-4CF9-B885-F621EEBBD6F7}"/>
          </ac:spMkLst>
        </pc:spChg>
        <pc:spChg chg="add del mod">
          <ac:chgData name="Miriam Mondragon" userId="bbab2f52-6cef-4adc-8a98-0c01f270dbfa" providerId="ADAL" clId="{4E7BE7D6-362D-4F02-8D4A-403C35C1D1A0}" dt="2022-10-25T12:54:30.400" v="842" actId="478"/>
          <ac:spMkLst>
            <pc:docMk/>
            <pc:sldMk cId="2137395452" sldId="303"/>
            <ac:spMk id="13" creationId="{4CCC9FEE-426E-402B-B921-86B9BCD5D276}"/>
          </ac:spMkLst>
        </pc:spChg>
        <pc:picChg chg="add del mod modCrop">
          <ac:chgData name="Miriam Mondragon" userId="bbab2f52-6cef-4adc-8a98-0c01f270dbfa" providerId="ADAL" clId="{4E7BE7D6-362D-4F02-8D4A-403C35C1D1A0}" dt="2022-10-25T11:36:33.765" v="788" actId="478"/>
          <ac:picMkLst>
            <pc:docMk/>
            <pc:sldMk cId="2137395452" sldId="303"/>
            <ac:picMk id="3" creationId="{3E424FC8-5A65-4238-81A0-C73E7A545E95}"/>
          </ac:picMkLst>
        </pc:picChg>
        <pc:picChg chg="add mod modCrop">
          <ac:chgData name="Miriam Mondragon" userId="bbab2f52-6cef-4adc-8a98-0c01f270dbfa" providerId="ADAL" clId="{4E7BE7D6-362D-4F02-8D4A-403C35C1D1A0}" dt="2022-10-25T12:55:05.757" v="869" actId="1038"/>
          <ac:picMkLst>
            <pc:docMk/>
            <pc:sldMk cId="2137395452" sldId="303"/>
            <ac:picMk id="3" creationId="{7E3D5679-5A72-43BC-856F-D1D46AA19B75}"/>
          </ac:picMkLst>
        </pc:picChg>
        <pc:picChg chg="add del mod modCrop">
          <ac:chgData name="Miriam Mondragon" userId="bbab2f52-6cef-4adc-8a98-0c01f270dbfa" providerId="ADAL" clId="{4E7BE7D6-362D-4F02-8D4A-403C35C1D1A0}" dt="2022-10-25T11:36:45.962" v="790" actId="478"/>
          <ac:picMkLst>
            <pc:docMk/>
            <pc:sldMk cId="2137395452" sldId="303"/>
            <ac:picMk id="4" creationId="{7EF79E2D-3292-4B4C-B5B0-ED8C83E7D9D5}"/>
          </ac:picMkLst>
        </pc:picChg>
        <pc:picChg chg="add mod modCrop">
          <ac:chgData name="Miriam Mondragon" userId="bbab2f52-6cef-4adc-8a98-0c01f270dbfa" providerId="ADAL" clId="{4E7BE7D6-362D-4F02-8D4A-403C35C1D1A0}" dt="2022-10-25T12:55:05.757" v="869" actId="1038"/>
          <ac:picMkLst>
            <pc:docMk/>
            <pc:sldMk cId="2137395452" sldId="303"/>
            <ac:picMk id="10" creationId="{961140EB-1548-4773-98A7-4AAB86FDEA32}"/>
          </ac:picMkLst>
        </pc:picChg>
        <pc:picChg chg="add del mod modCrop">
          <ac:chgData name="Miriam Mondragon" userId="bbab2f52-6cef-4adc-8a98-0c01f270dbfa" providerId="ADAL" clId="{4E7BE7D6-362D-4F02-8D4A-403C35C1D1A0}" dt="2022-10-25T12:53:20.418" v="824" actId="478"/>
          <ac:picMkLst>
            <pc:docMk/>
            <pc:sldMk cId="2137395452" sldId="303"/>
            <ac:picMk id="11" creationId="{DA991D44-9B1F-444F-994B-8D474A4DA45D}"/>
          </ac:picMkLst>
        </pc:picChg>
        <pc:picChg chg="add del mod modCrop">
          <ac:chgData name="Miriam Mondragon" userId="bbab2f52-6cef-4adc-8a98-0c01f270dbfa" providerId="ADAL" clId="{4E7BE7D6-362D-4F02-8D4A-403C35C1D1A0}" dt="2022-10-25T12:53:19.616" v="823" actId="478"/>
          <ac:picMkLst>
            <pc:docMk/>
            <pc:sldMk cId="2137395452" sldId="303"/>
            <ac:picMk id="12" creationId="{AE1EB0D6-1770-4D50-9E25-D0898ED8729A}"/>
          </ac:picMkLst>
        </pc:picChg>
      </pc:sldChg>
      <pc:sldChg chg="add del">
        <pc:chgData name="Miriam Mondragon" userId="bbab2f52-6cef-4adc-8a98-0c01f270dbfa" providerId="ADAL" clId="{4E7BE7D6-362D-4F02-8D4A-403C35C1D1A0}" dt="2022-10-25T07:46:29.446" v="174" actId="47"/>
        <pc:sldMkLst>
          <pc:docMk/>
          <pc:sldMk cId="3075891272" sldId="304"/>
        </pc:sldMkLst>
      </pc:sldChg>
      <pc:sldChg chg="addSp delSp modSp add mod setBg setClrOvrMap delDesignElem">
        <pc:chgData name="Miriam Mondragon" userId="bbab2f52-6cef-4adc-8a98-0c01f270dbfa" providerId="ADAL" clId="{4E7BE7D6-362D-4F02-8D4A-403C35C1D1A0}" dt="2022-10-25T13:00:36.874" v="1008" actId="255"/>
        <pc:sldMkLst>
          <pc:docMk/>
          <pc:sldMk cId="1049807280" sldId="305"/>
        </pc:sldMkLst>
        <pc:spChg chg="mod">
          <ac:chgData name="Miriam Mondragon" userId="bbab2f52-6cef-4adc-8a98-0c01f270dbfa" providerId="ADAL" clId="{4E7BE7D6-362D-4F02-8D4A-403C35C1D1A0}" dt="2022-10-25T12:56:03.645" v="886" actId="20577"/>
          <ac:spMkLst>
            <pc:docMk/>
            <pc:sldMk cId="1049807280" sldId="305"/>
            <ac:spMk id="2" creationId="{56FE1A19-C500-A4E4-8F72-6BA9B0E553A4}"/>
          </ac:spMkLst>
        </pc:spChg>
        <pc:spChg chg="add mod">
          <ac:chgData name="Miriam Mondragon" userId="bbab2f52-6cef-4adc-8a98-0c01f270dbfa" providerId="ADAL" clId="{4E7BE7D6-362D-4F02-8D4A-403C35C1D1A0}" dt="2022-10-25T13:00:36.874" v="1008" actId="255"/>
          <ac:spMkLst>
            <pc:docMk/>
            <pc:sldMk cId="1049807280" sldId="305"/>
            <ac:spMk id="3" creationId="{2E6FA513-3A0A-4830-BB91-B9F0C356A199}"/>
          </ac:spMkLst>
        </pc:spChg>
        <pc:spChg chg="del">
          <ac:chgData name="Miriam Mondragon" userId="bbab2f52-6cef-4adc-8a98-0c01f270dbfa" providerId="ADAL" clId="{4E7BE7D6-362D-4F02-8D4A-403C35C1D1A0}" dt="2022-10-25T12:55:40.937" v="875"/>
          <ac:spMkLst>
            <pc:docMk/>
            <pc:sldMk cId="1049807280" sldId="305"/>
            <ac:spMk id="9" creationId="{2B566528-1B12-4246-9431-5C2D7D081168}"/>
          </ac:spMkLst>
        </pc:spChg>
        <pc:spChg chg="add del">
          <ac:chgData name="Miriam Mondragon" userId="bbab2f52-6cef-4adc-8a98-0c01f270dbfa" providerId="ADAL" clId="{4E7BE7D6-362D-4F02-8D4A-403C35C1D1A0}" dt="2022-10-25T12:55:59.046" v="877" actId="478"/>
          <ac:spMkLst>
            <pc:docMk/>
            <pc:sldMk cId="1049807280" sldId="305"/>
            <ac:spMk id="10" creationId="{1BE448CF-AF01-3EEA-7907-16C2CBB59C71}"/>
          </ac:spMkLst>
        </pc:spChg>
        <pc:spChg chg="add">
          <ac:chgData name="Miriam Mondragon" userId="bbab2f52-6cef-4adc-8a98-0c01f270dbfa" providerId="ADAL" clId="{4E7BE7D6-362D-4F02-8D4A-403C35C1D1A0}" dt="2022-10-25T12:55:56.462" v="876" actId="26606"/>
          <ac:spMkLst>
            <pc:docMk/>
            <pc:sldMk cId="1049807280" sldId="305"/>
            <ac:spMk id="13" creationId="{2B566528-1B12-4246-9431-5C2D7D081168}"/>
          </ac:spMkLst>
        </pc:spChg>
        <pc:grpChg chg="add">
          <ac:chgData name="Miriam Mondragon" userId="bbab2f52-6cef-4adc-8a98-0c01f270dbfa" providerId="ADAL" clId="{4E7BE7D6-362D-4F02-8D4A-403C35C1D1A0}" dt="2022-10-25T12:55:56.462" v="876" actId="26606"/>
          <ac:grpSpMkLst>
            <pc:docMk/>
            <pc:sldMk cId="1049807280" sldId="305"/>
            <ac:grpSpMk id="8" creationId="{828A5161-06F1-46CF-8AD7-844680A59E13}"/>
          </ac:grpSpMkLst>
        </pc:grpChg>
        <pc:grpChg chg="del">
          <ac:chgData name="Miriam Mondragon" userId="bbab2f52-6cef-4adc-8a98-0c01f270dbfa" providerId="ADAL" clId="{4E7BE7D6-362D-4F02-8D4A-403C35C1D1A0}" dt="2022-10-25T12:55:40.937" v="875"/>
          <ac:grpSpMkLst>
            <pc:docMk/>
            <pc:sldMk cId="1049807280" sldId="305"/>
            <ac:grpSpMk id="11" creationId="{828A5161-06F1-46CF-8AD7-844680A59E13}"/>
          </ac:grpSpMkLst>
        </pc:grpChg>
        <pc:grpChg chg="del">
          <ac:chgData name="Miriam Mondragon" userId="bbab2f52-6cef-4adc-8a98-0c01f270dbfa" providerId="ADAL" clId="{4E7BE7D6-362D-4F02-8D4A-403C35C1D1A0}" dt="2022-10-25T12:55:40.937" v="875"/>
          <ac:grpSpMkLst>
            <pc:docMk/>
            <pc:sldMk cId="1049807280" sldId="305"/>
            <ac:grpSpMk id="15" creationId="{5995D10D-E9C9-47DB-AE7E-801FEF38F5C9}"/>
          </ac:grpSpMkLst>
        </pc:grpChg>
        <pc:grpChg chg="add">
          <ac:chgData name="Miriam Mondragon" userId="bbab2f52-6cef-4adc-8a98-0c01f270dbfa" providerId="ADAL" clId="{4E7BE7D6-362D-4F02-8D4A-403C35C1D1A0}" dt="2022-10-25T12:55:56.462" v="876" actId="26606"/>
          <ac:grpSpMkLst>
            <pc:docMk/>
            <pc:sldMk cId="1049807280" sldId="305"/>
            <ac:grpSpMk id="19" creationId="{5995D10D-E9C9-47DB-AE7E-801FEF38F5C9}"/>
          </ac:grpSpMkLst>
        </pc:grpChg>
        <pc:picChg chg="add mod modCrop">
          <ac:chgData name="Miriam Mondragon" userId="bbab2f52-6cef-4adc-8a98-0c01f270dbfa" providerId="ADAL" clId="{4E7BE7D6-362D-4F02-8D4A-403C35C1D1A0}" dt="2022-10-25T12:59:03.770" v="989" actId="1076"/>
          <ac:picMkLst>
            <pc:docMk/>
            <pc:sldMk cId="1049807280" sldId="305"/>
            <ac:picMk id="4" creationId="{4CED70F3-2E3B-4D0B-8371-E6075FA7E4D2}"/>
          </ac:picMkLst>
        </pc:picChg>
        <pc:picChg chg="add mod modCrop">
          <ac:chgData name="Miriam Mondragon" userId="bbab2f52-6cef-4adc-8a98-0c01f270dbfa" providerId="ADAL" clId="{4E7BE7D6-362D-4F02-8D4A-403C35C1D1A0}" dt="2022-10-25T13:00:08.432" v="999" actId="14100"/>
          <ac:picMkLst>
            <pc:docMk/>
            <pc:sldMk cId="1049807280" sldId="305"/>
            <ac:picMk id="5" creationId="{9B9F2FA0-DD6A-41E9-993C-D25B27375C15}"/>
          </ac:picMkLst>
        </pc:picChg>
        <pc:picChg chg="mod">
          <ac:chgData name="Miriam Mondragon" userId="bbab2f52-6cef-4adc-8a98-0c01f270dbfa" providerId="ADAL" clId="{4E7BE7D6-362D-4F02-8D4A-403C35C1D1A0}" dt="2022-10-25T12:56:14.825" v="888" actId="1076"/>
          <ac:picMkLst>
            <pc:docMk/>
            <pc:sldMk cId="1049807280" sldId="305"/>
            <ac:picMk id="6" creationId="{E32D6F5E-3870-4B4A-8D87-8A68D5E934CA}"/>
          </ac:picMkLst>
        </pc:picChg>
        <pc:picChg chg="add mod">
          <ac:chgData name="Miriam Mondragon" userId="bbab2f52-6cef-4adc-8a98-0c01f270dbfa" providerId="ADAL" clId="{4E7BE7D6-362D-4F02-8D4A-403C35C1D1A0}" dt="2022-10-25T12:59:01.841" v="988" actId="1076"/>
          <ac:picMkLst>
            <pc:docMk/>
            <pc:sldMk cId="1049807280" sldId="305"/>
            <ac:picMk id="18" creationId="{0133C259-6775-44E9-899C-4DF2A4AA8D06}"/>
          </ac:picMkLst>
        </pc:picChg>
        <pc:picChg chg="add mod">
          <ac:chgData name="Miriam Mondragon" userId="bbab2f52-6cef-4adc-8a98-0c01f270dbfa" providerId="ADAL" clId="{4E7BE7D6-362D-4F02-8D4A-403C35C1D1A0}" dt="2022-10-25T12:58:55.116" v="985" actId="1076"/>
          <ac:picMkLst>
            <pc:docMk/>
            <pc:sldMk cId="1049807280" sldId="305"/>
            <ac:picMk id="22" creationId="{9C42D670-30F1-46E1-94DC-1DB94286BB9A}"/>
          </ac:picMkLst>
        </pc:picChg>
        <pc:picChg chg="add mod">
          <ac:chgData name="Miriam Mondragon" userId="bbab2f52-6cef-4adc-8a98-0c01f270dbfa" providerId="ADAL" clId="{4E7BE7D6-362D-4F02-8D4A-403C35C1D1A0}" dt="2022-10-25T12:58:57.168" v="986" actId="1076"/>
          <ac:picMkLst>
            <pc:docMk/>
            <pc:sldMk cId="1049807280" sldId="305"/>
            <ac:picMk id="23" creationId="{190E4757-6E82-4FF1-BAA1-7EF3224B1010}"/>
          </ac:picMkLst>
        </pc:picChg>
        <pc:picChg chg="add mod">
          <ac:chgData name="Miriam Mondragon" userId="bbab2f52-6cef-4adc-8a98-0c01f270dbfa" providerId="ADAL" clId="{4E7BE7D6-362D-4F02-8D4A-403C35C1D1A0}" dt="2022-10-25T13:00:19.585" v="1005" actId="1076"/>
          <ac:picMkLst>
            <pc:docMk/>
            <pc:sldMk cId="1049807280" sldId="305"/>
            <ac:picMk id="24" creationId="{80E53F45-B785-4C3D-9E85-4589F1EB62A7}"/>
          </ac:picMkLst>
        </pc:picChg>
        <pc:picChg chg="add mod">
          <ac:chgData name="Miriam Mondragon" userId="bbab2f52-6cef-4adc-8a98-0c01f270dbfa" providerId="ADAL" clId="{4E7BE7D6-362D-4F02-8D4A-403C35C1D1A0}" dt="2022-10-25T13:00:23.360" v="1006" actId="1076"/>
          <ac:picMkLst>
            <pc:docMk/>
            <pc:sldMk cId="1049807280" sldId="305"/>
            <ac:picMk id="25" creationId="{FAB4AE97-2AEC-4139-9E7D-04DCE7EDDE38}"/>
          </ac:picMkLst>
        </pc:picChg>
        <pc:picChg chg="add mod">
          <ac:chgData name="Miriam Mondragon" userId="bbab2f52-6cef-4adc-8a98-0c01f270dbfa" providerId="ADAL" clId="{4E7BE7D6-362D-4F02-8D4A-403C35C1D1A0}" dt="2022-10-25T13:00:25.398" v="1007" actId="1076"/>
          <ac:picMkLst>
            <pc:docMk/>
            <pc:sldMk cId="1049807280" sldId="305"/>
            <ac:picMk id="26" creationId="{7F4564E0-FACC-498A-9310-F2F2FC1B7EEE}"/>
          </ac:picMkLst>
        </pc:picChg>
      </pc:sldChg>
    </pc:docChg>
  </pc:docChgLst>
  <pc:docChgLst>
    <pc:chgData name="Emmalill Hector" userId="247a82bc-4275-41e6-b749-0547f61ca26c" providerId="ADAL" clId="{895E130F-69E2-4982-9944-6A98DB3DC388}"/>
    <pc:docChg chg="undo custSel addSld modSld modNotesMaster">
      <pc:chgData name="Emmalill Hector" userId="247a82bc-4275-41e6-b749-0547f61ca26c" providerId="ADAL" clId="{895E130F-69E2-4982-9944-6A98DB3DC388}" dt="2022-10-26T08:17:28.370" v="1568" actId="20577"/>
      <pc:docMkLst>
        <pc:docMk/>
      </pc:docMkLst>
      <pc:sldChg chg="modNotesTx">
        <pc:chgData name="Emmalill Hector" userId="247a82bc-4275-41e6-b749-0547f61ca26c" providerId="ADAL" clId="{895E130F-69E2-4982-9944-6A98DB3DC388}" dt="2022-10-26T05:45:08.932" v="1395" actId="20577"/>
        <pc:sldMkLst>
          <pc:docMk/>
          <pc:sldMk cId="914218947" sldId="256"/>
        </pc:sldMkLst>
      </pc:sldChg>
      <pc:sldChg chg="modNotesTx">
        <pc:chgData name="Emmalill Hector" userId="247a82bc-4275-41e6-b749-0547f61ca26c" providerId="ADAL" clId="{895E130F-69E2-4982-9944-6A98DB3DC388}" dt="2022-10-25T12:35:58.066" v="298" actId="20577"/>
        <pc:sldMkLst>
          <pc:docMk/>
          <pc:sldMk cId="827124275" sldId="259"/>
        </pc:sldMkLst>
      </pc:sldChg>
      <pc:sldChg chg="modNotesTx">
        <pc:chgData name="Emmalill Hector" userId="247a82bc-4275-41e6-b749-0547f61ca26c" providerId="ADAL" clId="{895E130F-69E2-4982-9944-6A98DB3DC388}" dt="2022-10-26T07:02:31.064" v="1480" actId="404"/>
        <pc:sldMkLst>
          <pc:docMk/>
          <pc:sldMk cId="3050648244" sldId="260"/>
        </pc:sldMkLst>
      </pc:sldChg>
      <pc:sldChg chg="modNotesTx">
        <pc:chgData name="Emmalill Hector" userId="247a82bc-4275-41e6-b749-0547f61ca26c" providerId="ADAL" clId="{895E130F-69E2-4982-9944-6A98DB3DC388}" dt="2022-10-26T05:48:16.921" v="1458" actId="20577"/>
        <pc:sldMkLst>
          <pc:docMk/>
          <pc:sldMk cId="469947919" sldId="263"/>
        </pc:sldMkLst>
      </pc:sldChg>
      <pc:sldChg chg="modNotesTx">
        <pc:chgData name="Emmalill Hector" userId="247a82bc-4275-41e6-b749-0547f61ca26c" providerId="ADAL" clId="{895E130F-69E2-4982-9944-6A98DB3DC388}" dt="2022-10-25T12:43:26.514" v="333" actId="20577"/>
        <pc:sldMkLst>
          <pc:docMk/>
          <pc:sldMk cId="12598131" sldId="266"/>
        </pc:sldMkLst>
      </pc:sldChg>
      <pc:sldChg chg="modNotesTx">
        <pc:chgData name="Emmalill Hector" userId="247a82bc-4275-41e6-b749-0547f61ca26c" providerId="ADAL" clId="{895E130F-69E2-4982-9944-6A98DB3DC388}" dt="2022-10-26T08:17:28.370" v="1568" actId="20577"/>
        <pc:sldMkLst>
          <pc:docMk/>
          <pc:sldMk cId="60754094" sldId="282"/>
        </pc:sldMkLst>
      </pc:sldChg>
      <pc:sldChg chg="addSp modSp mod modNotesTx">
        <pc:chgData name="Emmalill Hector" userId="247a82bc-4275-41e6-b749-0547f61ca26c" providerId="ADAL" clId="{895E130F-69E2-4982-9944-6A98DB3DC388}" dt="2022-10-26T05:36:33.006" v="1383" actId="5793"/>
        <pc:sldMkLst>
          <pc:docMk/>
          <pc:sldMk cId="3368897486" sldId="284"/>
        </pc:sldMkLst>
        <pc:spChg chg="add mod">
          <ac:chgData name="Emmalill Hector" userId="247a82bc-4275-41e6-b749-0547f61ca26c" providerId="ADAL" clId="{895E130F-69E2-4982-9944-6A98DB3DC388}" dt="2022-10-25T12:58:45.108" v="805" actId="14100"/>
          <ac:spMkLst>
            <pc:docMk/>
            <pc:sldMk cId="3368897486" sldId="284"/>
            <ac:spMk id="7" creationId="{6DFE206E-0C6F-4B16-A6AB-4DD024F260EB}"/>
          </ac:spMkLst>
        </pc:spChg>
        <pc:picChg chg="add mod ord">
          <ac:chgData name="Emmalill Hector" userId="247a82bc-4275-41e6-b749-0547f61ca26c" providerId="ADAL" clId="{895E130F-69E2-4982-9944-6A98DB3DC388}" dt="2022-10-25T12:56:38.819" v="685" actId="1076"/>
          <ac:picMkLst>
            <pc:docMk/>
            <pc:sldMk cId="3368897486" sldId="284"/>
            <ac:picMk id="6" creationId="{31E864A9-3D11-476D-897D-A6EEA2F64FFD}"/>
          </ac:picMkLst>
        </pc:picChg>
      </pc:sldChg>
      <pc:sldChg chg="delSp">
        <pc:chgData name="Emmalill Hector" userId="247a82bc-4275-41e6-b749-0547f61ca26c" providerId="ADAL" clId="{895E130F-69E2-4982-9944-6A98DB3DC388}" dt="2022-10-25T12:51:51.072" v="606"/>
        <pc:sldMkLst>
          <pc:docMk/>
          <pc:sldMk cId="3899387811" sldId="290"/>
        </pc:sldMkLst>
        <pc:picChg chg="del">
          <ac:chgData name="Emmalill Hector" userId="247a82bc-4275-41e6-b749-0547f61ca26c" providerId="ADAL" clId="{895E130F-69E2-4982-9944-6A98DB3DC388}" dt="2022-10-25T12:51:51.072" v="606"/>
          <ac:picMkLst>
            <pc:docMk/>
            <pc:sldMk cId="3899387811" sldId="290"/>
            <ac:picMk id="3" creationId="{C4373A9F-8950-4496-AA4F-38E1D81D139E}"/>
          </ac:picMkLst>
        </pc:picChg>
      </pc:sldChg>
      <pc:sldChg chg="modSp mod modNotesTx">
        <pc:chgData name="Emmalill Hector" userId="247a82bc-4275-41e6-b749-0547f61ca26c" providerId="ADAL" clId="{895E130F-69E2-4982-9944-6A98DB3DC388}" dt="2022-10-26T05:52:41.544" v="1471" actId="20577"/>
        <pc:sldMkLst>
          <pc:docMk/>
          <pc:sldMk cId="2521061312" sldId="292"/>
        </pc:sldMkLst>
        <pc:spChg chg="mod">
          <ac:chgData name="Emmalill Hector" userId="247a82bc-4275-41e6-b749-0547f61ca26c" providerId="ADAL" clId="{895E130F-69E2-4982-9944-6A98DB3DC388}" dt="2022-10-26T05:52:41.544" v="1471" actId="20577"/>
          <ac:spMkLst>
            <pc:docMk/>
            <pc:sldMk cId="2521061312" sldId="292"/>
            <ac:spMk id="3" creationId="{90140F5C-0DFD-405B-9804-2B7CA0CD4313}"/>
          </ac:spMkLst>
        </pc:spChg>
      </pc:sldChg>
      <pc:sldChg chg="modNotesTx">
        <pc:chgData name="Emmalill Hector" userId="247a82bc-4275-41e6-b749-0547f61ca26c" providerId="ADAL" clId="{895E130F-69E2-4982-9944-6A98DB3DC388}" dt="2022-10-26T07:05:02.847" v="1525" actId="20577"/>
        <pc:sldMkLst>
          <pc:docMk/>
          <pc:sldMk cId="2776927305" sldId="296"/>
        </pc:sldMkLst>
      </pc:sldChg>
      <pc:sldChg chg="modNotesTx">
        <pc:chgData name="Emmalill Hector" userId="247a82bc-4275-41e6-b749-0547f61ca26c" providerId="ADAL" clId="{895E130F-69E2-4982-9944-6A98DB3DC388}" dt="2022-10-25T12:50:00.065" v="605" actId="20577"/>
        <pc:sldMkLst>
          <pc:docMk/>
          <pc:sldMk cId="479244367" sldId="297"/>
        </pc:sldMkLst>
      </pc:sldChg>
      <pc:sldChg chg="modNotesTx">
        <pc:chgData name="Emmalill Hector" userId="247a82bc-4275-41e6-b749-0547f61ca26c" providerId="ADAL" clId="{895E130F-69E2-4982-9944-6A98DB3DC388}" dt="2022-10-25T12:45:51.416" v="514" actId="20577"/>
        <pc:sldMkLst>
          <pc:docMk/>
          <pc:sldMk cId="2045722230" sldId="298"/>
        </pc:sldMkLst>
      </pc:sldChg>
      <pc:sldChg chg="addSp delSp modSp new mod modNotesTx">
        <pc:chgData name="Emmalill Hector" userId="247a82bc-4275-41e6-b749-0547f61ca26c" providerId="ADAL" clId="{895E130F-69E2-4982-9944-6A98DB3DC388}" dt="2022-10-26T07:46:03.996" v="1536" actId="20577"/>
        <pc:sldMkLst>
          <pc:docMk/>
          <pc:sldMk cId="3500556501" sldId="304"/>
        </pc:sldMkLst>
        <pc:spChg chg="del">
          <ac:chgData name="Emmalill Hector" userId="247a82bc-4275-41e6-b749-0547f61ca26c" providerId="ADAL" clId="{895E130F-69E2-4982-9944-6A98DB3DC388}" dt="2022-10-25T12:52:11.240" v="608" actId="478"/>
          <ac:spMkLst>
            <pc:docMk/>
            <pc:sldMk cId="3500556501" sldId="304"/>
            <ac:spMk id="2" creationId="{102A9186-4502-4FE0-8F07-FC19E5EDD93F}"/>
          </ac:spMkLst>
        </pc:spChg>
        <pc:spChg chg="del">
          <ac:chgData name="Emmalill Hector" userId="247a82bc-4275-41e6-b749-0547f61ca26c" providerId="ADAL" clId="{895E130F-69E2-4982-9944-6A98DB3DC388}" dt="2022-10-25T12:52:13.826" v="609" actId="478"/>
          <ac:spMkLst>
            <pc:docMk/>
            <pc:sldMk cId="3500556501" sldId="304"/>
            <ac:spMk id="3" creationId="{9C59D7BF-B2AE-42C9-BCA3-D0B0A1AD2020}"/>
          </ac:spMkLst>
        </pc:spChg>
        <pc:picChg chg="add mod modCrop">
          <ac:chgData name="Emmalill Hector" userId="247a82bc-4275-41e6-b749-0547f61ca26c" providerId="ADAL" clId="{895E130F-69E2-4982-9944-6A98DB3DC388}" dt="2022-10-25T12:54:24.500" v="676" actId="732"/>
          <ac:picMkLst>
            <pc:docMk/>
            <pc:sldMk cId="3500556501" sldId="304"/>
            <ac:picMk id="4" creationId="{7697FA7B-BDCD-4453-A924-E12D4233C626}"/>
          </ac:picMkLst>
        </pc:picChg>
      </pc:sldChg>
    </pc:docChg>
  </pc:docChgLst>
  <pc:docChgLst>
    <pc:chgData name="Agnes Rocque" userId="S::agnes.rocque@smc.global::a2432e3c-49bd-4a78-aae5-64fa3c8feb25" providerId="AD" clId="Web-{A4C94E5D-3220-623F-7D53-3D5C774E126C}"/>
    <pc:docChg chg="modSld">
      <pc:chgData name="Agnes Rocque" userId="S::agnes.rocque@smc.global::a2432e3c-49bd-4a78-aae5-64fa3c8feb25" providerId="AD" clId="Web-{A4C94E5D-3220-623F-7D53-3D5C774E126C}" dt="2022-10-21T12:06:26.493" v="335"/>
      <pc:docMkLst>
        <pc:docMk/>
      </pc:docMkLst>
      <pc:sldChg chg="modNotes">
        <pc:chgData name="Agnes Rocque" userId="S::agnes.rocque@smc.global::a2432e3c-49bd-4a78-aae5-64fa3c8feb25" providerId="AD" clId="Web-{A4C94E5D-3220-623F-7D53-3D5C774E126C}" dt="2022-10-21T11:34:02.243" v="1"/>
        <pc:sldMkLst>
          <pc:docMk/>
          <pc:sldMk cId="12598131" sldId="266"/>
        </pc:sldMkLst>
      </pc:sldChg>
      <pc:sldChg chg="modNotes">
        <pc:chgData name="Agnes Rocque" userId="S::agnes.rocque@smc.global::a2432e3c-49bd-4a78-aae5-64fa3c8feb25" providerId="AD" clId="Web-{A4C94E5D-3220-623F-7D53-3D5C774E126C}" dt="2022-10-21T12:06:26.493" v="335"/>
        <pc:sldMkLst>
          <pc:docMk/>
          <pc:sldMk cId="2776927305" sldId="296"/>
        </pc:sldMkLst>
      </pc:sldChg>
      <pc:sldChg chg="modSp modNotes">
        <pc:chgData name="Agnes Rocque" userId="S::agnes.rocque@smc.global::a2432e3c-49bd-4a78-aae5-64fa3c8feb25" providerId="AD" clId="Web-{A4C94E5D-3220-623F-7D53-3D5C774E126C}" dt="2022-10-21T11:51:18.236" v="289"/>
        <pc:sldMkLst>
          <pc:docMk/>
          <pc:sldMk cId="479244367" sldId="297"/>
        </pc:sldMkLst>
        <pc:spChg chg="mod">
          <ac:chgData name="Agnes Rocque" userId="S::agnes.rocque@smc.global::a2432e3c-49bd-4a78-aae5-64fa3c8feb25" providerId="AD" clId="Web-{A4C94E5D-3220-623F-7D53-3D5C774E126C}" dt="2022-10-21T11:43:03.638" v="79" actId="20577"/>
          <ac:spMkLst>
            <pc:docMk/>
            <pc:sldMk cId="479244367" sldId="297"/>
            <ac:spMk id="2" creationId="{56FE1A19-C500-A4E4-8F72-6BA9B0E553A4}"/>
          </ac:spMkLst>
        </pc:spChg>
      </pc:sldChg>
    </pc:docChg>
  </pc:docChgLst>
  <pc:docChgLst>
    <pc:chgData name="Johanna Wasner" userId="S::johanna.wasner@smc.global::574f2319-740d-4f21-8670-d470fc07d9f8" providerId="AD" clId="Web-{1B839F33-2A90-4197-910D-602BEFAD3AE4}"/>
    <pc:docChg chg="modSld">
      <pc:chgData name="Johanna Wasner" userId="S::johanna.wasner@smc.global::574f2319-740d-4f21-8670-d470fc07d9f8" providerId="AD" clId="Web-{1B839F33-2A90-4197-910D-602BEFAD3AE4}" dt="2022-10-22T20:50:17.081" v="607"/>
      <pc:docMkLst>
        <pc:docMk/>
      </pc:docMkLst>
      <pc:sldChg chg="modSp modNotes">
        <pc:chgData name="Johanna Wasner" userId="S::johanna.wasner@smc.global::574f2319-740d-4f21-8670-d470fc07d9f8" providerId="AD" clId="Web-{1B839F33-2A90-4197-910D-602BEFAD3AE4}" dt="2022-10-22T20:50:17.081" v="607"/>
        <pc:sldMkLst>
          <pc:docMk/>
          <pc:sldMk cId="914218947" sldId="256"/>
        </pc:sldMkLst>
        <pc:spChg chg="mod">
          <ac:chgData name="Johanna Wasner" userId="S::johanna.wasner@smc.global::574f2319-740d-4f21-8670-d470fc07d9f8" providerId="AD" clId="Web-{1B839F33-2A90-4197-910D-602BEFAD3AE4}" dt="2022-10-22T20:00:50.550" v="21" actId="20577"/>
          <ac:spMkLst>
            <pc:docMk/>
            <pc:sldMk cId="914218947" sldId="256"/>
            <ac:spMk id="3" creationId="{487F659A-9A47-4972-B9D6-571F5C4761F8}"/>
          </ac:spMkLst>
        </pc:spChg>
      </pc:sldChg>
    </pc:docChg>
  </pc:docChgLst>
  <pc:docChgLst>
    <pc:chgData name="Johanna Wasner" userId="S::johanna.wasner@smc.global::574f2319-740d-4f21-8670-d470fc07d9f8" providerId="AD" clId="Web-{AAA79787-90E0-448F-BC6E-2485CC60C5C5}"/>
    <pc:docChg chg="modSld">
      <pc:chgData name="Johanna Wasner" userId="S::johanna.wasner@smc.global::574f2319-740d-4f21-8670-d470fc07d9f8" providerId="AD" clId="Web-{AAA79787-90E0-448F-BC6E-2485CC60C5C5}" dt="2022-10-22T21:06:15.585" v="291"/>
      <pc:docMkLst>
        <pc:docMk/>
      </pc:docMkLst>
      <pc:sldChg chg="modNotes">
        <pc:chgData name="Johanna Wasner" userId="S::johanna.wasner@smc.global::574f2319-740d-4f21-8670-d470fc07d9f8" providerId="AD" clId="Web-{AAA79787-90E0-448F-BC6E-2485CC60C5C5}" dt="2022-10-22T21:06:15.585" v="291"/>
        <pc:sldMkLst>
          <pc:docMk/>
          <pc:sldMk cId="914218947" sldId="256"/>
        </pc:sldMkLst>
      </pc:sldChg>
    </pc:docChg>
  </pc:docChgLst>
  <pc:docChgLst>
    <pc:chgData name="Johanna Wasner" userId="S::johanna.wasner@smc.global::574f2319-740d-4f21-8670-d470fc07d9f8" providerId="AD" clId="Web-{250EEFDA-8C00-46CE-B837-2ECBF864DB07}"/>
    <pc:docChg chg="delSld modSld">
      <pc:chgData name="Johanna Wasner" userId="S::johanna.wasner@smc.global::574f2319-740d-4f21-8670-d470fc07d9f8" providerId="AD" clId="Web-{250EEFDA-8C00-46CE-B837-2ECBF864DB07}" dt="2022-10-24T06:42:08.486" v="2"/>
      <pc:docMkLst>
        <pc:docMk/>
      </pc:docMkLst>
      <pc:sldChg chg="modNotes">
        <pc:chgData name="Johanna Wasner" userId="S::johanna.wasner@smc.global::574f2319-740d-4f21-8670-d470fc07d9f8" providerId="AD" clId="Web-{250EEFDA-8C00-46CE-B837-2ECBF864DB07}" dt="2022-10-24T06:42:05.689" v="1"/>
        <pc:sldMkLst>
          <pc:docMk/>
          <pc:sldMk cId="914218947" sldId="256"/>
        </pc:sldMkLst>
      </pc:sldChg>
      <pc:sldChg chg="del">
        <pc:chgData name="Johanna Wasner" userId="S::johanna.wasner@smc.global::574f2319-740d-4f21-8670-d470fc07d9f8" providerId="AD" clId="Web-{250EEFDA-8C00-46CE-B837-2ECBF864DB07}" dt="2022-10-24T06:42:08.486" v="2"/>
        <pc:sldMkLst>
          <pc:docMk/>
          <pc:sldMk cId="3108169304" sldId="283"/>
        </pc:sldMkLst>
      </pc:sldChg>
    </pc:docChg>
  </pc:docChgLst>
  <pc:docChgLst>
    <pc:chgData name="Agnes Rocque" userId="S::agnes.rocque@smc.global::a2432e3c-49bd-4a78-aae5-64fa3c8feb25" providerId="AD" clId="Web-{87EE399D-8C85-2D50-D30A-4B25D171D4FD}"/>
    <pc:docChg chg="modSld">
      <pc:chgData name="Agnes Rocque" userId="S::agnes.rocque@smc.global::a2432e3c-49bd-4a78-aae5-64fa3c8feb25" providerId="AD" clId="Web-{87EE399D-8C85-2D50-D30A-4B25D171D4FD}" dt="2022-10-21T09:20:20.308" v="1130"/>
      <pc:docMkLst>
        <pc:docMk/>
      </pc:docMkLst>
      <pc:sldChg chg="modNotes">
        <pc:chgData name="Agnes Rocque" userId="S::agnes.rocque@smc.global::a2432e3c-49bd-4a78-aae5-64fa3c8feb25" providerId="AD" clId="Web-{87EE399D-8C85-2D50-D30A-4B25D171D4FD}" dt="2022-10-21T09:11:56.943" v="933"/>
        <pc:sldMkLst>
          <pc:docMk/>
          <pc:sldMk cId="827124275" sldId="259"/>
        </pc:sldMkLst>
      </pc:sldChg>
      <pc:sldChg chg="modSp modNotes">
        <pc:chgData name="Agnes Rocque" userId="S::agnes.rocque@smc.global::a2432e3c-49bd-4a78-aae5-64fa3c8feb25" providerId="AD" clId="Web-{87EE399D-8C85-2D50-D30A-4B25D171D4FD}" dt="2022-10-21T08:13:56.675" v="68"/>
        <pc:sldMkLst>
          <pc:docMk/>
          <pc:sldMk cId="3050648244" sldId="260"/>
        </pc:sldMkLst>
        <pc:spChg chg="mod">
          <ac:chgData name="Agnes Rocque" userId="S::agnes.rocque@smc.global::a2432e3c-49bd-4a78-aae5-64fa3c8feb25" providerId="AD" clId="Web-{87EE399D-8C85-2D50-D30A-4B25D171D4FD}" dt="2022-10-21T07:49:49.895" v="16" actId="20577"/>
          <ac:spMkLst>
            <pc:docMk/>
            <pc:sldMk cId="3050648244" sldId="260"/>
            <ac:spMk id="3" creationId="{6F95588D-A25E-4822-99FB-50D89CAF81D9}"/>
          </ac:spMkLst>
        </pc:spChg>
      </pc:sldChg>
      <pc:sldChg chg="modNotes">
        <pc:chgData name="Agnes Rocque" userId="S::agnes.rocque@smc.global::a2432e3c-49bd-4a78-aae5-64fa3c8feb25" providerId="AD" clId="Web-{87EE399D-8C85-2D50-D30A-4B25D171D4FD}" dt="2022-10-21T08:21:27.070" v="105"/>
        <pc:sldMkLst>
          <pc:docMk/>
          <pc:sldMk cId="12598131" sldId="266"/>
        </pc:sldMkLst>
      </pc:sldChg>
      <pc:sldChg chg="modNotes">
        <pc:chgData name="Agnes Rocque" userId="S::agnes.rocque@smc.global::a2432e3c-49bd-4a78-aae5-64fa3c8feb25" providerId="AD" clId="Web-{87EE399D-8C85-2D50-D30A-4B25D171D4FD}" dt="2022-10-21T08:37:50.298" v="383"/>
        <pc:sldMkLst>
          <pc:docMk/>
          <pc:sldMk cId="3368897486" sldId="284"/>
        </pc:sldMkLst>
      </pc:sldChg>
      <pc:sldChg chg="modNotes">
        <pc:chgData name="Agnes Rocque" userId="S::agnes.rocque@smc.global::a2432e3c-49bd-4a78-aae5-64fa3c8feb25" providerId="AD" clId="Web-{87EE399D-8C85-2D50-D30A-4B25D171D4FD}" dt="2022-10-21T09:15:52.024" v="982"/>
        <pc:sldMkLst>
          <pc:docMk/>
          <pc:sldMk cId="2429615815" sldId="285"/>
        </pc:sldMkLst>
      </pc:sldChg>
      <pc:sldChg chg="modNotes">
        <pc:chgData name="Agnes Rocque" userId="S::agnes.rocque@smc.global::a2432e3c-49bd-4a78-aae5-64fa3c8feb25" providerId="AD" clId="Web-{87EE399D-8C85-2D50-D30A-4B25D171D4FD}" dt="2022-10-21T08:39:10.111" v="393"/>
        <pc:sldMkLst>
          <pc:docMk/>
          <pc:sldMk cId="3799397261" sldId="286"/>
        </pc:sldMkLst>
      </pc:sldChg>
      <pc:sldChg chg="modSp">
        <pc:chgData name="Agnes Rocque" userId="S::agnes.rocque@smc.global::a2432e3c-49bd-4a78-aae5-64fa3c8feb25" providerId="AD" clId="Web-{87EE399D-8C85-2D50-D30A-4B25D171D4FD}" dt="2022-10-21T08:54:01.761" v="568" actId="20577"/>
        <pc:sldMkLst>
          <pc:docMk/>
          <pc:sldMk cId="4259244884" sldId="287"/>
        </pc:sldMkLst>
        <pc:graphicFrameChg chg="modGraphic">
          <ac:chgData name="Agnes Rocque" userId="S::agnes.rocque@smc.global::a2432e3c-49bd-4a78-aae5-64fa3c8feb25" providerId="AD" clId="Web-{87EE399D-8C85-2D50-D30A-4B25D171D4FD}" dt="2022-10-21T08:54:01.761" v="568" actId="20577"/>
          <ac:graphicFrameMkLst>
            <pc:docMk/>
            <pc:sldMk cId="4259244884" sldId="287"/>
            <ac:graphicFrameMk id="10" creationId="{679D78EF-70E2-84DB-3F52-115C5BDBD911}"/>
          </ac:graphicFrameMkLst>
        </pc:graphicFrameChg>
      </pc:sldChg>
      <pc:sldChg chg="modNotes">
        <pc:chgData name="Agnes Rocque" userId="S::agnes.rocque@smc.global::a2432e3c-49bd-4a78-aae5-64fa3c8feb25" providerId="AD" clId="Web-{87EE399D-8C85-2D50-D30A-4B25D171D4FD}" dt="2022-10-21T09:20:20.308" v="1130"/>
        <pc:sldMkLst>
          <pc:docMk/>
          <pc:sldMk cId="661246054" sldId="295"/>
        </pc:sldMkLst>
      </pc:sldChg>
    </pc:docChg>
  </pc:docChgLst>
  <pc:docChgLst>
    <pc:chgData name="Johanna Wasner" userId="574f2319-740d-4f21-8670-d470fc07d9f8" providerId="ADAL" clId="{55805398-F7A9-49BE-BE3D-7E405B5B2AF7}"/>
    <pc:docChg chg="custSel addSld delSld modSld sldOrd">
      <pc:chgData name="Johanna Wasner" userId="574f2319-740d-4f21-8670-d470fc07d9f8" providerId="ADAL" clId="{55805398-F7A9-49BE-BE3D-7E405B5B2AF7}" dt="2022-10-25T08:26:58.616" v="3889" actId="12"/>
      <pc:docMkLst>
        <pc:docMk/>
      </pc:docMkLst>
      <pc:sldChg chg="modNotesTx">
        <pc:chgData name="Johanna Wasner" userId="574f2319-740d-4f21-8670-d470fc07d9f8" providerId="ADAL" clId="{55805398-F7A9-49BE-BE3D-7E405B5B2AF7}" dt="2022-10-24T22:52:39.783" v="320"/>
        <pc:sldMkLst>
          <pc:docMk/>
          <pc:sldMk cId="914218947" sldId="256"/>
        </pc:sldMkLst>
      </pc:sldChg>
      <pc:sldChg chg="del">
        <pc:chgData name="Johanna Wasner" userId="574f2319-740d-4f21-8670-d470fc07d9f8" providerId="ADAL" clId="{55805398-F7A9-49BE-BE3D-7E405B5B2AF7}" dt="2022-10-24T23:39:51.631" v="3533" actId="47"/>
        <pc:sldMkLst>
          <pc:docMk/>
          <pc:sldMk cId="3133529746" sldId="257"/>
        </pc:sldMkLst>
      </pc:sldChg>
      <pc:sldChg chg="modNotesTx">
        <pc:chgData name="Johanna Wasner" userId="574f2319-740d-4f21-8670-d470fc07d9f8" providerId="ADAL" clId="{55805398-F7A9-49BE-BE3D-7E405B5B2AF7}" dt="2022-10-25T08:26:58.616" v="3889" actId="12"/>
        <pc:sldMkLst>
          <pc:docMk/>
          <pc:sldMk cId="3050648244" sldId="260"/>
        </pc:sldMkLst>
      </pc:sldChg>
      <pc:sldChg chg="ord modNotesTx">
        <pc:chgData name="Johanna Wasner" userId="574f2319-740d-4f21-8670-d470fc07d9f8" providerId="ADAL" clId="{55805398-F7A9-49BE-BE3D-7E405B5B2AF7}" dt="2022-10-24T23:00:34.747" v="1124" actId="20577"/>
        <pc:sldMkLst>
          <pc:docMk/>
          <pc:sldMk cId="2246487248" sldId="262"/>
        </pc:sldMkLst>
      </pc:sldChg>
      <pc:sldChg chg="ord modNotesTx">
        <pc:chgData name="Johanna Wasner" userId="574f2319-740d-4f21-8670-d470fc07d9f8" providerId="ADAL" clId="{55805398-F7A9-49BE-BE3D-7E405B5B2AF7}" dt="2022-10-24T23:01:53.272" v="1184" actId="20577"/>
        <pc:sldMkLst>
          <pc:docMk/>
          <pc:sldMk cId="469947919" sldId="263"/>
        </pc:sldMkLst>
      </pc:sldChg>
      <pc:sldChg chg="del">
        <pc:chgData name="Johanna Wasner" userId="574f2319-740d-4f21-8670-d470fc07d9f8" providerId="ADAL" clId="{55805398-F7A9-49BE-BE3D-7E405B5B2AF7}" dt="2022-10-24T23:39:52.843" v="3534" actId="47"/>
        <pc:sldMkLst>
          <pc:docMk/>
          <pc:sldMk cId="720049463" sldId="264"/>
        </pc:sldMkLst>
      </pc:sldChg>
      <pc:sldChg chg="del">
        <pc:chgData name="Johanna Wasner" userId="574f2319-740d-4f21-8670-d470fc07d9f8" providerId="ADAL" clId="{55805398-F7A9-49BE-BE3D-7E405B5B2AF7}" dt="2022-10-24T23:39:53.688" v="3535" actId="47"/>
        <pc:sldMkLst>
          <pc:docMk/>
          <pc:sldMk cId="3777216685" sldId="265"/>
        </pc:sldMkLst>
      </pc:sldChg>
      <pc:sldChg chg="modNotesTx">
        <pc:chgData name="Johanna Wasner" userId="574f2319-740d-4f21-8670-d470fc07d9f8" providerId="ADAL" clId="{55805398-F7A9-49BE-BE3D-7E405B5B2AF7}" dt="2022-10-24T23:50:11.199" v="3886"/>
        <pc:sldMkLst>
          <pc:docMk/>
          <pc:sldMk cId="12598131" sldId="266"/>
        </pc:sldMkLst>
      </pc:sldChg>
      <pc:sldChg chg="ord">
        <pc:chgData name="Johanna Wasner" userId="574f2319-740d-4f21-8670-d470fc07d9f8" providerId="ADAL" clId="{55805398-F7A9-49BE-BE3D-7E405B5B2AF7}" dt="2022-10-24T10:12:38.017" v="122"/>
        <pc:sldMkLst>
          <pc:docMk/>
          <pc:sldMk cId="2429615815" sldId="285"/>
        </pc:sldMkLst>
      </pc:sldChg>
      <pc:sldChg chg="ord">
        <pc:chgData name="Johanna Wasner" userId="574f2319-740d-4f21-8670-d470fc07d9f8" providerId="ADAL" clId="{55805398-F7A9-49BE-BE3D-7E405B5B2AF7}" dt="2022-10-24T10:12:30.247" v="120"/>
        <pc:sldMkLst>
          <pc:docMk/>
          <pc:sldMk cId="3799397261" sldId="286"/>
        </pc:sldMkLst>
      </pc:sldChg>
      <pc:sldChg chg="modNotesTx">
        <pc:chgData name="Johanna Wasner" userId="574f2319-740d-4f21-8670-d470fc07d9f8" providerId="ADAL" clId="{55805398-F7A9-49BE-BE3D-7E405B5B2AF7}" dt="2022-10-24T23:19:29.013" v="2322" actId="20577"/>
        <pc:sldMkLst>
          <pc:docMk/>
          <pc:sldMk cId="4259244884" sldId="287"/>
        </pc:sldMkLst>
      </pc:sldChg>
      <pc:sldChg chg="modNotesTx">
        <pc:chgData name="Johanna Wasner" userId="574f2319-740d-4f21-8670-d470fc07d9f8" providerId="ADAL" clId="{55805398-F7A9-49BE-BE3D-7E405B5B2AF7}" dt="2022-10-24T23:20:27.833" v="2450" actId="20577"/>
        <pc:sldMkLst>
          <pc:docMk/>
          <pc:sldMk cId="3187947491" sldId="288"/>
        </pc:sldMkLst>
      </pc:sldChg>
      <pc:sldChg chg="modNotesTx">
        <pc:chgData name="Johanna Wasner" userId="574f2319-740d-4f21-8670-d470fc07d9f8" providerId="ADAL" clId="{55805398-F7A9-49BE-BE3D-7E405B5B2AF7}" dt="2022-10-24T23:24:15.657" v="2694" actId="20577"/>
        <pc:sldMkLst>
          <pc:docMk/>
          <pc:sldMk cId="2720664389" sldId="289"/>
        </pc:sldMkLst>
      </pc:sldChg>
      <pc:sldChg chg="addSp modSp mod modNotesTx">
        <pc:chgData name="Johanna Wasner" userId="574f2319-740d-4f21-8670-d470fc07d9f8" providerId="ADAL" clId="{55805398-F7A9-49BE-BE3D-7E405B5B2AF7}" dt="2022-10-24T23:37:04.839" v="3531"/>
        <pc:sldMkLst>
          <pc:docMk/>
          <pc:sldMk cId="3899387811" sldId="290"/>
        </pc:sldMkLst>
        <pc:spChg chg="add mod">
          <ac:chgData name="Johanna Wasner" userId="574f2319-740d-4f21-8670-d470fc07d9f8" providerId="ADAL" clId="{55805398-F7A9-49BE-BE3D-7E405B5B2AF7}" dt="2022-10-24T23:26:15.336" v="2959" actId="20577"/>
          <ac:spMkLst>
            <pc:docMk/>
            <pc:sldMk cId="3899387811" sldId="290"/>
            <ac:spMk id="2" creationId="{1F9ED4A7-16E8-48B9-B94F-911961F57D91}"/>
          </ac:spMkLst>
        </pc:spChg>
        <pc:spChg chg="add mod">
          <ac:chgData name="Johanna Wasner" userId="574f2319-740d-4f21-8670-d470fc07d9f8" providerId="ADAL" clId="{55805398-F7A9-49BE-BE3D-7E405B5B2AF7}" dt="2022-10-24T23:33:04.675" v="3356" actId="14100"/>
          <ac:spMkLst>
            <pc:docMk/>
            <pc:sldMk cId="3899387811" sldId="290"/>
            <ac:spMk id="3" creationId="{D501466F-6A55-4686-9E6D-9EA0167604F1}"/>
          </ac:spMkLst>
        </pc:spChg>
        <pc:picChg chg="mod">
          <ac:chgData name="Johanna Wasner" userId="574f2319-740d-4f21-8670-d470fc07d9f8" providerId="ADAL" clId="{55805398-F7A9-49BE-BE3D-7E405B5B2AF7}" dt="2022-10-24T23:32:33.143" v="3306" actId="1076"/>
          <ac:picMkLst>
            <pc:docMk/>
            <pc:sldMk cId="3899387811" sldId="290"/>
            <ac:picMk id="8" creationId="{9CD12392-BC26-4334-9205-403843143E26}"/>
          </ac:picMkLst>
        </pc:picChg>
      </pc:sldChg>
      <pc:sldChg chg="del">
        <pc:chgData name="Johanna Wasner" userId="574f2319-740d-4f21-8670-d470fc07d9f8" providerId="ADAL" clId="{55805398-F7A9-49BE-BE3D-7E405B5B2AF7}" dt="2022-10-24T23:39:00.528" v="3532" actId="2696"/>
        <pc:sldMkLst>
          <pc:docMk/>
          <pc:sldMk cId="3450781809" sldId="291"/>
        </pc:sldMkLst>
      </pc:sldChg>
      <pc:sldChg chg="modSp mod modNotesTx">
        <pc:chgData name="Johanna Wasner" userId="574f2319-740d-4f21-8670-d470fc07d9f8" providerId="ADAL" clId="{55805398-F7A9-49BE-BE3D-7E405B5B2AF7}" dt="2022-10-24T23:03:04.538" v="1215" actId="20577"/>
        <pc:sldMkLst>
          <pc:docMk/>
          <pc:sldMk cId="2521061312" sldId="292"/>
        </pc:sldMkLst>
        <pc:spChg chg="mod">
          <ac:chgData name="Johanna Wasner" userId="574f2319-740d-4f21-8670-d470fc07d9f8" providerId="ADAL" clId="{55805398-F7A9-49BE-BE3D-7E405B5B2AF7}" dt="2022-10-24T23:03:04.538" v="1215" actId="20577"/>
          <ac:spMkLst>
            <pc:docMk/>
            <pc:sldMk cId="2521061312" sldId="292"/>
            <ac:spMk id="3" creationId="{90140F5C-0DFD-405B-9804-2B7CA0CD4313}"/>
          </ac:spMkLst>
        </pc:spChg>
      </pc:sldChg>
      <pc:sldChg chg="del modNotesTx">
        <pc:chgData name="Johanna Wasner" userId="574f2319-740d-4f21-8670-d470fc07d9f8" providerId="ADAL" clId="{55805398-F7A9-49BE-BE3D-7E405B5B2AF7}" dt="2022-10-24T23:50:16.527" v="3887" actId="47"/>
        <pc:sldMkLst>
          <pc:docMk/>
          <pc:sldMk cId="2610395521" sldId="294"/>
        </pc:sldMkLst>
      </pc:sldChg>
      <pc:sldChg chg="add ord modNotesTx">
        <pc:chgData name="Johanna Wasner" userId="574f2319-740d-4f21-8670-d470fc07d9f8" providerId="ADAL" clId="{55805398-F7A9-49BE-BE3D-7E405B5B2AF7}" dt="2022-10-24T23:15:14.729" v="1947" actId="20577"/>
        <pc:sldMkLst>
          <pc:docMk/>
          <pc:sldMk cId="548183568" sldId="299"/>
        </pc:sldMkLst>
      </pc:sldChg>
      <pc:sldChg chg="add ord modNotesTx">
        <pc:chgData name="Johanna Wasner" userId="574f2319-740d-4f21-8670-d470fc07d9f8" providerId="ADAL" clId="{55805398-F7A9-49BE-BE3D-7E405B5B2AF7}" dt="2022-10-24T23:41:10.955" v="3699" actId="20577"/>
        <pc:sldMkLst>
          <pc:docMk/>
          <pc:sldMk cId="4171600967" sldId="300"/>
        </pc:sldMkLst>
      </pc:sldChg>
      <pc:sldChg chg="modSp add mod ord modNotesTx">
        <pc:chgData name="Johanna Wasner" userId="574f2319-740d-4f21-8670-d470fc07d9f8" providerId="ADAL" clId="{55805398-F7A9-49BE-BE3D-7E405B5B2AF7}" dt="2022-10-24T23:42:49.349" v="3715" actId="6549"/>
        <pc:sldMkLst>
          <pc:docMk/>
          <pc:sldMk cId="1763441313" sldId="301"/>
        </pc:sldMkLst>
        <pc:spChg chg="mod">
          <ac:chgData name="Johanna Wasner" userId="574f2319-740d-4f21-8670-d470fc07d9f8" providerId="ADAL" clId="{55805398-F7A9-49BE-BE3D-7E405B5B2AF7}" dt="2022-10-24T23:41:42.021" v="3713" actId="20577"/>
          <ac:spMkLst>
            <pc:docMk/>
            <pc:sldMk cId="1763441313" sldId="301"/>
            <ac:spMk id="2" creationId="{56FE1A19-C500-A4E4-8F72-6BA9B0E553A4}"/>
          </ac:spMkLst>
        </pc:spChg>
        <pc:spChg chg="mod">
          <ac:chgData name="Johanna Wasner" userId="574f2319-740d-4f21-8670-d470fc07d9f8" providerId="ADAL" clId="{55805398-F7A9-49BE-BE3D-7E405B5B2AF7}" dt="2022-10-24T23:42:44.897" v="3714" actId="6549"/>
          <ac:spMkLst>
            <pc:docMk/>
            <pc:sldMk cId="1763441313" sldId="301"/>
            <ac:spMk id="3" creationId="{EDCCEB57-BFF7-4E62-38E7-1752A671E53D}"/>
          </ac:spMkLst>
        </pc:spChg>
      </pc:sldChg>
      <pc:sldChg chg="add del">
        <pc:chgData name="Johanna Wasner" userId="574f2319-740d-4f21-8670-d470fc07d9f8" providerId="ADAL" clId="{55805398-F7A9-49BE-BE3D-7E405B5B2AF7}" dt="2022-10-24T23:49:58.144" v="3885"/>
        <pc:sldMkLst>
          <pc:docMk/>
          <pc:sldMk cId="677909346" sldId="302"/>
        </pc:sldMkLst>
      </pc:sldChg>
    </pc:docChg>
  </pc:docChgLst>
  <pc:docChgLst>
    <pc:chgData name="Johanna Wasner" userId="S::johanna.wasner@smc.global::574f2319-740d-4f21-8670-d470fc07d9f8" providerId="AD" clId="Web-{9CF0BC74-B8B9-4450-BA96-98F6CB9863CB}"/>
    <pc:docChg chg="modSld">
      <pc:chgData name="Johanna Wasner" userId="S::johanna.wasner@smc.global::574f2319-740d-4f21-8670-d470fc07d9f8" providerId="AD" clId="Web-{9CF0BC74-B8B9-4450-BA96-98F6CB9863CB}" dt="2022-10-25T07:55:13.529" v="2"/>
      <pc:docMkLst>
        <pc:docMk/>
      </pc:docMkLst>
      <pc:sldChg chg="modNotes">
        <pc:chgData name="Johanna Wasner" userId="S::johanna.wasner@smc.global::574f2319-740d-4f21-8670-d470fc07d9f8" providerId="AD" clId="Web-{9CF0BC74-B8B9-4450-BA96-98F6CB9863CB}" dt="2022-10-25T07:55:13.529" v="2"/>
        <pc:sldMkLst>
          <pc:docMk/>
          <pc:sldMk cId="2246487248" sldId="262"/>
        </pc:sldMkLst>
      </pc:sldChg>
    </pc:docChg>
  </pc:docChgLst>
  <pc:docChgLst>
    <pc:chgData name="Johanna Wasner" userId="S::johanna.wasner@smc.global::574f2319-740d-4f21-8670-d470fc07d9f8" providerId="AD" clId="Web-{7B386B77-368A-4EDF-B2FC-02AE753E238F}"/>
    <pc:docChg chg="addSld delSld modSld sldOrd">
      <pc:chgData name="Johanna Wasner" userId="S::johanna.wasner@smc.global::574f2319-740d-4f21-8670-d470fc07d9f8" providerId="AD" clId="Web-{7B386B77-368A-4EDF-B2FC-02AE753E238F}" dt="2022-10-24T22:48:42.076" v="2220"/>
      <pc:docMkLst>
        <pc:docMk/>
      </pc:docMkLst>
      <pc:sldChg chg="modNotes">
        <pc:chgData name="Johanna Wasner" userId="S::johanna.wasner@smc.global::574f2319-740d-4f21-8670-d470fc07d9f8" providerId="AD" clId="Web-{7B386B77-368A-4EDF-B2FC-02AE753E238F}" dt="2022-10-24T22:48:42.076" v="2220"/>
        <pc:sldMkLst>
          <pc:docMk/>
          <pc:sldMk cId="914218947" sldId="256"/>
        </pc:sldMkLst>
      </pc:sldChg>
      <pc:sldChg chg="modNotes">
        <pc:chgData name="Johanna Wasner" userId="S::johanna.wasner@smc.global::574f2319-740d-4f21-8670-d470fc07d9f8" providerId="AD" clId="Web-{7B386B77-368A-4EDF-B2FC-02AE753E238F}" dt="2022-10-24T21:22:20.240" v="32"/>
        <pc:sldMkLst>
          <pc:docMk/>
          <pc:sldMk cId="827124275" sldId="259"/>
        </pc:sldMkLst>
      </pc:sldChg>
      <pc:sldChg chg="modNotes">
        <pc:chgData name="Johanna Wasner" userId="S::johanna.wasner@smc.global::574f2319-740d-4f21-8670-d470fc07d9f8" providerId="AD" clId="Web-{7B386B77-368A-4EDF-B2FC-02AE753E238F}" dt="2022-10-24T21:40:49.397" v="372"/>
        <pc:sldMkLst>
          <pc:docMk/>
          <pc:sldMk cId="3050648244" sldId="260"/>
        </pc:sldMkLst>
      </pc:sldChg>
      <pc:sldChg chg="modNotes">
        <pc:chgData name="Johanna Wasner" userId="S::johanna.wasner@smc.global::574f2319-740d-4f21-8670-d470fc07d9f8" providerId="AD" clId="Web-{7B386B77-368A-4EDF-B2FC-02AE753E238F}" dt="2022-10-24T21:40:10.771" v="371"/>
        <pc:sldMkLst>
          <pc:docMk/>
          <pc:sldMk cId="12598131" sldId="266"/>
        </pc:sldMkLst>
      </pc:sldChg>
      <pc:sldChg chg="modNotes">
        <pc:chgData name="Johanna Wasner" userId="S::johanna.wasner@smc.global::574f2319-740d-4f21-8670-d470fc07d9f8" providerId="AD" clId="Web-{7B386B77-368A-4EDF-B2FC-02AE753E238F}" dt="2022-10-24T21:16:57.422" v="15"/>
        <pc:sldMkLst>
          <pc:docMk/>
          <pc:sldMk cId="2521061312" sldId="292"/>
        </pc:sldMkLst>
      </pc:sldChg>
      <pc:sldChg chg="del modNotes">
        <pc:chgData name="Johanna Wasner" userId="S::johanna.wasner@smc.global::574f2319-740d-4f21-8670-d470fc07d9f8" providerId="AD" clId="Web-{7B386B77-368A-4EDF-B2FC-02AE753E238F}" dt="2022-10-24T21:18:30.674" v="19"/>
        <pc:sldMkLst>
          <pc:docMk/>
          <pc:sldMk cId="553259388" sldId="293"/>
        </pc:sldMkLst>
      </pc:sldChg>
      <pc:sldChg chg="modNotes">
        <pc:chgData name="Johanna Wasner" userId="S::johanna.wasner@smc.global::574f2319-740d-4f21-8670-d470fc07d9f8" providerId="AD" clId="Web-{7B386B77-368A-4EDF-B2FC-02AE753E238F}" dt="2022-10-24T21:44:39.463" v="406"/>
        <pc:sldMkLst>
          <pc:docMk/>
          <pc:sldMk cId="2610395521" sldId="294"/>
        </pc:sldMkLst>
      </pc:sldChg>
      <pc:sldChg chg="modNotes">
        <pc:chgData name="Johanna Wasner" userId="S::johanna.wasner@smc.global::574f2319-740d-4f21-8670-d470fc07d9f8" providerId="AD" clId="Web-{7B386B77-368A-4EDF-B2FC-02AE753E238F}" dt="2022-10-24T21:50:43.506" v="410"/>
        <pc:sldMkLst>
          <pc:docMk/>
          <pc:sldMk cId="2776927305" sldId="296"/>
        </pc:sldMkLst>
      </pc:sldChg>
      <pc:sldChg chg="modNotes">
        <pc:chgData name="Johanna Wasner" userId="S::johanna.wasner@smc.global::574f2319-740d-4f21-8670-d470fc07d9f8" providerId="AD" clId="Web-{7B386B77-368A-4EDF-B2FC-02AE753E238F}" dt="2022-10-24T22:08:37.043" v="830"/>
        <pc:sldMkLst>
          <pc:docMk/>
          <pc:sldMk cId="479244367" sldId="297"/>
        </pc:sldMkLst>
      </pc:sldChg>
      <pc:sldChg chg="add ord replId modNotes">
        <pc:chgData name="Johanna Wasner" userId="S::johanna.wasner@smc.global::574f2319-740d-4f21-8670-d470fc07d9f8" providerId="AD" clId="Web-{7B386B77-368A-4EDF-B2FC-02AE753E238F}" dt="2022-10-24T22:30:18.949" v="1409"/>
        <pc:sldMkLst>
          <pc:docMk/>
          <pc:sldMk cId="2045722230" sldId="298"/>
        </pc:sldMkLst>
      </pc:sldChg>
    </pc:docChg>
  </pc:docChgLst>
  <pc:docChgLst>
    <pc:chgData name="Agnes Rocque" userId="S::agnes.rocque@smc.global::a2432e3c-49bd-4a78-aae5-64fa3c8feb25" providerId="AD" clId="Web-{0D3D0372-D110-ECCF-A019-9B77909D3A6D}"/>
    <pc:docChg chg="modSld">
      <pc:chgData name="Agnes Rocque" userId="S::agnes.rocque@smc.global::a2432e3c-49bd-4a78-aae5-64fa3c8feb25" providerId="AD" clId="Web-{0D3D0372-D110-ECCF-A019-9B77909D3A6D}" dt="2022-10-21T15:14:07.699" v="2462"/>
      <pc:docMkLst>
        <pc:docMk/>
      </pc:docMkLst>
      <pc:sldChg chg="modNotes">
        <pc:chgData name="Agnes Rocque" userId="S::agnes.rocque@smc.global::a2432e3c-49bd-4a78-aae5-64fa3c8feb25" providerId="AD" clId="Web-{0D3D0372-D110-ECCF-A019-9B77909D3A6D}" dt="2022-10-21T12:25:09.434" v="342"/>
        <pc:sldMkLst>
          <pc:docMk/>
          <pc:sldMk cId="914218947" sldId="256"/>
        </pc:sldMkLst>
      </pc:sldChg>
      <pc:sldChg chg="modNotes">
        <pc:chgData name="Agnes Rocque" userId="S::agnes.rocque@smc.global::a2432e3c-49bd-4a78-aae5-64fa3c8feb25" providerId="AD" clId="Web-{0D3D0372-D110-ECCF-A019-9B77909D3A6D}" dt="2022-10-21T15:11:28.210" v="2442"/>
        <pc:sldMkLst>
          <pc:docMk/>
          <pc:sldMk cId="2246487248" sldId="262"/>
        </pc:sldMkLst>
      </pc:sldChg>
      <pc:sldChg chg="addSp modSp modNotes">
        <pc:chgData name="Agnes Rocque" userId="S::agnes.rocque@smc.global::a2432e3c-49bd-4a78-aae5-64fa3c8feb25" providerId="AD" clId="Web-{0D3D0372-D110-ECCF-A019-9B77909D3A6D}" dt="2022-10-21T15:14:07.699" v="2462"/>
        <pc:sldMkLst>
          <pc:docMk/>
          <pc:sldMk cId="469947919" sldId="263"/>
        </pc:sldMkLst>
        <pc:spChg chg="add mod">
          <ac:chgData name="Agnes Rocque" userId="S::agnes.rocque@smc.global::a2432e3c-49bd-4a78-aae5-64fa3c8feb25" providerId="AD" clId="Web-{0D3D0372-D110-ECCF-A019-9B77909D3A6D}" dt="2022-10-21T15:12:01.195" v="2456" actId="20577"/>
          <ac:spMkLst>
            <pc:docMk/>
            <pc:sldMk cId="469947919" sldId="263"/>
            <ac:spMk id="2" creationId="{AD76B1B0-CD4D-AE67-5462-E24A213191BA}"/>
          </ac:spMkLst>
        </pc:spChg>
      </pc:sldChg>
      <pc:sldChg chg="modNotes">
        <pc:chgData name="Agnes Rocque" userId="S::agnes.rocque@smc.global::a2432e3c-49bd-4a78-aae5-64fa3c8feb25" providerId="AD" clId="Web-{0D3D0372-D110-ECCF-A019-9B77909D3A6D}" dt="2022-10-21T14:11:14.943" v="1675"/>
        <pc:sldMkLst>
          <pc:docMk/>
          <pc:sldMk cId="2429615815" sldId="285"/>
        </pc:sldMkLst>
      </pc:sldChg>
      <pc:sldChg chg="modNotes">
        <pc:chgData name="Agnes Rocque" userId="S::agnes.rocque@smc.global::a2432e3c-49bd-4a78-aae5-64fa3c8feb25" providerId="AD" clId="Web-{0D3D0372-D110-ECCF-A019-9B77909D3A6D}" dt="2022-10-21T14:36:13.883" v="2003"/>
        <pc:sldMkLst>
          <pc:docMk/>
          <pc:sldMk cId="3799397261" sldId="286"/>
        </pc:sldMkLst>
      </pc:sldChg>
      <pc:sldChg chg="modNotes">
        <pc:chgData name="Agnes Rocque" userId="S::agnes.rocque@smc.global::a2432e3c-49bd-4a78-aae5-64fa3c8feb25" providerId="AD" clId="Web-{0D3D0372-D110-ECCF-A019-9B77909D3A6D}" dt="2022-10-21T14:13:14.648" v="1723"/>
        <pc:sldMkLst>
          <pc:docMk/>
          <pc:sldMk cId="4259244884" sldId="287"/>
        </pc:sldMkLst>
      </pc:sldChg>
      <pc:sldChg chg="modNotes">
        <pc:chgData name="Agnes Rocque" userId="S::agnes.rocque@smc.global::a2432e3c-49bd-4a78-aae5-64fa3c8feb25" providerId="AD" clId="Web-{0D3D0372-D110-ECCF-A019-9B77909D3A6D}" dt="2022-10-21T15:02:49.355" v="2281"/>
        <pc:sldMkLst>
          <pc:docMk/>
          <pc:sldMk cId="3450781809" sldId="291"/>
        </pc:sldMkLst>
      </pc:sldChg>
      <pc:sldChg chg="modNotes">
        <pc:chgData name="Agnes Rocque" userId="S::agnes.rocque@smc.global::a2432e3c-49bd-4a78-aae5-64fa3c8feb25" providerId="AD" clId="Web-{0D3D0372-D110-ECCF-A019-9B77909D3A6D}" dt="2022-10-21T13:57:43.634" v="1294"/>
        <pc:sldMkLst>
          <pc:docMk/>
          <pc:sldMk cId="553259388" sldId="293"/>
        </pc:sldMkLst>
      </pc:sldChg>
      <pc:sldChg chg="modNotes">
        <pc:chgData name="Agnes Rocque" userId="S::agnes.rocque@smc.global::a2432e3c-49bd-4a78-aae5-64fa3c8feb25" providerId="AD" clId="Web-{0D3D0372-D110-ECCF-A019-9B77909D3A6D}" dt="2022-10-21T13:54:44.803" v="1271"/>
        <pc:sldMkLst>
          <pc:docMk/>
          <pc:sldMk cId="2610395521" sldId="294"/>
        </pc:sldMkLst>
      </pc:sldChg>
      <pc:sldChg chg="modNotes">
        <pc:chgData name="Agnes Rocque" userId="S::agnes.rocque@smc.global::a2432e3c-49bd-4a78-aae5-64fa3c8feb25" providerId="AD" clId="Web-{0D3D0372-D110-ECCF-A019-9B77909D3A6D}" dt="2022-10-21T12:26:43.245" v="356"/>
        <pc:sldMkLst>
          <pc:docMk/>
          <pc:sldMk cId="661246054" sldId="295"/>
        </pc:sldMkLst>
      </pc:sldChg>
      <pc:sldChg chg="modNotes">
        <pc:chgData name="Agnes Rocque" userId="S::agnes.rocque@smc.global::a2432e3c-49bd-4a78-aae5-64fa3c8feb25" providerId="AD" clId="Web-{0D3D0372-D110-ECCF-A019-9B77909D3A6D}" dt="2022-10-21T12:18:14.078" v="134"/>
        <pc:sldMkLst>
          <pc:docMk/>
          <pc:sldMk cId="2776927305" sldId="296"/>
        </pc:sldMkLst>
      </pc:sldChg>
      <pc:sldChg chg="modSp modNotes">
        <pc:chgData name="Agnes Rocque" userId="S::agnes.rocque@smc.global::a2432e3c-49bd-4a78-aae5-64fa3c8feb25" providerId="AD" clId="Web-{0D3D0372-D110-ECCF-A019-9B77909D3A6D}" dt="2022-10-21T12:32:44.680" v="519" actId="20577"/>
        <pc:sldMkLst>
          <pc:docMk/>
          <pc:sldMk cId="479244367" sldId="297"/>
        </pc:sldMkLst>
        <pc:spChg chg="mod">
          <ac:chgData name="Agnes Rocque" userId="S::agnes.rocque@smc.global::a2432e3c-49bd-4a78-aae5-64fa3c8feb25" providerId="AD" clId="Web-{0D3D0372-D110-ECCF-A019-9B77909D3A6D}" dt="2022-10-21T12:32:44.680" v="519" actId="20577"/>
          <ac:spMkLst>
            <pc:docMk/>
            <pc:sldMk cId="479244367" sldId="297"/>
            <ac:spMk id="2" creationId="{56FE1A19-C500-A4E4-8F72-6BA9B0E553A4}"/>
          </ac:spMkLst>
        </pc:spChg>
      </pc:sldChg>
    </pc:docChg>
  </pc:docChgLst>
  <pc:docChgLst>
    <pc:chgData name="Johanna Wasner" userId="574f2319-740d-4f21-8670-d470fc07d9f8" providerId="ADAL" clId="{D90F797C-D36D-4B9A-9D54-BB10814C60F0}"/>
    <pc:docChg chg="custSel mod addSld modSld sldOrd modNotesMaster">
      <pc:chgData name="Johanna Wasner" userId="574f2319-740d-4f21-8670-d470fc07d9f8" providerId="ADAL" clId="{D90F797C-D36D-4B9A-9D54-BB10814C60F0}" dt="2022-10-21T11:27:49.991" v="8395" actId="20577"/>
      <pc:docMkLst>
        <pc:docMk/>
      </pc:docMkLst>
      <pc:sldChg chg="ord modNotesTx">
        <pc:chgData name="Johanna Wasner" userId="574f2319-740d-4f21-8670-d470fc07d9f8" providerId="ADAL" clId="{D90F797C-D36D-4B9A-9D54-BB10814C60F0}" dt="2022-10-20T16:16:30.309" v="6548" actId="6549"/>
        <pc:sldMkLst>
          <pc:docMk/>
          <pc:sldMk cId="827124275" sldId="259"/>
        </pc:sldMkLst>
      </pc:sldChg>
      <pc:sldChg chg="ord modNotesTx">
        <pc:chgData name="Johanna Wasner" userId="574f2319-740d-4f21-8670-d470fc07d9f8" providerId="ADAL" clId="{D90F797C-D36D-4B9A-9D54-BB10814C60F0}" dt="2022-10-19T19:36:57.806" v="479" actId="6549"/>
        <pc:sldMkLst>
          <pc:docMk/>
          <pc:sldMk cId="3050648244" sldId="260"/>
        </pc:sldMkLst>
      </pc:sldChg>
      <pc:sldChg chg="ord modNotesTx">
        <pc:chgData name="Johanna Wasner" userId="574f2319-740d-4f21-8670-d470fc07d9f8" providerId="ADAL" clId="{D90F797C-D36D-4B9A-9D54-BB10814C60F0}" dt="2022-10-20T16:18:24.192" v="6620" actId="20577"/>
        <pc:sldMkLst>
          <pc:docMk/>
          <pc:sldMk cId="12598131" sldId="266"/>
        </pc:sldMkLst>
      </pc:sldChg>
      <pc:sldChg chg="modNotesTx">
        <pc:chgData name="Johanna Wasner" userId="574f2319-740d-4f21-8670-d470fc07d9f8" providerId="ADAL" clId="{D90F797C-D36D-4B9A-9D54-BB10814C60F0}" dt="2022-10-20T14:16:12.859" v="3487" actId="20577"/>
        <pc:sldMkLst>
          <pc:docMk/>
          <pc:sldMk cId="60754094" sldId="282"/>
        </pc:sldMkLst>
      </pc:sldChg>
      <pc:sldChg chg="addSp modSp mod modNotesTx">
        <pc:chgData name="Johanna Wasner" userId="574f2319-740d-4f21-8670-d470fc07d9f8" providerId="ADAL" clId="{D90F797C-D36D-4B9A-9D54-BB10814C60F0}" dt="2022-10-21T11:27:49.991" v="8395" actId="20577"/>
        <pc:sldMkLst>
          <pc:docMk/>
          <pc:sldMk cId="3368897486" sldId="284"/>
        </pc:sldMkLst>
        <pc:spChg chg="add mod">
          <ac:chgData name="Johanna Wasner" userId="574f2319-740d-4f21-8670-d470fc07d9f8" providerId="ADAL" clId="{D90F797C-D36D-4B9A-9D54-BB10814C60F0}" dt="2022-10-21T11:27:49.991" v="8395" actId="20577"/>
          <ac:spMkLst>
            <pc:docMk/>
            <pc:sldMk cId="3368897486" sldId="284"/>
            <ac:spMk id="2" creationId="{FE3C6C01-AEAD-4BE6-A6FE-56190C88D6B4}"/>
          </ac:spMkLst>
        </pc:spChg>
      </pc:sldChg>
      <pc:sldChg chg="ord">
        <pc:chgData name="Johanna Wasner" userId="574f2319-740d-4f21-8670-d470fc07d9f8" providerId="ADAL" clId="{D90F797C-D36D-4B9A-9D54-BB10814C60F0}" dt="2022-10-21T11:03:57.128" v="8336"/>
        <pc:sldMkLst>
          <pc:docMk/>
          <pc:sldMk cId="2429615815" sldId="285"/>
        </pc:sldMkLst>
      </pc:sldChg>
      <pc:sldChg chg="ord">
        <pc:chgData name="Johanna Wasner" userId="574f2319-740d-4f21-8670-d470fc07d9f8" providerId="ADAL" clId="{D90F797C-D36D-4B9A-9D54-BB10814C60F0}" dt="2022-10-21T11:04:11.564" v="8338"/>
        <pc:sldMkLst>
          <pc:docMk/>
          <pc:sldMk cId="3799397261" sldId="286"/>
        </pc:sldMkLst>
      </pc:sldChg>
      <pc:sldChg chg="modSp mod modNotesTx">
        <pc:chgData name="Johanna Wasner" userId="574f2319-740d-4f21-8670-d470fc07d9f8" providerId="ADAL" clId="{D90F797C-D36D-4B9A-9D54-BB10814C60F0}" dt="2022-10-20T16:38:52.498" v="7251" actId="255"/>
        <pc:sldMkLst>
          <pc:docMk/>
          <pc:sldMk cId="2521061312" sldId="292"/>
        </pc:sldMkLst>
        <pc:spChg chg="mod">
          <ac:chgData name="Johanna Wasner" userId="574f2319-740d-4f21-8670-d470fc07d9f8" providerId="ADAL" clId="{D90F797C-D36D-4B9A-9D54-BB10814C60F0}" dt="2022-10-19T20:01:49.298" v="1231" actId="20577"/>
          <ac:spMkLst>
            <pc:docMk/>
            <pc:sldMk cId="2521061312" sldId="292"/>
            <ac:spMk id="3" creationId="{90140F5C-0DFD-405B-9804-2B7CA0CD4313}"/>
          </ac:spMkLst>
        </pc:spChg>
      </pc:sldChg>
      <pc:sldChg chg="modSp new mod ord modNotesTx">
        <pc:chgData name="Johanna Wasner" userId="574f2319-740d-4f21-8670-d470fc07d9f8" providerId="ADAL" clId="{D90F797C-D36D-4B9A-9D54-BB10814C60F0}" dt="2022-10-20T15:34:03.223" v="5577"/>
        <pc:sldMkLst>
          <pc:docMk/>
          <pc:sldMk cId="553259388" sldId="293"/>
        </pc:sldMkLst>
        <pc:spChg chg="mod">
          <ac:chgData name="Johanna Wasner" userId="574f2319-740d-4f21-8670-d470fc07d9f8" providerId="ADAL" clId="{D90F797C-D36D-4B9A-9D54-BB10814C60F0}" dt="2022-10-20T15:02:23.353" v="4083" actId="20577"/>
          <ac:spMkLst>
            <pc:docMk/>
            <pc:sldMk cId="553259388" sldId="293"/>
            <ac:spMk id="2" creationId="{BE797BFA-4577-4AD6-99D1-7320895F29DC}"/>
          </ac:spMkLst>
        </pc:spChg>
        <pc:spChg chg="mod">
          <ac:chgData name="Johanna Wasner" userId="574f2319-740d-4f21-8670-d470fc07d9f8" providerId="ADAL" clId="{D90F797C-D36D-4B9A-9D54-BB10814C60F0}" dt="2022-10-20T15:03:44.036" v="4187" actId="20577"/>
          <ac:spMkLst>
            <pc:docMk/>
            <pc:sldMk cId="553259388" sldId="293"/>
            <ac:spMk id="3" creationId="{D652CAE5-E28A-47B4-8235-BAA073673396}"/>
          </ac:spMkLst>
        </pc:spChg>
      </pc:sldChg>
      <pc:sldChg chg="modSp add mod ord modNotesTx">
        <pc:chgData name="Johanna Wasner" userId="574f2319-740d-4f21-8670-d470fc07d9f8" providerId="ADAL" clId="{D90F797C-D36D-4B9A-9D54-BB10814C60F0}" dt="2022-10-20T16:29:08.420" v="7250"/>
        <pc:sldMkLst>
          <pc:docMk/>
          <pc:sldMk cId="2610395521" sldId="294"/>
        </pc:sldMkLst>
        <pc:spChg chg="mod">
          <ac:chgData name="Johanna Wasner" userId="574f2319-740d-4f21-8670-d470fc07d9f8" providerId="ADAL" clId="{D90F797C-D36D-4B9A-9D54-BB10814C60F0}" dt="2022-10-20T16:23:59.560" v="6815" actId="20577"/>
          <ac:spMkLst>
            <pc:docMk/>
            <pc:sldMk cId="2610395521" sldId="294"/>
            <ac:spMk id="3" creationId="{D652CAE5-E28A-47B4-8235-BAA073673396}"/>
          </ac:spMkLst>
        </pc:spChg>
      </pc:sldChg>
      <pc:sldChg chg="addSp delSp modSp mod setBg setClrOvrMap modNotesTx">
        <pc:chgData name="Johanna Wasner" userId="574f2319-740d-4f21-8670-d470fc07d9f8" providerId="ADAL" clId="{D90F797C-D36D-4B9A-9D54-BB10814C60F0}" dt="2022-10-21T10:57:40.725" v="8332" actId="20577"/>
        <pc:sldMkLst>
          <pc:docMk/>
          <pc:sldMk cId="479244367" sldId="297"/>
        </pc:sldMkLst>
        <pc:spChg chg="mod">
          <ac:chgData name="Johanna Wasner" userId="574f2319-740d-4f21-8670-d470fc07d9f8" providerId="ADAL" clId="{D90F797C-D36D-4B9A-9D54-BB10814C60F0}" dt="2022-10-21T09:49:17.295" v="7287" actId="20577"/>
          <ac:spMkLst>
            <pc:docMk/>
            <pc:sldMk cId="479244367" sldId="297"/>
            <ac:spMk id="2" creationId="{56FE1A19-C500-A4E4-8F72-6BA9B0E553A4}"/>
          </ac:spMkLst>
        </pc:spChg>
        <pc:spChg chg="del mod">
          <ac:chgData name="Johanna Wasner" userId="574f2319-740d-4f21-8670-d470fc07d9f8" providerId="ADAL" clId="{D90F797C-D36D-4B9A-9D54-BB10814C60F0}" dt="2022-10-21T09:48:54.760" v="7261"/>
          <ac:spMkLst>
            <pc:docMk/>
            <pc:sldMk cId="479244367" sldId="297"/>
            <ac:spMk id="3" creationId="{EDCCEB57-BFF7-4E62-38E7-1752A671E53D}"/>
          </ac:spMkLst>
        </pc:spChg>
        <pc:spChg chg="add">
          <ac:chgData name="Johanna Wasner" userId="574f2319-740d-4f21-8670-d470fc07d9f8" providerId="ADAL" clId="{D90F797C-D36D-4B9A-9D54-BB10814C60F0}" dt="2022-10-21T09:47:10.514" v="7254" actId="26606"/>
          <ac:spMkLst>
            <pc:docMk/>
            <pc:sldMk cId="479244367" sldId="297"/>
            <ac:spMk id="9" creationId="{2B566528-1B12-4246-9431-5C2D7D081168}"/>
          </ac:spMkLst>
        </pc:spChg>
        <pc:grpChg chg="add">
          <ac:chgData name="Johanna Wasner" userId="574f2319-740d-4f21-8670-d470fc07d9f8" providerId="ADAL" clId="{D90F797C-D36D-4B9A-9D54-BB10814C60F0}" dt="2022-10-21T09:47:10.514" v="7254" actId="26606"/>
          <ac:grpSpMkLst>
            <pc:docMk/>
            <pc:sldMk cId="479244367" sldId="297"/>
            <ac:grpSpMk id="11" creationId="{828A5161-06F1-46CF-8AD7-844680A59E13}"/>
          </ac:grpSpMkLst>
        </pc:grpChg>
        <pc:grpChg chg="add">
          <ac:chgData name="Johanna Wasner" userId="574f2319-740d-4f21-8670-d470fc07d9f8" providerId="ADAL" clId="{D90F797C-D36D-4B9A-9D54-BB10814C60F0}" dt="2022-10-21T09:47:10.514" v="7254" actId="26606"/>
          <ac:grpSpMkLst>
            <pc:docMk/>
            <pc:sldMk cId="479244367" sldId="297"/>
            <ac:grpSpMk id="15" creationId="{5995D10D-E9C9-47DB-AE7E-801FEF38F5C9}"/>
          </ac:grpSpMkLst>
        </pc:grpChg>
        <pc:picChg chg="add del mod">
          <ac:chgData name="Johanna Wasner" userId="574f2319-740d-4f21-8670-d470fc07d9f8" providerId="ADAL" clId="{D90F797C-D36D-4B9A-9D54-BB10814C60F0}" dt="2022-10-21T09:47:34.777" v="7255" actId="478"/>
          <ac:picMkLst>
            <pc:docMk/>
            <pc:sldMk cId="479244367" sldId="297"/>
            <ac:picMk id="4" creationId="{88418327-85AD-46E5-8DD7-E6E98A754B29}"/>
          </ac:picMkLst>
        </pc:picChg>
        <pc:picChg chg="add del mod">
          <ac:chgData name="Johanna Wasner" userId="574f2319-740d-4f21-8670-d470fc07d9f8" providerId="ADAL" clId="{D90F797C-D36D-4B9A-9D54-BB10814C60F0}" dt="2022-10-21T09:48:17.766" v="7260" actId="478"/>
          <ac:picMkLst>
            <pc:docMk/>
            <pc:sldMk cId="479244367" sldId="297"/>
            <ac:picMk id="5" creationId="{6AC4DE00-3F39-40BD-93E7-13398717699F}"/>
          </ac:picMkLst>
        </pc:picChg>
        <pc:picChg chg="add mod">
          <ac:chgData name="Johanna Wasner" userId="574f2319-740d-4f21-8670-d470fc07d9f8" providerId="ADAL" clId="{D90F797C-D36D-4B9A-9D54-BB10814C60F0}" dt="2022-10-21T09:49:02.140" v="7263" actId="1076"/>
          <ac:picMkLst>
            <pc:docMk/>
            <pc:sldMk cId="479244367" sldId="297"/>
            <ac:picMk id="6" creationId="{E32D6F5E-3870-4B4A-8D87-8A68D5E934CA}"/>
          </ac:picMkLst>
        </pc:picChg>
      </pc:sldChg>
    </pc:docChg>
  </pc:docChgLst>
  <pc:docChgLst>
    <pc:chgData name="Johanna Wasner" userId="S::johanna.wasner@smc.global::574f2319-740d-4f21-8670-d470fc07d9f8" providerId="AD" clId="Web-{3482CF29-DC91-43FA-AB0E-5936416C1CBF}"/>
    <pc:docChg chg="modSld">
      <pc:chgData name="Johanna Wasner" userId="S::johanna.wasner@smc.global::574f2319-740d-4f21-8670-d470fc07d9f8" providerId="AD" clId="Web-{3482CF29-DC91-43FA-AB0E-5936416C1CBF}" dt="2022-10-19T18:44:11.894" v="5" actId="20577"/>
      <pc:docMkLst>
        <pc:docMk/>
      </pc:docMkLst>
      <pc:sldChg chg="modSp">
        <pc:chgData name="Johanna Wasner" userId="S::johanna.wasner@smc.global::574f2319-740d-4f21-8670-d470fc07d9f8" providerId="AD" clId="Web-{3482CF29-DC91-43FA-AB0E-5936416C1CBF}" dt="2022-10-19T18:44:11.894" v="5" actId="20577"/>
        <pc:sldMkLst>
          <pc:docMk/>
          <pc:sldMk cId="2521061312" sldId="292"/>
        </pc:sldMkLst>
        <pc:spChg chg="mod">
          <ac:chgData name="Johanna Wasner" userId="S::johanna.wasner@smc.global::574f2319-740d-4f21-8670-d470fc07d9f8" providerId="AD" clId="Web-{3482CF29-DC91-43FA-AB0E-5936416C1CBF}" dt="2022-10-19T18:44:11.894" v="5" actId="20577"/>
          <ac:spMkLst>
            <pc:docMk/>
            <pc:sldMk cId="2521061312" sldId="292"/>
            <ac:spMk id="3" creationId="{90140F5C-0DFD-405B-9804-2B7CA0CD4313}"/>
          </ac:spMkLst>
        </pc:spChg>
      </pc:sldChg>
    </pc:docChg>
  </pc:docChgLst>
  <pc:docChgLst>
    <pc:chgData name="Johanna Wasner" userId="S::johanna.wasner@smc.global::574f2319-740d-4f21-8670-d470fc07d9f8" providerId="AD" clId="Web-{4FCC592B-6D86-4052-8177-A893240354C6}"/>
    <pc:docChg chg="addSld modSld sldOrd">
      <pc:chgData name="Johanna Wasner" userId="S::johanna.wasner@smc.global::574f2319-740d-4f21-8670-d470fc07d9f8" providerId="AD" clId="Web-{4FCC592B-6D86-4052-8177-A893240354C6}" dt="2022-10-21T07:40:14.110" v="175"/>
      <pc:docMkLst>
        <pc:docMk/>
      </pc:docMkLst>
      <pc:sldChg chg="modNotes">
        <pc:chgData name="Johanna Wasner" userId="S::johanna.wasner@smc.global::574f2319-740d-4f21-8670-d470fc07d9f8" providerId="AD" clId="Web-{4FCC592B-6D86-4052-8177-A893240354C6}" dt="2022-10-21T07:31:18.171" v="4"/>
        <pc:sldMkLst>
          <pc:docMk/>
          <pc:sldMk cId="2610395521" sldId="294"/>
        </pc:sldMkLst>
      </pc:sldChg>
      <pc:sldChg chg="modSp new ord modNotes">
        <pc:chgData name="Johanna Wasner" userId="S::johanna.wasner@smc.global::574f2319-740d-4f21-8670-d470fc07d9f8" providerId="AD" clId="Web-{4FCC592B-6D86-4052-8177-A893240354C6}" dt="2022-10-21T07:40:14.110" v="175"/>
        <pc:sldMkLst>
          <pc:docMk/>
          <pc:sldMk cId="661246054" sldId="295"/>
        </pc:sldMkLst>
        <pc:spChg chg="mod">
          <ac:chgData name="Johanna Wasner" userId="S::johanna.wasner@smc.global::574f2319-740d-4f21-8670-d470fc07d9f8" providerId="AD" clId="Web-{4FCC592B-6D86-4052-8177-A893240354C6}" dt="2022-10-21T07:31:44.889" v="11" actId="20577"/>
          <ac:spMkLst>
            <pc:docMk/>
            <pc:sldMk cId="661246054" sldId="295"/>
            <ac:spMk id="2" creationId="{56FE1A19-C500-A4E4-8F72-6BA9B0E553A4}"/>
          </ac:spMkLst>
        </pc:spChg>
        <pc:spChg chg="mod">
          <ac:chgData name="Johanna Wasner" userId="S::johanna.wasner@smc.global::574f2319-740d-4f21-8670-d470fc07d9f8" providerId="AD" clId="Web-{4FCC592B-6D86-4052-8177-A893240354C6}" dt="2022-10-21T07:38:30.360" v="123" actId="20577"/>
          <ac:spMkLst>
            <pc:docMk/>
            <pc:sldMk cId="661246054" sldId="295"/>
            <ac:spMk id="3" creationId="{EDCCEB57-BFF7-4E62-38E7-1752A671E53D}"/>
          </ac:spMkLst>
        </pc:spChg>
      </pc:sldChg>
    </pc:docChg>
  </pc:docChgLst>
  <pc:docChgLst>
    <pc:chgData name="Johanna Wasner" userId="S::johanna.wasner@smc.global::574f2319-740d-4f21-8670-d470fc07d9f8" providerId="AD" clId="Web-{A9FB43F8-E19E-4A97-A660-79F43A4F73A8}"/>
    <pc:docChg chg="addSld modSld">
      <pc:chgData name="Johanna Wasner" userId="S::johanna.wasner@smc.global::574f2319-740d-4f21-8670-d470fc07d9f8" providerId="AD" clId="Web-{A9FB43F8-E19E-4A97-A660-79F43A4F73A8}" dt="2022-10-21T09:24:15.827" v="528"/>
      <pc:docMkLst>
        <pc:docMk/>
      </pc:docMkLst>
      <pc:sldChg chg="modNotes">
        <pc:chgData name="Johanna Wasner" userId="S::johanna.wasner@smc.global::574f2319-740d-4f21-8670-d470fc07d9f8" providerId="AD" clId="Web-{A9FB43F8-E19E-4A97-A660-79F43A4F73A8}" dt="2022-10-21T09:07:56.910" v="10"/>
        <pc:sldMkLst>
          <pc:docMk/>
          <pc:sldMk cId="661246054" sldId="295"/>
        </pc:sldMkLst>
      </pc:sldChg>
      <pc:sldChg chg="modSp add replId modNotes">
        <pc:chgData name="Johanna Wasner" userId="S::johanna.wasner@smc.global::574f2319-740d-4f21-8670-d470fc07d9f8" providerId="AD" clId="Web-{A9FB43F8-E19E-4A97-A660-79F43A4F73A8}" dt="2022-10-21T09:24:13.342" v="527"/>
        <pc:sldMkLst>
          <pc:docMk/>
          <pc:sldMk cId="2776927305" sldId="296"/>
        </pc:sldMkLst>
        <pc:spChg chg="mod">
          <ac:chgData name="Johanna Wasner" userId="S::johanna.wasner@smc.global::574f2319-740d-4f21-8670-d470fc07d9f8" providerId="AD" clId="Web-{A9FB43F8-E19E-4A97-A660-79F43A4F73A8}" dt="2022-10-21T09:06:46.237" v="6" actId="20577"/>
          <ac:spMkLst>
            <pc:docMk/>
            <pc:sldMk cId="2776927305" sldId="296"/>
            <ac:spMk id="2" creationId="{56FE1A19-C500-A4E4-8F72-6BA9B0E553A4}"/>
          </ac:spMkLst>
        </pc:spChg>
        <pc:spChg chg="mod">
          <ac:chgData name="Johanna Wasner" userId="S::johanna.wasner@smc.global::574f2319-740d-4f21-8670-d470fc07d9f8" providerId="AD" clId="Web-{A9FB43F8-E19E-4A97-A660-79F43A4F73A8}" dt="2022-10-21T09:09:25.192" v="128" actId="20577"/>
          <ac:spMkLst>
            <pc:docMk/>
            <pc:sldMk cId="2776927305" sldId="296"/>
            <ac:spMk id="3" creationId="{EDCCEB57-BFF7-4E62-38E7-1752A671E53D}"/>
          </ac:spMkLst>
        </pc:spChg>
      </pc:sldChg>
      <pc:sldChg chg="add replId">
        <pc:chgData name="Johanna Wasner" userId="S::johanna.wasner@smc.global::574f2319-740d-4f21-8670-d470fc07d9f8" providerId="AD" clId="Web-{A9FB43F8-E19E-4A97-A660-79F43A4F73A8}" dt="2022-10-21T09:24:15.827" v="528"/>
        <pc:sldMkLst>
          <pc:docMk/>
          <pc:sldMk cId="479244367" sldId="2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4AFDA-6AA3-42AA-B438-D93B08E2ACF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9DE1E17-0548-4B35-AD9C-FFF14CF98E03}">
      <dgm:prSet custT="1"/>
      <dgm:spPr/>
      <dgm:t>
        <a:bodyPr/>
        <a:lstStyle/>
        <a:p>
          <a:r>
            <a:rPr lang="en-US" sz="3600" b="0" i="0">
              <a:latin typeface="+mj-lt"/>
            </a:rPr>
            <a:t>Accountability to donors</a:t>
          </a:r>
          <a:endParaRPr lang="en-US" sz="3600" b="0">
            <a:latin typeface="+mj-lt"/>
          </a:endParaRPr>
        </a:p>
      </dgm:t>
    </dgm:pt>
    <dgm:pt modelId="{552DB88F-B737-4D27-937E-7DD291F61B2A}" type="parTrans" cxnId="{EC1DDE76-67DD-4364-81FE-AA4A635F8723}">
      <dgm:prSet/>
      <dgm:spPr/>
      <dgm:t>
        <a:bodyPr/>
        <a:lstStyle/>
        <a:p>
          <a:endParaRPr lang="en-US"/>
        </a:p>
      </dgm:t>
    </dgm:pt>
    <dgm:pt modelId="{16B84801-3D78-41C4-B698-BD72D0BDE719}" type="sibTrans" cxnId="{EC1DDE76-67DD-4364-81FE-AA4A635F8723}">
      <dgm:prSet/>
      <dgm:spPr/>
      <dgm:t>
        <a:bodyPr/>
        <a:lstStyle/>
        <a:p>
          <a:endParaRPr lang="en-US"/>
        </a:p>
      </dgm:t>
    </dgm:pt>
    <dgm:pt modelId="{31B7F47A-B10F-4A7A-AFB0-09611C521441}">
      <dgm:prSet custT="1"/>
      <dgm:spPr/>
      <dgm:t>
        <a:bodyPr/>
        <a:lstStyle/>
        <a:p>
          <a:r>
            <a:rPr lang="en-US" sz="3600" b="0">
              <a:latin typeface="+mj-lt"/>
            </a:rPr>
            <a:t>Compliance with host government regulations</a:t>
          </a:r>
        </a:p>
      </dgm:t>
    </dgm:pt>
    <dgm:pt modelId="{6D4F63AE-070F-4ED1-902D-628866157F72}" type="parTrans" cxnId="{71B5430E-3993-46A2-BD3F-BCBF68947812}">
      <dgm:prSet/>
      <dgm:spPr/>
      <dgm:t>
        <a:bodyPr/>
        <a:lstStyle/>
        <a:p>
          <a:endParaRPr lang="en-US"/>
        </a:p>
      </dgm:t>
    </dgm:pt>
    <dgm:pt modelId="{C3D8797E-0A95-4B6F-8374-B428FD13E92C}" type="sibTrans" cxnId="{71B5430E-3993-46A2-BD3F-BCBF68947812}">
      <dgm:prSet/>
      <dgm:spPr/>
      <dgm:t>
        <a:bodyPr/>
        <a:lstStyle/>
        <a:p>
          <a:endParaRPr lang="en-US"/>
        </a:p>
      </dgm:t>
    </dgm:pt>
    <dgm:pt modelId="{B82C973C-E7F1-4B1B-999B-EEB0E9DD238E}">
      <dgm:prSet custT="1"/>
      <dgm:spPr/>
      <dgm:t>
        <a:bodyPr/>
        <a:lstStyle/>
        <a:p>
          <a:r>
            <a:rPr lang="en-US" sz="3600" b="0">
              <a:latin typeface="+mj-lt"/>
            </a:rPr>
            <a:t>Effective management and implementation of the projects</a:t>
          </a:r>
        </a:p>
      </dgm:t>
    </dgm:pt>
    <dgm:pt modelId="{3DC02A08-AC32-4407-BC87-BFB0373ED411}" type="parTrans" cxnId="{F65FFB38-C76F-4E08-B9CE-C4AF7F491A88}">
      <dgm:prSet/>
      <dgm:spPr/>
      <dgm:t>
        <a:bodyPr/>
        <a:lstStyle/>
        <a:p>
          <a:endParaRPr lang="en-US"/>
        </a:p>
      </dgm:t>
    </dgm:pt>
    <dgm:pt modelId="{8E147683-3AA0-43D6-A5E9-99C97BA8C44E}" type="sibTrans" cxnId="{F65FFB38-C76F-4E08-B9CE-C4AF7F491A88}">
      <dgm:prSet/>
      <dgm:spPr/>
      <dgm:t>
        <a:bodyPr/>
        <a:lstStyle/>
        <a:p>
          <a:endParaRPr lang="en-US"/>
        </a:p>
      </dgm:t>
    </dgm:pt>
    <dgm:pt modelId="{461A0E76-2BA3-4DDC-948E-0701F82891D3}" type="pres">
      <dgm:prSet presAssocID="{7234AFDA-6AA3-42AA-B438-D93B08E2ACF8}" presName="vert0" presStyleCnt="0">
        <dgm:presLayoutVars>
          <dgm:dir/>
          <dgm:animOne val="branch"/>
          <dgm:animLvl val="lvl"/>
        </dgm:presLayoutVars>
      </dgm:prSet>
      <dgm:spPr/>
    </dgm:pt>
    <dgm:pt modelId="{3AEC5A2F-451E-4FAF-8285-7CF4B3AAC16E}" type="pres">
      <dgm:prSet presAssocID="{79DE1E17-0548-4B35-AD9C-FFF14CF98E03}" presName="thickLine" presStyleLbl="alignNode1" presStyleIdx="0" presStyleCnt="3"/>
      <dgm:spPr/>
    </dgm:pt>
    <dgm:pt modelId="{395D328B-0AC2-46F1-AECC-07E3637A1F24}" type="pres">
      <dgm:prSet presAssocID="{79DE1E17-0548-4B35-AD9C-FFF14CF98E03}" presName="horz1" presStyleCnt="0"/>
      <dgm:spPr/>
    </dgm:pt>
    <dgm:pt modelId="{3F1B1B7C-E097-4B44-8FCC-9AB132B4A151}" type="pres">
      <dgm:prSet presAssocID="{79DE1E17-0548-4B35-AD9C-FFF14CF98E03}" presName="tx1" presStyleLbl="revTx" presStyleIdx="0" presStyleCnt="3"/>
      <dgm:spPr/>
    </dgm:pt>
    <dgm:pt modelId="{B46C3592-42AD-45FB-B384-312D3C8A9652}" type="pres">
      <dgm:prSet presAssocID="{79DE1E17-0548-4B35-AD9C-FFF14CF98E03}" presName="vert1" presStyleCnt="0"/>
      <dgm:spPr/>
    </dgm:pt>
    <dgm:pt modelId="{7CA4FA11-F286-4039-B0AF-A9D5A2B85537}" type="pres">
      <dgm:prSet presAssocID="{31B7F47A-B10F-4A7A-AFB0-09611C521441}" presName="thickLine" presStyleLbl="alignNode1" presStyleIdx="1" presStyleCnt="3"/>
      <dgm:spPr/>
    </dgm:pt>
    <dgm:pt modelId="{98C171E5-BC67-48F9-86DE-19A169088545}" type="pres">
      <dgm:prSet presAssocID="{31B7F47A-B10F-4A7A-AFB0-09611C521441}" presName="horz1" presStyleCnt="0"/>
      <dgm:spPr/>
    </dgm:pt>
    <dgm:pt modelId="{56600225-ECB3-47B9-920B-99A2DEC7D866}" type="pres">
      <dgm:prSet presAssocID="{31B7F47A-B10F-4A7A-AFB0-09611C521441}" presName="tx1" presStyleLbl="revTx" presStyleIdx="1" presStyleCnt="3" custScaleY="141689" custLinFactNeighborY="9609"/>
      <dgm:spPr/>
    </dgm:pt>
    <dgm:pt modelId="{2A6E9DDA-CCEA-4D0F-B0B9-FA0BF4F60922}" type="pres">
      <dgm:prSet presAssocID="{31B7F47A-B10F-4A7A-AFB0-09611C521441}" presName="vert1" presStyleCnt="0"/>
      <dgm:spPr/>
    </dgm:pt>
    <dgm:pt modelId="{76A9B0CF-B19B-4592-9582-74EA8EBD8D54}" type="pres">
      <dgm:prSet presAssocID="{B82C973C-E7F1-4B1B-999B-EEB0E9DD238E}" presName="thickLine" presStyleLbl="alignNode1" presStyleIdx="2" presStyleCnt="3"/>
      <dgm:spPr/>
    </dgm:pt>
    <dgm:pt modelId="{35534866-6C40-4646-805E-B6AEE7CCB4BA}" type="pres">
      <dgm:prSet presAssocID="{B82C973C-E7F1-4B1B-999B-EEB0E9DD238E}" presName="horz1" presStyleCnt="0"/>
      <dgm:spPr/>
    </dgm:pt>
    <dgm:pt modelId="{6D166BFE-8B6A-458B-BC8D-352F6343A8BB}" type="pres">
      <dgm:prSet presAssocID="{B82C973C-E7F1-4B1B-999B-EEB0E9DD238E}" presName="tx1" presStyleLbl="revTx" presStyleIdx="2" presStyleCnt="3"/>
      <dgm:spPr/>
    </dgm:pt>
    <dgm:pt modelId="{E3EF8101-02EA-4778-B97D-5FCA87FD06EC}" type="pres">
      <dgm:prSet presAssocID="{B82C973C-E7F1-4B1B-999B-EEB0E9DD238E}" presName="vert1" presStyleCnt="0"/>
      <dgm:spPr/>
    </dgm:pt>
  </dgm:ptLst>
  <dgm:cxnLst>
    <dgm:cxn modelId="{71B5430E-3993-46A2-BD3F-BCBF68947812}" srcId="{7234AFDA-6AA3-42AA-B438-D93B08E2ACF8}" destId="{31B7F47A-B10F-4A7A-AFB0-09611C521441}" srcOrd="1" destOrd="0" parTransId="{6D4F63AE-070F-4ED1-902D-628866157F72}" sibTransId="{C3D8797E-0A95-4B6F-8374-B428FD13E92C}"/>
    <dgm:cxn modelId="{6454561A-AFC1-4737-A383-054B86EF3DAD}" type="presOf" srcId="{7234AFDA-6AA3-42AA-B438-D93B08E2ACF8}" destId="{461A0E76-2BA3-4DDC-948E-0701F82891D3}" srcOrd="0" destOrd="0" presId="urn:microsoft.com/office/officeart/2008/layout/LinedList"/>
    <dgm:cxn modelId="{F65DE61F-C4E3-4566-AF7A-EC6109B6E217}" type="presOf" srcId="{B82C973C-E7F1-4B1B-999B-EEB0E9DD238E}" destId="{6D166BFE-8B6A-458B-BC8D-352F6343A8BB}" srcOrd="0" destOrd="0" presId="urn:microsoft.com/office/officeart/2008/layout/LinedList"/>
    <dgm:cxn modelId="{F65FFB38-C76F-4E08-B9CE-C4AF7F491A88}" srcId="{7234AFDA-6AA3-42AA-B438-D93B08E2ACF8}" destId="{B82C973C-E7F1-4B1B-999B-EEB0E9DD238E}" srcOrd="2" destOrd="0" parTransId="{3DC02A08-AC32-4407-BC87-BFB0373ED411}" sibTransId="{8E147683-3AA0-43D6-A5E9-99C97BA8C44E}"/>
    <dgm:cxn modelId="{3FE4FF49-0B0D-4A8A-8D1E-7D12910A6594}" type="presOf" srcId="{79DE1E17-0548-4B35-AD9C-FFF14CF98E03}" destId="{3F1B1B7C-E097-4B44-8FCC-9AB132B4A151}" srcOrd="0" destOrd="0" presId="urn:microsoft.com/office/officeart/2008/layout/LinedList"/>
    <dgm:cxn modelId="{EC1DDE76-67DD-4364-81FE-AA4A635F8723}" srcId="{7234AFDA-6AA3-42AA-B438-D93B08E2ACF8}" destId="{79DE1E17-0548-4B35-AD9C-FFF14CF98E03}" srcOrd="0" destOrd="0" parTransId="{552DB88F-B737-4D27-937E-7DD291F61B2A}" sibTransId="{16B84801-3D78-41C4-B698-BD72D0BDE719}"/>
    <dgm:cxn modelId="{6F20B3C5-7F6E-4DD6-9441-1001C1C83D49}" type="presOf" srcId="{31B7F47A-B10F-4A7A-AFB0-09611C521441}" destId="{56600225-ECB3-47B9-920B-99A2DEC7D866}" srcOrd="0" destOrd="0" presId="urn:microsoft.com/office/officeart/2008/layout/LinedList"/>
    <dgm:cxn modelId="{2703E51E-6412-4DCC-910E-158F0649DBAE}" type="presParOf" srcId="{461A0E76-2BA3-4DDC-948E-0701F82891D3}" destId="{3AEC5A2F-451E-4FAF-8285-7CF4B3AAC16E}" srcOrd="0" destOrd="0" presId="urn:microsoft.com/office/officeart/2008/layout/LinedList"/>
    <dgm:cxn modelId="{9D3EF7C4-40E0-4FAD-88F6-C23144158531}" type="presParOf" srcId="{461A0E76-2BA3-4DDC-948E-0701F82891D3}" destId="{395D328B-0AC2-46F1-AECC-07E3637A1F24}" srcOrd="1" destOrd="0" presId="urn:microsoft.com/office/officeart/2008/layout/LinedList"/>
    <dgm:cxn modelId="{B3C8C79F-E254-42E7-875D-9265959804CB}" type="presParOf" srcId="{395D328B-0AC2-46F1-AECC-07E3637A1F24}" destId="{3F1B1B7C-E097-4B44-8FCC-9AB132B4A151}" srcOrd="0" destOrd="0" presId="urn:microsoft.com/office/officeart/2008/layout/LinedList"/>
    <dgm:cxn modelId="{6CB0C491-AF17-4C8F-AFDE-E838500129E3}" type="presParOf" srcId="{395D328B-0AC2-46F1-AECC-07E3637A1F24}" destId="{B46C3592-42AD-45FB-B384-312D3C8A9652}" srcOrd="1" destOrd="0" presId="urn:microsoft.com/office/officeart/2008/layout/LinedList"/>
    <dgm:cxn modelId="{64F763FB-2962-44D3-B315-F3DB2429120B}" type="presParOf" srcId="{461A0E76-2BA3-4DDC-948E-0701F82891D3}" destId="{7CA4FA11-F286-4039-B0AF-A9D5A2B85537}" srcOrd="2" destOrd="0" presId="urn:microsoft.com/office/officeart/2008/layout/LinedList"/>
    <dgm:cxn modelId="{AF3FF603-3101-4CE0-9D06-A94F1F33B6B5}" type="presParOf" srcId="{461A0E76-2BA3-4DDC-948E-0701F82891D3}" destId="{98C171E5-BC67-48F9-86DE-19A169088545}" srcOrd="3" destOrd="0" presId="urn:microsoft.com/office/officeart/2008/layout/LinedList"/>
    <dgm:cxn modelId="{35E76A21-CB90-4B2B-9A94-0DA7E0AC7463}" type="presParOf" srcId="{98C171E5-BC67-48F9-86DE-19A169088545}" destId="{56600225-ECB3-47B9-920B-99A2DEC7D866}" srcOrd="0" destOrd="0" presId="urn:microsoft.com/office/officeart/2008/layout/LinedList"/>
    <dgm:cxn modelId="{F745CC5A-5C4F-4A07-B1E0-358AEC356411}" type="presParOf" srcId="{98C171E5-BC67-48F9-86DE-19A169088545}" destId="{2A6E9DDA-CCEA-4D0F-B0B9-FA0BF4F60922}" srcOrd="1" destOrd="0" presId="urn:microsoft.com/office/officeart/2008/layout/LinedList"/>
    <dgm:cxn modelId="{89CCD9C6-57E7-4DED-B898-13479934193B}" type="presParOf" srcId="{461A0E76-2BA3-4DDC-948E-0701F82891D3}" destId="{76A9B0CF-B19B-4592-9582-74EA8EBD8D54}" srcOrd="4" destOrd="0" presId="urn:microsoft.com/office/officeart/2008/layout/LinedList"/>
    <dgm:cxn modelId="{8F9DC61A-A9DB-4E01-89AE-775C340C556A}" type="presParOf" srcId="{461A0E76-2BA3-4DDC-948E-0701F82891D3}" destId="{35534866-6C40-4646-805E-B6AEE7CCB4BA}" srcOrd="5" destOrd="0" presId="urn:microsoft.com/office/officeart/2008/layout/LinedList"/>
    <dgm:cxn modelId="{A56BF026-7601-442C-8106-AAE44A34E95C}" type="presParOf" srcId="{35534866-6C40-4646-805E-B6AEE7CCB4BA}" destId="{6D166BFE-8B6A-458B-BC8D-352F6343A8BB}" srcOrd="0" destOrd="0" presId="urn:microsoft.com/office/officeart/2008/layout/LinedList"/>
    <dgm:cxn modelId="{D69F5827-5BC2-41F6-8782-8697C7E36E8C}" type="presParOf" srcId="{35534866-6C40-4646-805E-B6AEE7CCB4BA}" destId="{E3EF8101-02EA-4778-B97D-5FCA87FD06E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5A2F-451E-4FAF-8285-7CF4B3AAC16E}">
      <dsp:nvSpPr>
        <dsp:cNvPr id="0" name=""/>
        <dsp:cNvSpPr/>
      </dsp:nvSpPr>
      <dsp:spPr>
        <a:xfrm>
          <a:off x="0" y="1871"/>
          <a:ext cx="8938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B1B7C-E097-4B44-8FCC-9AB132B4A151}">
      <dsp:nvSpPr>
        <dsp:cNvPr id="0" name=""/>
        <dsp:cNvSpPr/>
      </dsp:nvSpPr>
      <dsp:spPr>
        <a:xfrm>
          <a:off x="0" y="1871"/>
          <a:ext cx="8938237" cy="174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latin typeface="+mj-lt"/>
            </a:rPr>
            <a:t>Accountability to donors</a:t>
          </a:r>
          <a:endParaRPr lang="en-US" sz="3600" b="0" kern="1200">
            <a:latin typeface="+mj-lt"/>
          </a:endParaRPr>
        </a:p>
      </dsp:txBody>
      <dsp:txXfrm>
        <a:off x="0" y="1871"/>
        <a:ext cx="8938237" cy="1747645"/>
      </dsp:txXfrm>
    </dsp:sp>
    <dsp:sp modelId="{7CA4FA11-F286-4039-B0AF-A9D5A2B85537}">
      <dsp:nvSpPr>
        <dsp:cNvPr id="0" name=""/>
        <dsp:cNvSpPr/>
      </dsp:nvSpPr>
      <dsp:spPr>
        <a:xfrm>
          <a:off x="0" y="1749516"/>
          <a:ext cx="8938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00225-ECB3-47B9-920B-99A2DEC7D866}">
      <dsp:nvSpPr>
        <dsp:cNvPr id="0" name=""/>
        <dsp:cNvSpPr/>
      </dsp:nvSpPr>
      <dsp:spPr>
        <a:xfrm>
          <a:off x="0" y="1917448"/>
          <a:ext cx="8929508" cy="247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a:latin typeface="+mj-lt"/>
            </a:rPr>
            <a:t>Compliance with host government regulations</a:t>
          </a:r>
        </a:p>
      </dsp:txBody>
      <dsp:txXfrm>
        <a:off x="0" y="1917448"/>
        <a:ext cx="8929508" cy="2476221"/>
      </dsp:txXfrm>
    </dsp:sp>
    <dsp:sp modelId="{76A9B0CF-B19B-4592-9582-74EA8EBD8D54}">
      <dsp:nvSpPr>
        <dsp:cNvPr id="0" name=""/>
        <dsp:cNvSpPr/>
      </dsp:nvSpPr>
      <dsp:spPr>
        <a:xfrm>
          <a:off x="0" y="4225738"/>
          <a:ext cx="8938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66BFE-8B6A-458B-BC8D-352F6343A8BB}">
      <dsp:nvSpPr>
        <dsp:cNvPr id="0" name=""/>
        <dsp:cNvSpPr/>
      </dsp:nvSpPr>
      <dsp:spPr>
        <a:xfrm>
          <a:off x="0" y="4225738"/>
          <a:ext cx="8938237" cy="174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a:latin typeface="+mj-lt"/>
            </a:rPr>
            <a:t>Effective management and implementation of the projects</a:t>
          </a:r>
        </a:p>
      </dsp:txBody>
      <dsp:txXfrm>
        <a:off x="0" y="4225738"/>
        <a:ext cx="8938237" cy="17476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5427"/>
          </a:xfrm>
          <a:prstGeom prst="rect">
            <a:avLst/>
          </a:prstGeom>
        </p:spPr>
        <p:txBody>
          <a:bodyPr vert="horz" lIns="91440" tIns="45720" rIns="91440" bIns="45720" rtlCol="0"/>
          <a:lstStyle>
            <a:lvl1pPr algn="r">
              <a:defRPr sz="1200"/>
            </a:lvl1pPr>
          </a:lstStyle>
          <a:p>
            <a:fld id="{4411FB2F-A932-4FC3-99AE-4C18FEC21B51}" type="datetimeFigureOut">
              <a:rPr lang="sv-SE" smtClean="0"/>
              <a:t>2022-10-26</a:t>
            </a:fld>
            <a:endParaRPr lang="sv-SE"/>
          </a:p>
        </p:txBody>
      </p:sp>
      <p:sp>
        <p:nvSpPr>
          <p:cNvPr id="4" name="Platshållare för bildobjekt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378824"/>
            <a:ext cx="2945659" cy="49542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378824"/>
            <a:ext cx="2945659" cy="495426"/>
          </a:xfrm>
          <a:prstGeom prst="rect">
            <a:avLst/>
          </a:prstGeom>
        </p:spPr>
        <p:txBody>
          <a:bodyPr vert="horz" lIns="91440" tIns="45720" rIns="91440" bIns="45720" rtlCol="0" anchor="b"/>
          <a:lstStyle>
            <a:lvl1pPr algn="r">
              <a:defRPr sz="1200"/>
            </a:lvl1pPr>
          </a:lstStyle>
          <a:p>
            <a:fld id="{0DB33A0A-9A2D-4470-9B39-A2FDC3580BC1}" type="slidenum">
              <a:rPr lang="sv-SE" smtClean="0"/>
              <a:t>‹#›</a:t>
            </a:fld>
            <a:endParaRPr lang="sv-SE"/>
          </a:p>
        </p:txBody>
      </p:sp>
    </p:spTree>
    <p:extLst>
      <p:ext uri="{BB962C8B-B14F-4D97-AF65-F5344CB8AC3E}">
        <p14:creationId xmlns:p14="http://schemas.microsoft.com/office/powerpoint/2010/main" val="9880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DB33A0A-9A2D-4470-9B39-A2FDC3580BC1}" type="slidenum">
              <a:rPr lang="sv-SE" smtClean="0"/>
              <a:t>1</a:t>
            </a:fld>
            <a:endParaRPr lang="sv-SE"/>
          </a:p>
        </p:txBody>
      </p:sp>
    </p:spTree>
    <p:extLst>
      <p:ext uri="{BB962C8B-B14F-4D97-AF65-F5344CB8AC3E}">
        <p14:creationId xmlns:p14="http://schemas.microsoft.com/office/powerpoint/2010/main" val="264293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This information is critical when managing project finances and other resources. It helps when developing and managing project budgets, and reporting to managers and funders. Having detailed knowledge of the project operations helps the project team to identify where there are risks and opportunities for improvement in the use of project financial resources. </a:t>
            </a:r>
            <a:endParaRPr lang="en-US"/>
          </a:p>
          <a:p>
            <a:endParaRPr lang="en-US"/>
          </a:p>
          <a:p>
            <a:r>
              <a:rPr lang="en-US"/>
              <a:t>So the finance team cannot be solely responsible for the financial management of the project. For example; to manage the budget, you need input from the project team regarding which activities are planned for the upcoming period.</a:t>
            </a:r>
            <a:r>
              <a:rPr lang="en-US" b="1"/>
              <a:t>  </a:t>
            </a:r>
            <a:r>
              <a:rPr lang="en-US"/>
              <a:t>To manage the budget you also need to follow up the outcome, you need knowledge of whether the implementation of the project was according to plan, or whether there were any deviations. </a:t>
            </a:r>
          </a:p>
          <a:p>
            <a:endParaRPr lang="en-US" b="1">
              <a:cs typeface="Calibri"/>
            </a:endParaRPr>
          </a:p>
          <a:p>
            <a:r>
              <a:rPr lang="en-US" b="0" err="1">
                <a:cs typeface="Calibri"/>
              </a:rPr>
              <a:t>Övergång</a:t>
            </a:r>
            <a:r>
              <a:rPr lang="en-US" b="0">
                <a:cs typeface="Calibri"/>
              </a:rPr>
              <a:t>: Johanna, can you give us an example of how both the finance team and the project team must be part of the reports?</a:t>
            </a:r>
          </a:p>
        </p:txBody>
      </p:sp>
      <p:sp>
        <p:nvSpPr>
          <p:cNvPr id="4" name="Platshållare för bildnummer 3"/>
          <p:cNvSpPr>
            <a:spLocks noGrp="1"/>
          </p:cNvSpPr>
          <p:nvPr>
            <p:ph type="sldNum" sz="quarter" idx="5"/>
          </p:nvPr>
        </p:nvSpPr>
        <p:spPr/>
        <p:txBody>
          <a:bodyPr/>
          <a:lstStyle/>
          <a:p>
            <a:fld id="{0DB33A0A-9A2D-4470-9B39-A2FDC3580BC1}" type="slidenum">
              <a:rPr lang="sv-SE" smtClean="0"/>
              <a:t>10</a:t>
            </a:fld>
            <a:endParaRPr lang="sv-SE"/>
          </a:p>
        </p:txBody>
      </p:sp>
    </p:spTree>
    <p:extLst>
      <p:ext uri="{BB962C8B-B14F-4D97-AF65-F5344CB8AC3E}">
        <p14:creationId xmlns:p14="http://schemas.microsoft.com/office/powerpoint/2010/main" val="57011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To illustrate this, we can look at a financial report for an example project. These are numbers taken from our financial system. The CEO asks for our comments, regarding whether the </a:t>
            </a:r>
            <a:r>
              <a:rPr lang="en-US" b="1">
                <a:cs typeface="Calibri"/>
              </a:rPr>
              <a:t>project expenses is aligned with the budget </a:t>
            </a:r>
            <a:r>
              <a:rPr lang="en-US">
                <a:cs typeface="Calibri"/>
              </a:rPr>
              <a:t>or not. What do you say? </a:t>
            </a:r>
          </a:p>
          <a:p>
            <a:pPr marL="171450" indent="-171450">
              <a:buFont typeface="Arial" panose="020B0604020202020204" pitchFamily="34" charset="0"/>
              <a:buChar char="•"/>
            </a:pPr>
            <a:r>
              <a:rPr lang="en-US">
                <a:cs typeface="Calibri"/>
              </a:rPr>
              <a:t>Yes </a:t>
            </a:r>
            <a:endParaRPr lang="en-US">
              <a:ea typeface="Calibri"/>
              <a:cs typeface="Calibri"/>
            </a:endParaRPr>
          </a:p>
          <a:p>
            <a:pPr marL="171450" indent="-171450">
              <a:buFont typeface="Arial" panose="020B0604020202020204" pitchFamily="34" charset="0"/>
              <a:buChar char="•"/>
            </a:pPr>
            <a:r>
              <a:rPr lang="en-US">
                <a:cs typeface="Calibri"/>
              </a:rPr>
              <a:t>No </a:t>
            </a:r>
            <a:endParaRPr lang="en-US">
              <a:ea typeface="Calibri"/>
              <a:cs typeface="Calibri"/>
            </a:endParaRPr>
          </a:p>
          <a:p>
            <a:pPr marL="171450" indent="-171450">
              <a:buFont typeface="Arial" panose="020B0604020202020204" pitchFamily="34" charset="0"/>
              <a:buChar char="•"/>
            </a:pPr>
            <a:r>
              <a:rPr lang="en-US">
                <a:cs typeface="Calibri"/>
              </a:rPr>
              <a:t>We don’t have enough information</a:t>
            </a:r>
            <a:endParaRPr lang="en-US">
              <a:ea typeface="Calibri"/>
              <a:cs typeface="Calibri"/>
            </a:endParaRPr>
          </a:p>
          <a:p>
            <a:pPr marL="171450" indent="-171450">
              <a:buFont typeface="Arial" panose="020B0604020202020204" pitchFamily="34" charset="0"/>
              <a:buChar char="•"/>
            </a:pPr>
            <a:endParaRPr lang="en-US">
              <a:cs typeface="Calibri"/>
            </a:endParaRPr>
          </a:p>
          <a:p>
            <a:r>
              <a:rPr lang="en-US">
                <a:cs typeface="Calibri"/>
              </a:rPr>
              <a:t>We set up a meeting with the project manager where we ask him to tell us about the progress of the project activities, compared to the plan. He then tells us that; “The project has been a great success! The villagers have really benefited from the water tanks that have been delivered. But we had a slight delay in the start-up when the delivery of water tanks was delayed. So instead of delivering five water tanks, we have only managed to deliver four, and this also means that we have only completed four out of five field trainings. But now we will soon have several water tanks delivered, so we will work to catch up during the next period!” </a:t>
            </a:r>
            <a:endParaRPr lang="en-US">
              <a:ea typeface="Calibri"/>
              <a:cs typeface="Calibri"/>
            </a:endParaRPr>
          </a:p>
          <a:p>
            <a:pPr marL="0" indent="0">
              <a:buFont typeface="Arial" panose="020B0604020202020204" pitchFamily="34" charset="0"/>
              <a:buNone/>
            </a:pPr>
            <a:endParaRPr lang="en-US">
              <a:cs typeface="Calibri"/>
            </a:endParaRPr>
          </a:p>
          <a:p>
            <a:r>
              <a:rPr lang="en-US">
                <a:cs typeface="Calibri"/>
              </a:rPr>
              <a:t>What comment can we now give to the CEO, regarding whether the project is on budget or not? </a:t>
            </a:r>
            <a:endParaRPr lang="en-US">
              <a:ea typeface="Calibri"/>
              <a:cs typeface="Calibri"/>
            </a:endParaRPr>
          </a:p>
          <a:p>
            <a:pPr marL="171450" indent="-171450">
              <a:buFont typeface="Arial" panose="020B0604020202020204" pitchFamily="34" charset="0"/>
              <a:buChar char="•"/>
            </a:pPr>
            <a:r>
              <a:rPr lang="en-US">
                <a:cs typeface="Calibri"/>
              </a:rPr>
              <a:t>Yes </a:t>
            </a:r>
            <a:endParaRPr lang="en-US">
              <a:ea typeface="Calibri"/>
              <a:cs typeface="Calibri"/>
            </a:endParaRPr>
          </a:p>
          <a:p>
            <a:pPr marL="171450" indent="-171450">
              <a:buFont typeface="Arial" panose="020B0604020202020204" pitchFamily="34" charset="0"/>
              <a:buChar char="•"/>
            </a:pPr>
            <a:r>
              <a:rPr lang="en-US">
                <a:cs typeface="Calibri"/>
              </a:rPr>
              <a:t>No </a:t>
            </a:r>
            <a:endParaRPr lang="en-US">
              <a:ea typeface="Calibri"/>
              <a:cs typeface="Calibri"/>
            </a:endParaRPr>
          </a:p>
          <a:p>
            <a:pPr marL="171450" indent="-171450">
              <a:buFont typeface="Arial" panose="020B0604020202020204" pitchFamily="34" charset="0"/>
              <a:buChar char="•"/>
            </a:pPr>
            <a:r>
              <a:rPr lang="en-US">
                <a:cs typeface="Calibri"/>
              </a:rPr>
              <a:t>We don’t have enough information</a:t>
            </a:r>
            <a:endParaRPr lang="en-US">
              <a:ea typeface="Calibri"/>
              <a:cs typeface="Calibri"/>
            </a:endParaRPr>
          </a:p>
          <a:p>
            <a:pPr marL="0" indent="0">
              <a:buFont typeface="Arial" panose="020B0604020202020204" pitchFamily="34" charset="0"/>
              <a:buNone/>
            </a:pPr>
            <a:endParaRPr lang="en-US">
              <a:cs typeface="Calibri"/>
            </a:endParaRPr>
          </a:p>
          <a:p>
            <a:pPr marL="0" indent="0">
              <a:buFont typeface="Arial" panose="020B0604020202020204" pitchFamily="34" charset="0"/>
              <a:buNone/>
            </a:pPr>
            <a:r>
              <a:rPr lang="en-US">
                <a:cs typeface="Calibri"/>
              </a:rPr>
              <a:t>Emmalill: What would have been the risk if we had only looked at the numbers, without input from the project manager?</a:t>
            </a:r>
          </a:p>
          <a:p>
            <a:pPr marL="0" indent="0">
              <a:buFont typeface="Arial" panose="020B0604020202020204" pitchFamily="34" charset="0"/>
              <a:buNone/>
            </a:pPr>
            <a:r>
              <a:rPr lang="en-US">
                <a:ea typeface="Calibri"/>
                <a:cs typeface="Calibri"/>
              </a:rPr>
              <a:t>Johanna:</a:t>
            </a:r>
          </a:p>
          <a:p>
            <a:pPr marL="171450" indent="-171450">
              <a:buFont typeface="Arial" panose="020B0604020202020204" pitchFamily="34" charset="0"/>
              <a:buChar char="•"/>
            </a:pPr>
            <a:r>
              <a:rPr lang="en-US">
                <a:cs typeface="Calibri"/>
              </a:rPr>
              <a:t>We could have given the wrong information to the CEO and said that the project is on budget even though they spent too much, which in turn could have the consequence that we might lack financial resources later in the project.</a:t>
            </a:r>
            <a:endParaRPr lang="en-US">
              <a:ea typeface="Calibri"/>
              <a:cs typeface="Calibri"/>
            </a:endParaRP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Emmalill: What is important to do now?</a:t>
            </a:r>
          </a:p>
          <a:p>
            <a:pPr marL="0" indent="0">
              <a:buFont typeface="Arial" panose="020B0604020202020204" pitchFamily="34" charset="0"/>
              <a:buNone/>
            </a:pPr>
            <a:r>
              <a:rPr lang="en-US">
                <a:ea typeface="Calibri"/>
                <a:cs typeface="Calibri"/>
              </a:rPr>
              <a:t>Johanna:</a:t>
            </a:r>
          </a:p>
          <a:p>
            <a:pPr marL="171450" indent="-171450">
              <a:buFont typeface="Arial" panose="020B0604020202020204" pitchFamily="34" charset="0"/>
              <a:buChar char="•"/>
            </a:pPr>
            <a:r>
              <a:rPr lang="en-US">
                <a:cs typeface="Calibri"/>
              </a:rPr>
              <a:t>Together with the project manager, we need to review the reason for the overspending. And we need to plan and review the budget for future periods. Can we change something in the project to stay within budget? Or do we need additional funding?</a:t>
            </a:r>
            <a:endParaRPr lang="en-US">
              <a:ea typeface="Calibri"/>
              <a:cs typeface="Calibri"/>
            </a:endParaRP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Emmalill: What needs to be communicated with the donor?</a:t>
            </a:r>
          </a:p>
          <a:p>
            <a:pPr marL="0" indent="0">
              <a:buFont typeface="Arial" panose="020B0604020202020204" pitchFamily="34" charset="0"/>
              <a:buNone/>
            </a:pPr>
            <a:r>
              <a:rPr lang="en-US">
                <a:ea typeface="Calibri"/>
                <a:cs typeface="Calibri"/>
              </a:rPr>
              <a:t>Johanna:</a:t>
            </a:r>
          </a:p>
          <a:p>
            <a:pPr>
              <a:buFont typeface="Arial" panose="020B0604020202020204" pitchFamily="34" charset="0"/>
            </a:pPr>
            <a:r>
              <a:rPr lang="en-US">
                <a:ea typeface="Calibri"/>
                <a:cs typeface="Calibri"/>
              </a:rPr>
              <a:t>How can we make sure the receiver of the financial report understands the budget deviation we have noted in the review? It</a:t>
            </a:r>
            <a:r>
              <a:rPr lang="en-US">
                <a:cs typeface="Calibri"/>
              </a:rPr>
              <a:t> is good practice to include deviation notes in financial reports. This helps the reader more easily interpret financial information. In this case, it would have made the budget deviation very clear to the reader if the deviation in units had also been stated in the financial report. The reader of the financial report then does not need extra information to interpret the project's status.</a:t>
            </a:r>
          </a:p>
          <a:p>
            <a:pPr>
              <a:buFont typeface="Arial" panose="020B0604020202020204" pitchFamily="34" charset="0"/>
            </a:pPr>
            <a:endParaRPr lang="en-US">
              <a:ea typeface="Calibri"/>
              <a:cs typeface="Calibri"/>
            </a:endParaRPr>
          </a:p>
          <a:p>
            <a:r>
              <a:rPr lang="en-US"/>
              <a:t>We also need to consider how </a:t>
            </a:r>
            <a:r>
              <a:rPr lang="en-US">
                <a:cs typeface="Calibri"/>
              </a:rPr>
              <a:t>and when is good to communicate regarding the Cash-Flow Budget – securing project funds are available for the budgeted</a:t>
            </a:r>
          </a:p>
          <a:p>
            <a:r>
              <a:rPr lang="en-US">
                <a:cs typeface="Calibri"/>
              </a:rPr>
              <a:t>expenses during Q4, given that the project leader wants to catch up with the activities.</a:t>
            </a:r>
            <a:endParaRPr lang="en-US">
              <a:ea typeface="Calibri"/>
              <a:cs typeface="Calibri"/>
            </a:endParaRPr>
          </a:p>
          <a:p>
            <a:endParaRPr lang="en-US">
              <a:cs typeface="Calibri"/>
            </a:endParaRPr>
          </a:p>
          <a:p>
            <a:r>
              <a:rPr lang="en-US"/>
              <a:t>We can't leave this example without taking another look at the Plan-Do-Review cycle, as this is a classic example of the importance of continuously going through these steps.</a:t>
            </a:r>
          </a:p>
          <a:p>
            <a:endParaRPr lang="en-US">
              <a:cs typeface="Calibri"/>
            </a:endParaRPr>
          </a:p>
          <a:p>
            <a:endParaRPr lang="en-US">
              <a:ea typeface="Calibri" panose="020F0502020204030204"/>
              <a:cs typeface="Calibri"/>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11</a:t>
            </a:fld>
            <a:endParaRPr lang="sv-SE"/>
          </a:p>
        </p:txBody>
      </p:sp>
    </p:spTree>
    <p:extLst>
      <p:ext uri="{BB962C8B-B14F-4D97-AF65-F5344CB8AC3E}">
        <p14:creationId xmlns:p14="http://schemas.microsoft.com/office/powerpoint/2010/main" val="412788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To illustrate this, we can look at a financial report for an example project. These are numbers taken from our financial system. The CEO asks for our comments, regarding whether the </a:t>
            </a:r>
            <a:r>
              <a:rPr lang="en-US" b="1">
                <a:cs typeface="Calibri"/>
              </a:rPr>
              <a:t>project expenses is aligned with the budget </a:t>
            </a:r>
            <a:r>
              <a:rPr lang="en-US">
                <a:cs typeface="Calibri"/>
              </a:rPr>
              <a:t>or not. What do you say? </a:t>
            </a:r>
          </a:p>
          <a:p>
            <a:pPr marL="171450" indent="-171450">
              <a:buFont typeface="Arial" panose="020B0604020202020204" pitchFamily="34" charset="0"/>
              <a:buChar char="•"/>
            </a:pPr>
            <a:r>
              <a:rPr lang="en-US">
                <a:cs typeface="Calibri"/>
              </a:rPr>
              <a:t>Yes </a:t>
            </a:r>
            <a:endParaRPr lang="en-US">
              <a:ea typeface="Calibri"/>
              <a:cs typeface="Calibri"/>
            </a:endParaRPr>
          </a:p>
          <a:p>
            <a:pPr marL="171450" indent="-171450">
              <a:buFont typeface="Arial" panose="020B0604020202020204" pitchFamily="34" charset="0"/>
              <a:buChar char="•"/>
            </a:pPr>
            <a:r>
              <a:rPr lang="en-US">
                <a:cs typeface="Calibri"/>
              </a:rPr>
              <a:t>No </a:t>
            </a:r>
            <a:endParaRPr lang="en-US">
              <a:ea typeface="Calibri"/>
              <a:cs typeface="Calibri"/>
            </a:endParaRPr>
          </a:p>
          <a:p>
            <a:pPr marL="171450" indent="-171450">
              <a:buFont typeface="Arial" panose="020B0604020202020204" pitchFamily="34" charset="0"/>
              <a:buChar char="•"/>
            </a:pPr>
            <a:r>
              <a:rPr lang="en-US">
                <a:cs typeface="Calibri"/>
              </a:rPr>
              <a:t>We don’t have enough information</a:t>
            </a:r>
            <a:endParaRPr lang="en-US">
              <a:ea typeface="Calibri"/>
              <a:cs typeface="Calibri"/>
            </a:endParaRPr>
          </a:p>
          <a:p>
            <a:pPr marL="171450" indent="-171450">
              <a:buFont typeface="Arial" panose="020B0604020202020204" pitchFamily="34" charset="0"/>
              <a:buChar char="•"/>
            </a:pPr>
            <a:endParaRPr lang="en-US">
              <a:cs typeface="Calibri"/>
            </a:endParaRPr>
          </a:p>
          <a:p>
            <a:r>
              <a:rPr lang="en-US">
                <a:cs typeface="Calibri"/>
              </a:rPr>
              <a:t>We set up a meeting with the project manager where we ask him to tell us about the progress of the project activities, compared to the plan. He then tells us that; “The project has been a great success! The villagers have really benefited from the water tanks that have been delivered. But we had a slight delay in the start-up when the delivery of water tanks was delayed. So instead of delivering five water tanks, we have only managed to deliver four, and this also means that we have only completed four out of five field trainings. But now we will soon have several water tanks delivered, so we will work to catch up during the next period!” </a:t>
            </a:r>
            <a:endParaRPr lang="en-US">
              <a:ea typeface="Calibri"/>
              <a:cs typeface="Calibri"/>
            </a:endParaRPr>
          </a:p>
          <a:p>
            <a:pPr marL="0" indent="0">
              <a:buFont typeface="Arial" panose="020B0604020202020204" pitchFamily="34" charset="0"/>
              <a:buNone/>
            </a:pPr>
            <a:endParaRPr lang="en-US">
              <a:cs typeface="Calibri"/>
            </a:endParaRPr>
          </a:p>
          <a:p>
            <a:r>
              <a:rPr lang="en-US">
                <a:cs typeface="Calibri"/>
              </a:rPr>
              <a:t>What comment can we now give to the CEO, regarding whether the project is on budget or not? </a:t>
            </a:r>
            <a:endParaRPr lang="en-US">
              <a:ea typeface="Calibri"/>
              <a:cs typeface="Calibri"/>
            </a:endParaRPr>
          </a:p>
          <a:p>
            <a:pPr marL="171450" indent="-171450">
              <a:buFont typeface="Arial" panose="020B0604020202020204" pitchFamily="34" charset="0"/>
              <a:buChar char="•"/>
            </a:pPr>
            <a:r>
              <a:rPr lang="en-US">
                <a:cs typeface="Calibri"/>
              </a:rPr>
              <a:t>Yes </a:t>
            </a:r>
            <a:endParaRPr lang="en-US">
              <a:ea typeface="Calibri"/>
              <a:cs typeface="Calibri"/>
            </a:endParaRPr>
          </a:p>
          <a:p>
            <a:pPr marL="171450" indent="-171450">
              <a:buFont typeface="Arial" panose="020B0604020202020204" pitchFamily="34" charset="0"/>
              <a:buChar char="•"/>
            </a:pPr>
            <a:r>
              <a:rPr lang="en-US">
                <a:cs typeface="Calibri"/>
              </a:rPr>
              <a:t>No </a:t>
            </a:r>
            <a:endParaRPr lang="en-US">
              <a:ea typeface="Calibri"/>
              <a:cs typeface="Calibri"/>
            </a:endParaRPr>
          </a:p>
          <a:p>
            <a:pPr marL="171450" indent="-171450">
              <a:buFont typeface="Arial" panose="020B0604020202020204" pitchFamily="34" charset="0"/>
              <a:buChar char="•"/>
            </a:pPr>
            <a:r>
              <a:rPr lang="en-US">
                <a:cs typeface="Calibri"/>
              </a:rPr>
              <a:t>We don’t have enough information</a:t>
            </a:r>
            <a:endParaRPr lang="en-US">
              <a:ea typeface="Calibri"/>
              <a:cs typeface="Calibri"/>
            </a:endParaRPr>
          </a:p>
          <a:p>
            <a:pPr marL="0" indent="0">
              <a:buFont typeface="Arial" panose="020B0604020202020204" pitchFamily="34" charset="0"/>
              <a:buNone/>
            </a:pPr>
            <a:endParaRPr lang="en-US">
              <a:cs typeface="Calibri"/>
            </a:endParaRPr>
          </a:p>
          <a:p>
            <a:pPr marL="0" indent="0">
              <a:buFont typeface="Arial" panose="020B0604020202020204" pitchFamily="34" charset="0"/>
              <a:buNone/>
            </a:pPr>
            <a:r>
              <a:rPr lang="en-US">
                <a:cs typeface="Calibri"/>
              </a:rPr>
              <a:t>Emmalill: What would have been the risk if we had only looked at the numbers, without input from the project manager?</a:t>
            </a:r>
          </a:p>
          <a:p>
            <a:pPr marL="0" indent="0">
              <a:buFont typeface="Arial" panose="020B0604020202020204" pitchFamily="34" charset="0"/>
              <a:buNone/>
            </a:pPr>
            <a:r>
              <a:rPr lang="en-US">
                <a:ea typeface="Calibri"/>
                <a:cs typeface="Calibri"/>
              </a:rPr>
              <a:t>Johanna:</a:t>
            </a:r>
          </a:p>
          <a:p>
            <a:pPr marL="171450" indent="-171450">
              <a:buFont typeface="Arial" panose="020B0604020202020204" pitchFamily="34" charset="0"/>
              <a:buChar char="•"/>
            </a:pPr>
            <a:r>
              <a:rPr lang="en-US">
                <a:cs typeface="Calibri"/>
              </a:rPr>
              <a:t>We could have given the wrong information to the CEO and said that the project is on budget even though they spent too much, which in turn could have the consequence that we might lack financial resources later in the project.</a:t>
            </a:r>
            <a:endParaRPr lang="en-US">
              <a:ea typeface="Calibri"/>
              <a:cs typeface="Calibri"/>
            </a:endParaRP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Emmalill: What is important to do now?</a:t>
            </a:r>
          </a:p>
          <a:p>
            <a:pPr marL="0" indent="0">
              <a:buFont typeface="Arial" panose="020B0604020202020204" pitchFamily="34" charset="0"/>
              <a:buNone/>
            </a:pPr>
            <a:r>
              <a:rPr lang="en-US">
                <a:ea typeface="Calibri"/>
                <a:cs typeface="Calibri"/>
              </a:rPr>
              <a:t>Johanna:</a:t>
            </a:r>
          </a:p>
          <a:p>
            <a:pPr marL="171450" indent="-171450">
              <a:buFont typeface="Arial" panose="020B0604020202020204" pitchFamily="34" charset="0"/>
              <a:buChar char="•"/>
            </a:pPr>
            <a:r>
              <a:rPr lang="en-US">
                <a:cs typeface="Calibri"/>
              </a:rPr>
              <a:t>Together with the project manager, we need to review the reason for the overspending. And we need to plan and review the budget for future periods. Can we change something in the project to stay within budget? Or do we need additional funding?</a:t>
            </a:r>
            <a:endParaRPr lang="en-US">
              <a:ea typeface="Calibri"/>
              <a:cs typeface="Calibri"/>
            </a:endParaRPr>
          </a:p>
          <a:p>
            <a:pPr marL="171450" indent="-171450">
              <a:buFont typeface="Arial" panose="020B0604020202020204" pitchFamily="34" charset="0"/>
              <a:buChar char="•"/>
            </a:pPr>
            <a:endParaRPr lang="en-US">
              <a:cs typeface="Calibri"/>
            </a:endParaRPr>
          </a:p>
          <a:p>
            <a:pPr marL="0" indent="0">
              <a:buFont typeface="Arial" panose="020B0604020202020204" pitchFamily="34" charset="0"/>
              <a:buNone/>
            </a:pPr>
            <a:r>
              <a:rPr lang="en-US">
                <a:cs typeface="Calibri"/>
              </a:rPr>
              <a:t>Emmalill: What needs to be communicated with the donor?</a:t>
            </a:r>
          </a:p>
          <a:p>
            <a:pPr marL="0" indent="0">
              <a:buFont typeface="Arial" panose="020B0604020202020204" pitchFamily="34" charset="0"/>
              <a:buNone/>
            </a:pPr>
            <a:r>
              <a:rPr lang="en-US">
                <a:ea typeface="Calibri"/>
                <a:cs typeface="Calibri"/>
              </a:rPr>
              <a:t>Johanna:</a:t>
            </a:r>
          </a:p>
          <a:p>
            <a:pPr>
              <a:buFont typeface="Arial" panose="020B0604020202020204" pitchFamily="34" charset="0"/>
            </a:pPr>
            <a:r>
              <a:rPr lang="en-US">
                <a:ea typeface="Calibri"/>
                <a:cs typeface="Calibri"/>
              </a:rPr>
              <a:t>How can we make sure the receiver of the financial report understands the budget deviation we have noted in the review? It</a:t>
            </a:r>
            <a:r>
              <a:rPr lang="en-US">
                <a:cs typeface="Calibri"/>
              </a:rPr>
              <a:t> is good practice to include deviation notes in financial reports. This helps the reader more easily interpret financial information. In this case, it would have made the budget deviation very clear to the reader if the deviation in units had also been stated in the financial report. The reader of the financial report then does not need extra information to interpret the project's status.</a:t>
            </a:r>
          </a:p>
          <a:p>
            <a:pPr>
              <a:buFont typeface="Arial" panose="020B0604020202020204" pitchFamily="34" charset="0"/>
            </a:pPr>
            <a:endParaRPr lang="en-US">
              <a:ea typeface="Calibri"/>
              <a:cs typeface="Calibri"/>
            </a:endParaRPr>
          </a:p>
          <a:p>
            <a:r>
              <a:rPr lang="en-US"/>
              <a:t>We also need to consider how </a:t>
            </a:r>
            <a:r>
              <a:rPr lang="en-US">
                <a:cs typeface="Calibri"/>
              </a:rPr>
              <a:t>and when is good to communicate regarding the Cash-Flow Budget – securing project funds are available for the budgeted</a:t>
            </a:r>
          </a:p>
          <a:p>
            <a:r>
              <a:rPr lang="en-US">
                <a:cs typeface="Calibri"/>
              </a:rPr>
              <a:t>expenses during Q4, given that the project leader wants to catch up with the activities.</a:t>
            </a:r>
            <a:endParaRPr lang="en-US">
              <a:ea typeface="Calibri"/>
              <a:cs typeface="Calibri"/>
            </a:endParaRPr>
          </a:p>
          <a:p>
            <a:endParaRPr lang="en-US">
              <a:cs typeface="Calibri"/>
            </a:endParaRPr>
          </a:p>
          <a:p>
            <a:r>
              <a:rPr lang="en-US"/>
              <a:t>We can't leave this example without taking another look at the Plan-Do-Review cycle, as this is a classic example of the importance of continuously going through these steps.</a:t>
            </a:r>
          </a:p>
          <a:p>
            <a:endParaRPr lang="en-US">
              <a:cs typeface="Calibri"/>
            </a:endParaRPr>
          </a:p>
          <a:p>
            <a:endParaRPr lang="en-US">
              <a:ea typeface="Calibri" panose="020F0502020204030204"/>
              <a:cs typeface="Calibri"/>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12</a:t>
            </a:fld>
            <a:endParaRPr lang="sv-SE"/>
          </a:p>
        </p:txBody>
      </p:sp>
    </p:spTree>
    <p:extLst>
      <p:ext uri="{BB962C8B-B14F-4D97-AF65-F5344CB8AC3E}">
        <p14:creationId xmlns:p14="http://schemas.microsoft.com/office/powerpoint/2010/main" val="285058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US">
                <a:ea typeface="Calibri"/>
                <a:cs typeface="Calibri"/>
              </a:rPr>
              <a:t>Plan: </a:t>
            </a:r>
            <a:r>
              <a:rPr lang="en-US"/>
              <a:t>We had a plan to deliver five water tanks and to conduct five field trainings linked to this. We also had a budget for this.</a:t>
            </a:r>
          </a:p>
          <a:p>
            <a:pPr>
              <a:defRPr/>
            </a:pPr>
            <a:endParaRPr lang="en-US">
              <a:ea typeface="Calibri"/>
              <a:cs typeface="Calibri"/>
            </a:endParaRPr>
          </a:p>
          <a:p>
            <a:pPr>
              <a:defRPr/>
            </a:pPr>
            <a:r>
              <a:rPr lang="en-US">
                <a:ea typeface="Calibri"/>
                <a:cs typeface="Calibri"/>
              </a:rPr>
              <a:t>Do: </a:t>
            </a:r>
            <a:r>
              <a:rPr lang="en-US"/>
              <a:t>The project activities are carried out, but due to delivery delays from the supplier, we only manage to deliver four water tanks to the villages and thus also conduct only four field trainings.</a:t>
            </a:r>
          </a:p>
          <a:p>
            <a:pPr>
              <a:defRPr/>
            </a:pPr>
            <a:endParaRPr lang="en-US"/>
          </a:p>
          <a:p>
            <a:pPr>
              <a:defRPr/>
            </a:pPr>
            <a:r>
              <a:rPr lang="en-US"/>
              <a:t>Review: In the financial review, everything appears to be going according to plan, but after discussion with the project manager, we understand that there is actually a budget variance, as all activities have not been completed.</a:t>
            </a:r>
            <a:endParaRPr lang="en-US">
              <a:ea typeface="Calibri"/>
              <a:cs typeface="Calibri"/>
            </a:endParaRPr>
          </a:p>
          <a:p>
            <a:pPr>
              <a:defRPr/>
            </a:pPr>
            <a:r>
              <a:rPr lang="en-US"/>
              <a:t> </a:t>
            </a:r>
          </a:p>
          <a:p>
            <a:pPr>
              <a:defRPr/>
            </a:pPr>
            <a:r>
              <a:rPr lang="en-US"/>
              <a:t>Plan: We need to include this information in future plans. Why were all funds used even though all activities did not take place? Can we make changes to the project, or will we need additional funds for the coming period? Will we have cash flow problems in the next period? If the project management needs to make changes to the project plans, this must be communicated upwards in the organization and with all certainty also with the donor.</a:t>
            </a:r>
            <a:endParaRPr lang="en-US">
              <a:ea typeface="Calibri" panose="020F0502020204030204"/>
              <a:cs typeface="Calibri" panose="020F0502020204030204"/>
            </a:endParaRPr>
          </a:p>
          <a:p>
            <a:pPr>
              <a:defRPr/>
            </a:pPr>
            <a:endParaRPr lang="en-US"/>
          </a:p>
          <a:p>
            <a:pPr>
              <a:defRPr/>
            </a:pPr>
            <a:r>
              <a:rPr lang="en-US"/>
              <a:t>With strong financial management, this is detected in time and measures can be taken!</a:t>
            </a:r>
          </a:p>
          <a:p>
            <a:pPr>
              <a:defRPr/>
            </a:pPr>
            <a:endParaRPr lang="en-US"/>
          </a:p>
          <a:p>
            <a:pPr>
              <a:defRPr/>
            </a:pPr>
            <a:r>
              <a:rPr lang="en-US" err="1"/>
              <a:t>Överlämna</a:t>
            </a:r>
            <a:r>
              <a:rPr lang="en-US"/>
              <a:t> till Emmalill</a:t>
            </a:r>
          </a:p>
        </p:txBody>
      </p:sp>
      <p:sp>
        <p:nvSpPr>
          <p:cNvPr id="4" name="Platshållare för bildnummer 3"/>
          <p:cNvSpPr>
            <a:spLocks noGrp="1"/>
          </p:cNvSpPr>
          <p:nvPr>
            <p:ph type="sldNum" sz="quarter" idx="5"/>
          </p:nvPr>
        </p:nvSpPr>
        <p:spPr/>
        <p:txBody>
          <a:bodyPr/>
          <a:lstStyle/>
          <a:p>
            <a:fld id="{0DB33A0A-9A2D-4470-9B39-A2FDC3580BC1}" type="slidenum">
              <a:rPr lang="sv-SE" smtClean="0"/>
              <a:t>13</a:t>
            </a:fld>
            <a:endParaRPr lang="sv-SE"/>
          </a:p>
        </p:txBody>
      </p:sp>
    </p:spTree>
    <p:extLst>
      <p:ext uri="{BB962C8B-B14F-4D97-AF65-F5344CB8AC3E}">
        <p14:creationId xmlns:p14="http://schemas.microsoft.com/office/powerpoint/2010/main" val="228771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As </a:t>
            </a:r>
            <a:r>
              <a:rPr lang="sv-SE" err="1"/>
              <a:t>we</a:t>
            </a:r>
            <a:r>
              <a:rPr lang="sv-SE"/>
              <a:t> </a:t>
            </a:r>
            <a:r>
              <a:rPr lang="sv-SE" err="1"/>
              <a:t>have</a:t>
            </a:r>
            <a:r>
              <a:rPr lang="sv-SE"/>
              <a:t> </a:t>
            </a:r>
            <a:r>
              <a:rPr lang="sv-SE" err="1"/>
              <a:t>now</a:t>
            </a:r>
            <a:r>
              <a:rPr lang="sv-SE"/>
              <a:t> </a:t>
            </a:r>
            <a:r>
              <a:rPr lang="sv-SE" err="1"/>
              <a:t>seen</a:t>
            </a:r>
            <a:r>
              <a:rPr lang="sv-SE"/>
              <a:t>, the </a:t>
            </a:r>
            <a:r>
              <a:rPr lang="sv-SE" err="1"/>
              <a:t>main</a:t>
            </a:r>
            <a:r>
              <a:rPr lang="sv-SE"/>
              <a:t> </a:t>
            </a:r>
            <a:r>
              <a:rPr lang="sv-SE" err="1"/>
              <a:t>purpose</a:t>
            </a:r>
            <a:r>
              <a:rPr lang="sv-SE"/>
              <a:t> </a:t>
            </a:r>
            <a:r>
              <a:rPr lang="sv-SE" err="1"/>
              <a:t>of</a:t>
            </a:r>
            <a:r>
              <a:rPr lang="sv-SE"/>
              <a:t> </a:t>
            </a:r>
            <a:r>
              <a:rPr lang="sv-SE" err="1"/>
              <a:t>financial</a:t>
            </a:r>
            <a:r>
              <a:rPr lang="sv-SE"/>
              <a:t> management is to </a:t>
            </a:r>
            <a:r>
              <a:rPr lang="sv-SE" err="1"/>
              <a:t>ensure</a:t>
            </a:r>
            <a:r>
              <a:rPr lang="sv-SE"/>
              <a:t> </a:t>
            </a:r>
            <a:r>
              <a:rPr lang="sv-SE" err="1"/>
              <a:t>that</a:t>
            </a:r>
            <a:r>
              <a:rPr lang="sv-SE"/>
              <a:t> </a:t>
            </a:r>
            <a:r>
              <a:rPr lang="sv-SE" err="1"/>
              <a:t>financial</a:t>
            </a:r>
            <a:r>
              <a:rPr lang="sv-SE"/>
              <a:t> </a:t>
            </a:r>
            <a:r>
              <a:rPr lang="sv-SE" err="1"/>
              <a:t>resources</a:t>
            </a:r>
            <a:r>
              <a:rPr lang="sv-SE"/>
              <a:t> </a:t>
            </a:r>
            <a:r>
              <a:rPr lang="sv-SE" err="1"/>
              <a:t>are</a:t>
            </a:r>
            <a:r>
              <a:rPr lang="sv-SE"/>
              <a:t> </a:t>
            </a:r>
            <a:r>
              <a:rPr lang="sv-SE" err="1"/>
              <a:t>used</a:t>
            </a:r>
            <a:r>
              <a:rPr lang="sv-SE"/>
              <a:t> </a:t>
            </a:r>
            <a:r>
              <a:rPr lang="sv-SE" err="1"/>
              <a:t>effectively</a:t>
            </a:r>
            <a:r>
              <a:rPr lang="sv-SE"/>
              <a:t> to </a:t>
            </a:r>
            <a:r>
              <a:rPr lang="sv-SE" err="1"/>
              <a:t>meet</a:t>
            </a:r>
            <a:r>
              <a:rPr lang="sv-SE"/>
              <a:t> an </a:t>
            </a:r>
            <a:r>
              <a:rPr lang="sv-SE" err="1"/>
              <a:t>organization's</a:t>
            </a:r>
            <a:r>
              <a:rPr lang="sv-SE"/>
              <a:t> </a:t>
            </a:r>
            <a:r>
              <a:rPr lang="sv-SE" err="1"/>
              <a:t>objectives</a:t>
            </a:r>
            <a:r>
              <a:rPr lang="sv-SE"/>
              <a:t>. </a:t>
            </a:r>
            <a:r>
              <a:rPr lang="sv-SE" err="1"/>
              <a:t>This</a:t>
            </a:r>
            <a:r>
              <a:rPr lang="sv-SE"/>
              <a:t> is </a:t>
            </a:r>
            <a:r>
              <a:rPr lang="sv-SE" err="1"/>
              <a:t>achieved</a:t>
            </a:r>
            <a:r>
              <a:rPr lang="sv-SE"/>
              <a:t> by </a:t>
            </a:r>
            <a:r>
              <a:rPr lang="sv-SE" err="1"/>
              <a:t>ensuring</a:t>
            </a:r>
            <a:r>
              <a:rPr lang="sv-SE"/>
              <a:t> a strong system </a:t>
            </a:r>
            <a:r>
              <a:rPr lang="sv-SE" err="1"/>
              <a:t>of</a:t>
            </a:r>
            <a:r>
              <a:rPr lang="sv-SE"/>
              <a:t> </a:t>
            </a:r>
            <a:r>
              <a:rPr lang="sv-SE" err="1"/>
              <a:t>financial</a:t>
            </a:r>
            <a:r>
              <a:rPr lang="sv-SE"/>
              <a:t> </a:t>
            </a:r>
            <a:r>
              <a:rPr lang="sv-SE" err="1"/>
              <a:t>control</a:t>
            </a:r>
            <a:r>
              <a:rPr lang="sv-SE"/>
              <a:t>. The </a:t>
            </a:r>
            <a:r>
              <a:rPr lang="sv-SE" err="1"/>
              <a:t>responsibility</a:t>
            </a:r>
            <a:r>
              <a:rPr lang="sv-SE"/>
              <a:t> for </a:t>
            </a:r>
            <a:r>
              <a:rPr lang="sv-SE" err="1"/>
              <a:t>creating</a:t>
            </a:r>
            <a:r>
              <a:rPr lang="sv-SE"/>
              <a:t> </a:t>
            </a:r>
            <a:r>
              <a:rPr lang="sv-SE" err="1"/>
              <a:t>this</a:t>
            </a:r>
            <a:r>
              <a:rPr lang="sv-SE"/>
              <a:t> system lies </a:t>
            </a:r>
            <a:r>
              <a:rPr lang="sv-SE" err="1"/>
              <a:t>above</a:t>
            </a:r>
            <a:r>
              <a:rPr lang="sv-SE"/>
              <a:t> all </a:t>
            </a:r>
            <a:r>
              <a:rPr lang="sv-SE" err="1"/>
              <a:t>with</a:t>
            </a:r>
            <a:r>
              <a:rPr lang="sv-SE"/>
              <a:t> the </a:t>
            </a:r>
            <a:r>
              <a:rPr lang="sv-SE" err="1"/>
              <a:t>finance</a:t>
            </a:r>
            <a:r>
              <a:rPr lang="sv-SE"/>
              <a:t> team</a:t>
            </a:r>
          </a:p>
          <a:p>
            <a:r>
              <a:rPr lang="sv-SE"/>
              <a:t> </a:t>
            </a:r>
            <a:endParaRPr lang="sv-SE">
              <a:cs typeface="Calibri"/>
            </a:endParaRPr>
          </a:p>
          <a:p>
            <a:r>
              <a:rPr lang="sv-SE" err="1"/>
              <a:t>When</a:t>
            </a:r>
            <a:r>
              <a:rPr lang="sv-SE"/>
              <a:t> it </a:t>
            </a:r>
            <a:r>
              <a:rPr lang="sv-SE" err="1"/>
              <a:t>comes</a:t>
            </a:r>
            <a:r>
              <a:rPr lang="sv-SE"/>
              <a:t> to </a:t>
            </a:r>
            <a:r>
              <a:rPr lang="sv-SE" err="1"/>
              <a:t>creating</a:t>
            </a:r>
            <a:r>
              <a:rPr lang="sv-SE"/>
              <a:t> a robust </a:t>
            </a:r>
            <a:r>
              <a:rPr lang="sv-SE" err="1"/>
              <a:t>financial</a:t>
            </a:r>
            <a:r>
              <a:rPr lang="sv-SE"/>
              <a:t> system, </a:t>
            </a:r>
            <a:r>
              <a:rPr lang="sv-SE" err="1"/>
              <a:t>we</a:t>
            </a:r>
            <a:r>
              <a:rPr lang="sv-SE"/>
              <a:t> </a:t>
            </a:r>
            <a:r>
              <a:rPr lang="sv-SE" err="1"/>
              <a:t>can</a:t>
            </a:r>
            <a:r>
              <a:rPr lang="sv-SE"/>
              <a:t> talk </a:t>
            </a:r>
            <a:r>
              <a:rPr lang="sv-SE" err="1"/>
              <a:t>about</a:t>
            </a:r>
            <a:r>
              <a:rPr lang="sv-SE"/>
              <a:t> the </a:t>
            </a:r>
            <a:r>
              <a:rPr lang="sv-SE" err="1"/>
              <a:t>four</a:t>
            </a:r>
            <a:r>
              <a:rPr lang="sv-SE"/>
              <a:t> </a:t>
            </a:r>
            <a:r>
              <a:rPr lang="sv-SE" err="1"/>
              <a:t>building</a:t>
            </a:r>
            <a:r>
              <a:rPr lang="sv-SE"/>
              <a:t> blocks, </a:t>
            </a:r>
            <a:r>
              <a:rPr lang="sv-SE" err="1"/>
              <a:t>accounting</a:t>
            </a:r>
            <a:r>
              <a:rPr lang="sv-SE"/>
              <a:t>, </a:t>
            </a:r>
            <a:r>
              <a:rPr lang="sv-SE" err="1"/>
              <a:t>financial</a:t>
            </a:r>
            <a:r>
              <a:rPr lang="sv-SE"/>
              <a:t> planning, </a:t>
            </a:r>
            <a:r>
              <a:rPr lang="sv-SE" err="1"/>
              <a:t>financial</a:t>
            </a:r>
            <a:r>
              <a:rPr lang="sv-SE"/>
              <a:t> </a:t>
            </a:r>
            <a:r>
              <a:rPr lang="sv-SE" err="1"/>
              <a:t>monitoring</a:t>
            </a:r>
            <a:r>
              <a:rPr lang="sv-SE"/>
              <a:t> and </a:t>
            </a:r>
            <a:r>
              <a:rPr lang="sv-SE" err="1"/>
              <a:t>internal</a:t>
            </a:r>
            <a:r>
              <a:rPr lang="sv-SE"/>
              <a:t> </a:t>
            </a:r>
            <a:r>
              <a:rPr lang="sv-SE" err="1"/>
              <a:t>control</a:t>
            </a:r>
            <a:r>
              <a:rPr lang="sv-SE"/>
              <a:t>, and </a:t>
            </a:r>
            <a:r>
              <a:rPr lang="sv-SE" err="1"/>
              <a:t>how</a:t>
            </a:r>
            <a:r>
              <a:rPr lang="sv-SE"/>
              <a:t> </a:t>
            </a:r>
            <a:r>
              <a:rPr lang="sv-SE" err="1"/>
              <a:t>they</a:t>
            </a:r>
            <a:r>
              <a:rPr lang="sv-SE"/>
              <a:t> </a:t>
            </a:r>
            <a:r>
              <a:rPr lang="sv-SE" err="1"/>
              <a:t>are</a:t>
            </a:r>
            <a:r>
              <a:rPr lang="sv-SE"/>
              <a:t> </a:t>
            </a:r>
            <a:r>
              <a:rPr lang="sv-SE" err="1"/>
              <a:t>aligned</a:t>
            </a:r>
            <a:r>
              <a:rPr lang="sv-SE"/>
              <a:t> and </a:t>
            </a:r>
            <a:r>
              <a:rPr lang="sv-SE" err="1"/>
              <a:t>interconnected</a:t>
            </a:r>
            <a:r>
              <a:rPr lang="sv-SE"/>
              <a:t>.</a:t>
            </a:r>
            <a:endParaRPr lang="sv-SE">
              <a:cs typeface="Calibri"/>
            </a:endParaRPr>
          </a:p>
          <a:p>
            <a:endParaRPr lang="sv-SE">
              <a:cs typeface="Calibri"/>
            </a:endParaRPr>
          </a:p>
          <a:p>
            <a:r>
              <a:rPr lang="sv-SE"/>
              <a:t>1. The </a:t>
            </a:r>
            <a:r>
              <a:rPr lang="sv-SE" err="1"/>
              <a:t>first</a:t>
            </a:r>
            <a:r>
              <a:rPr lang="sv-SE"/>
              <a:t> </a:t>
            </a:r>
            <a:r>
              <a:rPr lang="sv-SE" err="1"/>
              <a:t>building</a:t>
            </a:r>
            <a:r>
              <a:rPr lang="sv-SE"/>
              <a:t> block is </a:t>
            </a:r>
            <a:r>
              <a:rPr lang="sv-SE" err="1"/>
              <a:t>accounting</a:t>
            </a:r>
            <a:r>
              <a:rPr lang="sv-SE"/>
              <a:t> </a:t>
            </a:r>
            <a:r>
              <a:rPr lang="sv-SE" err="1"/>
              <a:t>records</a:t>
            </a:r>
            <a:r>
              <a:rPr lang="sv-SE"/>
              <a:t>. </a:t>
            </a:r>
            <a:r>
              <a:rPr lang="sv-SE" err="1"/>
              <a:t>Every</a:t>
            </a:r>
            <a:r>
              <a:rPr lang="sv-SE"/>
              <a:t> </a:t>
            </a:r>
            <a:r>
              <a:rPr lang="sv-SE" err="1"/>
              <a:t>organization</a:t>
            </a:r>
            <a:r>
              <a:rPr lang="sv-SE"/>
              <a:t> must </a:t>
            </a:r>
            <a:r>
              <a:rPr lang="sv-SE" err="1"/>
              <a:t>keep</a:t>
            </a:r>
            <a:r>
              <a:rPr lang="sv-SE"/>
              <a:t> an </a:t>
            </a:r>
            <a:r>
              <a:rPr lang="sv-SE" err="1"/>
              <a:t>accurate</a:t>
            </a:r>
            <a:r>
              <a:rPr lang="sv-SE"/>
              <a:t> and </a:t>
            </a:r>
            <a:r>
              <a:rPr lang="sv-SE" err="1"/>
              <a:t>complete</a:t>
            </a:r>
            <a:r>
              <a:rPr lang="sv-SE"/>
              <a:t> record </a:t>
            </a:r>
            <a:r>
              <a:rPr lang="sv-SE" err="1"/>
              <a:t>of</a:t>
            </a:r>
            <a:r>
              <a:rPr lang="sv-SE"/>
              <a:t> all </a:t>
            </a:r>
            <a:r>
              <a:rPr lang="sv-SE" err="1"/>
              <a:t>financial</a:t>
            </a:r>
            <a:r>
              <a:rPr lang="sv-SE"/>
              <a:t> </a:t>
            </a:r>
            <a:r>
              <a:rPr lang="sv-SE" err="1"/>
              <a:t>transactions</a:t>
            </a:r>
            <a:r>
              <a:rPr lang="sv-SE"/>
              <a:t> </a:t>
            </a:r>
            <a:r>
              <a:rPr lang="sv-SE" err="1"/>
              <a:t>that</a:t>
            </a:r>
            <a:r>
              <a:rPr lang="sv-SE"/>
              <a:t> </a:t>
            </a:r>
            <a:r>
              <a:rPr lang="sv-SE" err="1"/>
              <a:t>take</a:t>
            </a:r>
            <a:r>
              <a:rPr lang="sv-SE"/>
              <a:t> </a:t>
            </a:r>
            <a:r>
              <a:rPr lang="sv-SE" err="1"/>
              <a:t>place</a:t>
            </a:r>
            <a:r>
              <a:rPr lang="sv-SE"/>
              <a:t> </a:t>
            </a:r>
            <a:r>
              <a:rPr lang="sv-SE" err="1"/>
              <a:t>during</a:t>
            </a:r>
            <a:r>
              <a:rPr lang="sv-SE"/>
              <a:t> the </a:t>
            </a:r>
            <a:r>
              <a:rPr lang="sv-SE" err="1"/>
              <a:t>financial</a:t>
            </a:r>
            <a:r>
              <a:rPr lang="sv-SE"/>
              <a:t> </a:t>
            </a:r>
            <a:r>
              <a:rPr lang="sv-SE" err="1"/>
              <a:t>year</a:t>
            </a:r>
            <a:r>
              <a:rPr lang="sv-SE"/>
              <a:t> so </a:t>
            </a:r>
            <a:r>
              <a:rPr lang="sv-SE" err="1"/>
              <a:t>that</a:t>
            </a:r>
            <a:r>
              <a:rPr lang="sv-SE"/>
              <a:t> </a:t>
            </a:r>
            <a:r>
              <a:rPr lang="sv-SE" err="1"/>
              <a:t>they</a:t>
            </a:r>
            <a:r>
              <a:rPr lang="sv-SE"/>
              <a:t> </a:t>
            </a:r>
            <a:r>
              <a:rPr lang="sv-SE" err="1"/>
              <a:t>can</a:t>
            </a:r>
            <a:r>
              <a:rPr lang="sv-SE"/>
              <a:t> show </a:t>
            </a:r>
            <a:r>
              <a:rPr lang="sv-SE" err="1"/>
              <a:t>how</a:t>
            </a:r>
            <a:r>
              <a:rPr lang="sv-SE"/>
              <a:t> the </a:t>
            </a:r>
            <a:r>
              <a:rPr lang="sv-SE" err="1"/>
              <a:t>funds</a:t>
            </a:r>
            <a:r>
              <a:rPr lang="sv-SE"/>
              <a:t> </a:t>
            </a:r>
            <a:r>
              <a:rPr lang="sv-SE" err="1"/>
              <a:t>have</a:t>
            </a:r>
            <a:r>
              <a:rPr lang="sv-SE"/>
              <a:t> </a:t>
            </a:r>
            <a:r>
              <a:rPr lang="sv-SE" err="1"/>
              <a:t>been</a:t>
            </a:r>
            <a:r>
              <a:rPr lang="sv-SE"/>
              <a:t> </a:t>
            </a:r>
            <a:r>
              <a:rPr lang="sv-SE" err="1"/>
              <a:t>used</a:t>
            </a:r>
            <a:r>
              <a:rPr lang="sv-SE"/>
              <a:t>. </a:t>
            </a:r>
          </a:p>
          <a:p>
            <a:endParaRPr lang="sv-SE"/>
          </a:p>
          <a:p>
            <a:r>
              <a:rPr lang="sv-SE" err="1"/>
              <a:t>Here</a:t>
            </a:r>
            <a:r>
              <a:rPr lang="sv-SE"/>
              <a:t> </a:t>
            </a:r>
            <a:r>
              <a:rPr lang="sv-SE" err="1"/>
              <a:t>we</a:t>
            </a:r>
            <a:r>
              <a:rPr lang="sv-SE"/>
              <a:t> </a:t>
            </a:r>
            <a:r>
              <a:rPr lang="sv-SE" err="1"/>
              <a:t>can</a:t>
            </a:r>
            <a:r>
              <a:rPr lang="sv-SE"/>
              <a:t> </a:t>
            </a:r>
            <a:r>
              <a:rPr lang="sv-SE" err="1"/>
              <a:t>take</a:t>
            </a:r>
            <a:r>
              <a:rPr lang="sv-SE"/>
              <a:t> as an </a:t>
            </a:r>
            <a:r>
              <a:rPr lang="sv-SE" err="1"/>
              <a:t>example</a:t>
            </a:r>
            <a:r>
              <a:rPr lang="sv-SE"/>
              <a:t> </a:t>
            </a:r>
            <a:r>
              <a:rPr lang="sv-SE" err="1"/>
              <a:t>keeping</a:t>
            </a:r>
            <a:r>
              <a:rPr lang="sv-SE"/>
              <a:t> the </a:t>
            </a:r>
            <a:r>
              <a:rPr lang="sv-SE" err="1"/>
              <a:t>accounts</a:t>
            </a:r>
            <a:r>
              <a:rPr lang="sv-SE"/>
              <a:t> </a:t>
            </a:r>
            <a:r>
              <a:rPr lang="sv-SE" err="1"/>
              <a:t>separate</a:t>
            </a:r>
            <a:r>
              <a:rPr lang="sv-SE"/>
              <a:t> for different </a:t>
            </a:r>
            <a:r>
              <a:rPr lang="sv-SE" err="1"/>
              <a:t>projects</a:t>
            </a:r>
            <a:r>
              <a:rPr lang="sv-SE"/>
              <a:t>, to </a:t>
            </a:r>
            <a:r>
              <a:rPr lang="sv-SE" err="1"/>
              <a:t>enable</a:t>
            </a:r>
            <a:r>
              <a:rPr lang="sv-SE"/>
              <a:t> </a:t>
            </a:r>
            <a:r>
              <a:rPr lang="sv-SE" err="1"/>
              <a:t>us</a:t>
            </a:r>
            <a:r>
              <a:rPr lang="sv-SE"/>
              <a:t> to </a:t>
            </a:r>
            <a:r>
              <a:rPr lang="sv-SE" err="1"/>
              <a:t>compile</a:t>
            </a:r>
            <a:r>
              <a:rPr lang="sv-SE"/>
              <a:t> </a:t>
            </a:r>
            <a:r>
              <a:rPr lang="sv-SE" err="1"/>
              <a:t>financial</a:t>
            </a:r>
            <a:r>
              <a:rPr lang="sv-SE"/>
              <a:t> </a:t>
            </a:r>
            <a:r>
              <a:rPr lang="sv-SE" err="1"/>
              <a:t>reports</a:t>
            </a:r>
            <a:r>
              <a:rPr lang="sv-SE"/>
              <a:t> for different donors. </a:t>
            </a:r>
          </a:p>
          <a:p>
            <a:r>
              <a:rPr lang="sv-SE"/>
              <a:t>Another </a:t>
            </a:r>
            <a:r>
              <a:rPr lang="sv-SE" err="1"/>
              <a:t>example</a:t>
            </a:r>
            <a:r>
              <a:rPr lang="sv-SE"/>
              <a:t> is </a:t>
            </a:r>
            <a:r>
              <a:rPr lang="sv-SE" err="1"/>
              <a:t>having</a:t>
            </a:r>
            <a:r>
              <a:rPr lang="sv-SE"/>
              <a:t> a system for </a:t>
            </a:r>
            <a:r>
              <a:rPr lang="sv-SE" err="1"/>
              <a:t>how</a:t>
            </a:r>
            <a:r>
              <a:rPr lang="sv-SE"/>
              <a:t> </a:t>
            </a:r>
            <a:r>
              <a:rPr lang="sv-SE" err="1"/>
              <a:t>shared</a:t>
            </a:r>
            <a:r>
              <a:rPr lang="sv-SE"/>
              <a:t> </a:t>
            </a:r>
            <a:r>
              <a:rPr lang="sv-SE" err="1"/>
              <a:t>costs</a:t>
            </a:r>
            <a:r>
              <a:rPr lang="sv-SE"/>
              <a:t> </a:t>
            </a:r>
            <a:r>
              <a:rPr lang="sv-SE" err="1"/>
              <a:t>are</a:t>
            </a:r>
            <a:r>
              <a:rPr lang="sv-SE"/>
              <a:t> to be </a:t>
            </a:r>
            <a:r>
              <a:rPr lang="sv-SE" err="1"/>
              <a:t>distributed</a:t>
            </a:r>
            <a:r>
              <a:rPr lang="sv-SE"/>
              <a:t> </a:t>
            </a:r>
            <a:r>
              <a:rPr lang="sv-SE" err="1"/>
              <a:t>between</a:t>
            </a:r>
            <a:r>
              <a:rPr lang="sv-SE"/>
              <a:t> the </a:t>
            </a:r>
            <a:r>
              <a:rPr lang="sv-SE" err="1"/>
              <a:t>projects</a:t>
            </a:r>
            <a:r>
              <a:rPr lang="sv-SE"/>
              <a:t>, </a:t>
            </a:r>
            <a:r>
              <a:rPr lang="sv-SE" err="1"/>
              <a:t>such</a:t>
            </a:r>
            <a:r>
              <a:rPr lang="sv-SE"/>
              <a:t> as overhead </a:t>
            </a:r>
            <a:r>
              <a:rPr lang="sv-SE" err="1"/>
              <a:t>costs</a:t>
            </a:r>
            <a:r>
              <a:rPr lang="sv-SE"/>
              <a:t> or </a:t>
            </a:r>
            <a:r>
              <a:rPr lang="sv-SE" err="1"/>
              <a:t>personnel</a:t>
            </a:r>
            <a:r>
              <a:rPr lang="sv-SE"/>
              <a:t> </a:t>
            </a:r>
            <a:r>
              <a:rPr lang="sv-SE" err="1"/>
              <a:t>costs</a:t>
            </a:r>
            <a:r>
              <a:rPr lang="sv-SE"/>
              <a:t>. </a:t>
            </a:r>
          </a:p>
          <a:p>
            <a:endParaRPr lang="sv-SE"/>
          </a:p>
          <a:p>
            <a:r>
              <a:rPr lang="sv-SE" err="1"/>
              <a:t>Accounting</a:t>
            </a:r>
            <a:r>
              <a:rPr lang="sv-SE"/>
              <a:t> </a:t>
            </a:r>
            <a:r>
              <a:rPr lang="sv-SE" err="1"/>
              <a:t>records</a:t>
            </a:r>
            <a:r>
              <a:rPr lang="sv-SE"/>
              <a:t> </a:t>
            </a:r>
            <a:r>
              <a:rPr lang="sv-SE" err="1"/>
              <a:t>include</a:t>
            </a:r>
            <a:r>
              <a:rPr lang="sv-SE"/>
              <a:t> </a:t>
            </a:r>
            <a:r>
              <a:rPr lang="sv-SE" err="1"/>
              <a:t>both</a:t>
            </a:r>
            <a:r>
              <a:rPr lang="sv-SE"/>
              <a:t> the </a:t>
            </a:r>
            <a:r>
              <a:rPr lang="sv-SE" err="1"/>
              <a:t>physical</a:t>
            </a:r>
            <a:r>
              <a:rPr lang="sv-SE"/>
              <a:t> </a:t>
            </a:r>
            <a:r>
              <a:rPr lang="sv-SE" err="1"/>
              <a:t>paperwork</a:t>
            </a:r>
            <a:r>
              <a:rPr lang="sv-SE"/>
              <a:t> (</a:t>
            </a:r>
            <a:r>
              <a:rPr lang="sv-SE" err="1"/>
              <a:t>such</a:t>
            </a:r>
            <a:r>
              <a:rPr lang="sv-SE"/>
              <a:t> as </a:t>
            </a:r>
            <a:r>
              <a:rPr lang="sv-SE" err="1"/>
              <a:t>receipts</a:t>
            </a:r>
            <a:r>
              <a:rPr lang="sv-SE"/>
              <a:t> and </a:t>
            </a:r>
            <a:r>
              <a:rPr lang="sv-SE" err="1"/>
              <a:t>invoices</a:t>
            </a:r>
            <a:r>
              <a:rPr lang="sv-SE"/>
              <a:t>) and the </a:t>
            </a:r>
            <a:r>
              <a:rPr lang="sv-SE" err="1"/>
              <a:t>account</a:t>
            </a:r>
            <a:r>
              <a:rPr lang="sv-SE"/>
              <a:t> </a:t>
            </a:r>
            <a:r>
              <a:rPr lang="sv-SE" err="1"/>
              <a:t>books</a:t>
            </a:r>
            <a:r>
              <a:rPr lang="sv-SE"/>
              <a:t> </a:t>
            </a:r>
            <a:r>
              <a:rPr lang="sv-SE" err="1"/>
              <a:t>where</a:t>
            </a:r>
            <a:r>
              <a:rPr lang="sv-SE"/>
              <a:t> </a:t>
            </a:r>
          </a:p>
          <a:p>
            <a:r>
              <a:rPr lang="sv-SE" err="1"/>
              <a:t>transactions</a:t>
            </a:r>
            <a:r>
              <a:rPr lang="sv-SE"/>
              <a:t> </a:t>
            </a:r>
            <a:r>
              <a:rPr lang="sv-SE" err="1"/>
              <a:t>are</a:t>
            </a:r>
            <a:r>
              <a:rPr lang="sv-SE"/>
              <a:t> </a:t>
            </a:r>
            <a:r>
              <a:rPr lang="sv-SE" err="1"/>
              <a:t>recorded</a:t>
            </a:r>
            <a:r>
              <a:rPr lang="sv-SE"/>
              <a:t> and </a:t>
            </a:r>
            <a:r>
              <a:rPr lang="sv-SE" err="1"/>
              <a:t>summarized</a:t>
            </a:r>
            <a:r>
              <a:rPr lang="sv-SE"/>
              <a:t>. </a:t>
            </a:r>
            <a:r>
              <a:rPr lang="sv-SE" err="1"/>
              <a:t>Regarding</a:t>
            </a:r>
            <a:r>
              <a:rPr lang="sv-SE"/>
              <a:t> </a:t>
            </a:r>
            <a:r>
              <a:rPr lang="sv-SE" err="1"/>
              <a:t>this</a:t>
            </a:r>
            <a:r>
              <a:rPr lang="sv-SE"/>
              <a:t>, </a:t>
            </a:r>
            <a:r>
              <a:rPr lang="sv-SE" err="1"/>
              <a:t>we</a:t>
            </a:r>
            <a:r>
              <a:rPr lang="sv-SE"/>
              <a:t> </a:t>
            </a:r>
            <a:r>
              <a:rPr lang="sv-SE" err="1"/>
              <a:t>want</a:t>
            </a:r>
            <a:r>
              <a:rPr lang="sv-SE"/>
              <a:t> to </a:t>
            </a:r>
            <a:r>
              <a:rPr lang="sv-SE" err="1"/>
              <a:t>frame</a:t>
            </a:r>
            <a:r>
              <a:rPr lang="sv-SE"/>
              <a:t> </a:t>
            </a:r>
            <a:r>
              <a:rPr lang="sv-SE" err="1"/>
              <a:t>your</a:t>
            </a:r>
            <a:r>
              <a:rPr lang="sv-SE"/>
              <a:t> </a:t>
            </a:r>
            <a:r>
              <a:rPr lang="sv-SE" err="1"/>
              <a:t>thoughts</a:t>
            </a:r>
            <a:r>
              <a:rPr lang="sv-SE"/>
              <a:t> </a:t>
            </a:r>
            <a:r>
              <a:rPr lang="sv-SE" err="1"/>
              <a:t>with</a:t>
            </a:r>
            <a:r>
              <a:rPr lang="sv-SE"/>
              <a:t> slogans like;</a:t>
            </a:r>
            <a:endParaRPr lang="en-US"/>
          </a:p>
          <a:p>
            <a:pPr marL="171450" indent="-171450">
              <a:buFont typeface="Arial" panose="020B0604020202020204" pitchFamily="34" charset="0"/>
              <a:buChar char="•"/>
            </a:pPr>
            <a:r>
              <a:rPr lang="sv-SE"/>
              <a:t>”</a:t>
            </a:r>
            <a:r>
              <a:rPr lang="sv-SE" err="1"/>
              <a:t>Doing</a:t>
            </a:r>
            <a:r>
              <a:rPr lang="sv-SE"/>
              <a:t> it right from the </a:t>
            </a:r>
            <a:r>
              <a:rPr lang="sv-SE" err="1"/>
              <a:t>beginning</a:t>
            </a:r>
            <a:r>
              <a:rPr lang="sv-SE"/>
              <a:t> (as far as </a:t>
            </a:r>
            <a:r>
              <a:rPr lang="sv-SE" err="1"/>
              <a:t>possible</a:t>
            </a:r>
            <a:r>
              <a:rPr lang="sv-SE"/>
              <a:t>) saves a </a:t>
            </a:r>
            <a:r>
              <a:rPr lang="sv-SE" err="1"/>
              <a:t>lot</a:t>
            </a:r>
            <a:r>
              <a:rPr lang="sv-SE"/>
              <a:t> </a:t>
            </a:r>
            <a:r>
              <a:rPr lang="sv-SE" err="1"/>
              <a:t>of</a:t>
            </a:r>
            <a:r>
              <a:rPr lang="sv-SE"/>
              <a:t> </a:t>
            </a:r>
            <a:r>
              <a:rPr lang="sv-SE" err="1"/>
              <a:t>time</a:t>
            </a:r>
            <a:r>
              <a:rPr lang="sv-SE"/>
              <a:t>". </a:t>
            </a:r>
          </a:p>
          <a:p>
            <a:pPr marL="171450" indent="-171450">
              <a:buFont typeface="Arial" panose="020B0604020202020204" pitchFamily="34" charset="0"/>
              <a:buChar char="•"/>
            </a:pPr>
            <a:r>
              <a:rPr lang="sv-SE"/>
              <a:t>”</a:t>
            </a:r>
            <a:r>
              <a:rPr lang="sv-SE" err="1"/>
              <a:t>Entering</a:t>
            </a:r>
            <a:r>
              <a:rPr lang="sv-SE"/>
              <a:t> the </a:t>
            </a:r>
            <a:r>
              <a:rPr lang="sv-SE" err="1"/>
              <a:t>correct</a:t>
            </a:r>
            <a:r>
              <a:rPr lang="sv-SE"/>
              <a:t> information </a:t>
            </a:r>
            <a:r>
              <a:rPr lang="sv-SE" err="1"/>
              <a:t>into</a:t>
            </a:r>
            <a:r>
              <a:rPr lang="sv-SE"/>
              <a:t> the </a:t>
            </a:r>
            <a:r>
              <a:rPr lang="sv-SE" err="1"/>
              <a:t>accounting</a:t>
            </a:r>
            <a:r>
              <a:rPr lang="sv-SE"/>
              <a:t> system saves a </a:t>
            </a:r>
            <a:r>
              <a:rPr lang="sv-SE" err="1"/>
              <a:t>lot</a:t>
            </a:r>
            <a:r>
              <a:rPr lang="sv-SE"/>
              <a:t> </a:t>
            </a:r>
            <a:r>
              <a:rPr lang="sv-SE" err="1"/>
              <a:t>of</a:t>
            </a:r>
            <a:r>
              <a:rPr lang="sv-SE"/>
              <a:t> </a:t>
            </a:r>
            <a:r>
              <a:rPr lang="sv-SE" err="1"/>
              <a:t>time</a:t>
            </a:r>
            <a:r>
              <a:rPr lang="sv-SE"/>
              <a:t> and </a:t>
            </a:r>
            <a:r>
              <a:rPr lang="sv-SE" err="1"/>
              <a:t>avoids</a:t>
            </a:r>
            <a:r>
              <a:rPr lang="sv-SE"/>
              <a:t> </a:t>
            </a:r>
            <a:r>
              <a:rPr lang="sv-SE" err="1"/>
              <a:t>unnecessary</a:t>
            </a:r>
            <a:r>
              <a:rPr lang="sv-SE"/>
              <a:t> </a:t>
            </a:r>
            <a:r>
              <a:rPr lang="sv-SE" err="1"/>
              <a:t>corrections</a:t>
            </a:r>
            <a:r>
              <a:rPr lang="sv-SE"/>
              <a:t>, </a:t>
            </a:r>
            <a:r>
              <a:rPr lang="sv-SE" err="1"/>
              <a:t>which</a:t>
            </a:r>
            <a:r>
              <a:rPr lang="sv-SE"/>
              <a:t> </a:t>
            </a:r>
            <a:r>
              <a:rPr lang="sv-SE" err="1"/>
              <a:t>often</a:t>
            </a:r>
            <a:r>
              <a:rPr lang="sv-SE"/>
              <a:t> </a:t>
            </a:r>
            <a:r>
              <a:rPr lang="sv-SE" err="1"/>
              <a:t>lead</a:t>
            </a:r>
            <a:r>
              <a:rPr lang="sv-SE"/>
              <a:t> to the </a:t>
            </a:r>
            <a:r>
              <a:rPr lang="sv-SE" err="1"/>
              <a:t>need</a:t>
            </a:r>
            <a:r>
              <a:rPr lang="sv-SE"/>
              <a:t> to make </a:t>
            </a:r>
            <a:r>
              <a:rPr lang="sv-SE" err="1"/>
              <a:t>more</a:t>
            </a:r>
            <a:r>
              <a:rPr lang="sv-SE"/>
              <a:t> </a:t>
            </a:r>
            <a:r>
              <a:rPr lang="sv-SE" err="1"/>
              <a:t>corrections</a:t>
            </a:r>
            <a:r>
              <a:rPr lang="sv-SE"/>
              <a:t>.”</a:t>
            </a:r>
            <a:endParaRPr lang="en-US">
              <a:ea typeface="Calibri" panose="020F0502020204030204"/>
              <a:cs typeface="Calibri"/>
            </a:endParaRPr>
          </a:p>
          <a:p>
            <a:endParaRPr lang="sv-SE"/>
          </a:p>
          <a:p>
            <a:r>
              <a:rPr lang="sv-SE"/>
              <a:t>2. The second block is </a:t>
            </a:r>
            <a:r>
              <a:rPr lang="sv-SE" err="1"/>
              <a:t>financial</a:t>
            </a:r>
            <a:r>
              <a:rPr lang="sv-SE"/>
              <a:t> planning. The </a:t>
            </a:r>
            <a:r>
              <a:rPr lang="sv-SE" err="1"/>
              <a:t>most</a:t>
            </a:r>
            <a:r>
              <a:rPr lang="sv-SE"/>
              <a:t> common </a:t>
            </a:r>
            <a:r>
              <a:rPr lang="sv-SE" err="1"/>
              <a:t>tool</a:t>
            </a:r>
            <a:r>
              <a:rPr lang="sv-SE"/>
              <a:t> </a:t>
            </a:r>
            <a:r>
              <a:rPr lang="sv-SE" err="1"/>
              <a:t>when</a:t>
            </a:r>
            <a:r>
              <a:rPr lang="sv-SE"/>
              <a:t> it </a:t>
            </a:r>
            <a:r>
              <a:rPr lang="sv-SE" err="1"/>
              <a:t>comes</a:t>
            </a:r>
            <a:r>
              <a:rPr lang="sv-SE"/>
              <a:t> to </a:t>
            </a:r>
            <a:r>
              <a:rPr lang="sv-SE" err="1"/>
              <a:t>financial</a:t>
            </a:r>
            <a:r>
              <a:rPr lang="sv-SE"/>
              <a:t> planning is budgets. Budgets </a:t>
            </a:r>
            <a:r>
              <a:rPr lang="sv-SE" err="1"/>
              <a:t>are</a:t>
            </a:r>
            <a:r>
              <a:rPr lang="sv-SE"/>
              <a:t> the </a:t>
            </a:r>
            <a:r>
              <a:rPr lang="sv-SE" err="1"/>
              <a:t>cornerstone</a:t>
            </a:r>
            <a:r>
              <a:rPr lang="sv-SE"/>
              <a:t> </a:t>
            </a:r>
            <a:r>
              <a:rPr lang="sv-SE" err="1"/>
              <a:t>of</a:t>
            </a:r>
            <a:r>
              <a:rPr lang="sv-SE"/>
              <a:t> </a:t>
            </a:r>
            <a:r>
              <a:rPr lang="sv-SE" err="1"/>
              <a:t>any</a:t>
            </a:r>
            <a:r>
              <a:rPr lang="sv-SE"/>
              <a:t> </a:t>
            </a:r>
            <a:r>
              <a:rPr lang="sv-SE" err="1"/>
              <a:t>financial</a:t>
            </a:r>
            <a:r>
              <a:rPr lang="sv-SE"/>
              <a:t> system and play an </a:t>
            </a:r>
            <a:r>
              <a:rPr lang="sv-SE" err="1"/>
              <a:t>important</a:t>
            </a:r>
            <a:r>
              <a:rPr lang="sv-SE"/>
              <a:t> </a:t>
            </a:r>
            <a:r>
              <a:rPr lang="sv-SE" err="1"/>
              <a:t>role</a:t>
            </a:r>
            <a:r>
              <a:rPr lang="sv-SE"/>
              <a:t> in the </a:t>
            </a:r>
            <a:r>
              <a:rPr lang="sv-SE" err="1"/>
              <a:t>monitoring</a:t>
            </a:r>
            <a:r>
              <a:rPr lang="sv-SE"/>
              <a:t> </a:t>
            </a:r>
            <a:r>
              <a:rPr lang="sv-SE" err="1"/>
              <a:t>of</a:t>
            </a:r>
            <a:r>
              <a:rPr lang="sv-SE"/>
              <a:t> </a:t>
            </a:r>
            <a:r>
              <a:rPr lang="sv-SE" err="1"/>
              <a:t>funds</a:t>
            </a:r>
            <a:r>
              <a:rPr lang="sv-SE"/>
              <a:t>. Budgets </a:t>
            </a:r>
            <a:r>
              <a:rPr lang="sv-SE" err="1"/>
              <a:t>help</a:t>
            </a:r>
            <a:r>
              <a:rPr lang="sv-SE"/>
              <a:t> </a:t>
            </a:r>
            <a:r>
              <a:rPr lang="sv-SE" err="1"/>
              <a:t>us</a:t>
            </a:r>
            <a:r>
              <a:rPr lang="sv-SE"/>
              <a:t> plan for the </a:t>
            </a:r>
            <a:r>
              <a:rPr lang="sv-SE" err="1"/>
              <a:t>use</a:t>
            </a:r>
            <a:r>
              <a:rPr lang="sv-SE"/>
              <a:t> </a:t>
            </a:r>
            <a:r>
              <a:rPr lang="sv-SE" err="1"/>
              <a:t>of</a:t>
            </a:r>
            <a:r>
              <a:rPr lang="sv-SE"/>
              <a:t> </a:t>
            </a:r>
            <a:r>
              <a:rPr lang="sv-SE" err="1"/>
              <a:t>funds</a:t>
            </a:r>
            <a:r>
              <a:rPr lang="sv-SE"/>
              <a:t> in </a:t>
            </a:r>
            <a:r>
              <a:rPr lang="sv-SE" err="1"/>
              <a:t>advance</a:t>
            </a:r>
            <a:r>
              <a:rPr lang="sv-SE"/>
              <a:t>, </a:t>
            </a:r>
            <a:r>
              <a:rPr lang="sv-SE" err="1"/>
              <a:t>but</a:t>
            </a:r>
            <a:r>
              <a:rPr lang="sv-SE"/>
              <a:t> </a:t>
            </a:r>
            <a:r>
              <a:rPr lang="sv-SE" err="1"/>
              <a:t>they</a:t>
            </a:r>
            <a:r>
              <a:rPr lang="sv-SE"/>
              <a:t> </a:t>
            </a:r>
            <a:r>
              <a:rPr lang="sv-SE" err="1"/>
              <a:t>also</a:t>
            </a:r>
            <a:r>
              <a:rPr lang="sv-SE"/>
              <a:t> </a:t>
            </a:r>
            <a:r>
              <a:rPr lang="sv-SE" err="1"/>
              <a:t>help</a:t>
            </a:r>
            <a:r>
              <a:rPr lang="sv-SE"/>
              <a:t> </a:t>
            </a:r>
            <a:r>
              <a:rPr lang="sv-SE" err="1"/>
              <a:t>with</a:t>
            </a:r>
            <a:r>
              <a:rPr lang="sv-SE"/>
              <a:t> </a:t>
            </a:r>
            <a:r>
              <a:rPr lang="sv-SE" err="1"/>
              <a:t>follow-up</a:t>
            </a:r>
            <a:r>
              <a:rPr lang="sv-SE"/>
              <a:t> and </a:t>
            </a:r>
            <a:r>
              <a:rPr lang="sv-SE" err="1"/>
              <a:t>any</a:t>
            </a:r>
            <a:r>
              <a:rPr lang="sv-SE"/>
              <a:t> </a:t>
            </a:r>
            <a:r>
              <a:rPr lang="sv-SE" err="1"/>
              <a:t>adjustments</a:t>
            </a:r>
            <a:r>
              <a:rPr lang="sv-SE"/>
              <a:t> to plans, </a:t>
            </a:r>
            <a:r>
              <a:rPr lang="sv-SE" err="1"/>
              <a:t>that</a:t>
            </a:r>
            <a:r>
              <a:rPr lang="sv-SE"/>
              <a:t> </a:t>
            </a:r>
            <a:r>
              <a:rPr lang="sv-SE" err="1"/>
              <a:t>we</a:t>
            </a:r>
            <a:r>
              <a:rPr lang="sv-SE"/>
              <a:t> </a:t>
            </a:r>
            <a:r>
              <a:rPr lang="sv-SE" err="1"/>
              <a:t>talked</a:t>
            </a:r>
            <a:r>
              <a:rPr lang="sv-SE"/>
              <a:t> </a:t>
            </a:r>
            <a:r>
              <a:rPr lang="sv-SE" err="1"/>
              <a:t>about</a:t>
            </a:r>
            <a:r>
              <a:rPr lang="sv-SE"/>
              <a:t> </a:t>
            </a:r>
            <a:r>
              <a:rPr lang="sv-SE" err="1"/>
              <a:t>when</a:t>
            </a:r>
            <a:r>
              <a:rPr lang="sv-SE"/>
              <a:t> </a:t>
            </a:r>
            <a:r>
              <a:rPr lang="sv-SE" err="1"/>
              <a:t>we</a:t>
            </a:r>
            <a:r>
              <a:rPr lang="sv-SE"/>
              <a:t> </a:t>
            </a:r>
            <a:r>
              <a:rPr lang="sv-SE" err="1"/>
              <a:t>looked</a:t>
            </a:r>
            <a:r>
              <a:rPr lang="sv-SE"/>
              <a:t> at the plan-do-</a:t>
            </a:r>
            <a:r>
              <a:rPr lang="sv-SE" err="1"/>
              <a:t>review</a:t>
            </a:r>
            <a:r>
              <a:rPr lang="sv-SE"/>
              <a:t> </a:t>
            </a:r>
            <a:r>
              <a:rPr lang="sv-SE" err="1"/>
              <a:t>cycle</a:t>
            </a:r>
            <a:r>
              <a:rPr lang="sv-SE"/>
              <a:t> </a:t>
            </a:r>
            <a:r>
              <a:rPr lang="sv-SE" err="1"/>
              <a:t>earlier</a:t>
            </a:r>
            <a:r>
              <a:rPr lang="sv-SE"/>
              <a:t>. </a:t>
            </a:r>
            <a:r>
              <a:rPr lang="sv-SE" err="1"/>
              <a:t>Other</a:t>
            </a:r>
            <a:r>
              <a:rPr lang="sv-SE"/>
              <a:t> </a:t>
            </a:r>
            <a:r>
              <a:rPr lang="sv-SE" err="1"/>
              <a:t>examples</a:t>
            </a:r>
            <a:r>
              <a:rPr lang="sv-SE"/>
              <a:t> </a:t>
            </a:r>
            <a:r>
              <a:rPr lang="sv-SE" err="1"/>
              <a:t>of</a:t>
            </a:r>
            <a:r>
              <a:rPr lang="sv-SE"/>
              <a:t> planning </a:t>
            </a:r>
            <a:r>
              <a:rPr lang="sv-SE" err="1"/>
              <a:t>tools</a:t>
            </a:r>
            <a:r>
              <a:rPr lang="sv-SE"/>
              <a:t> </a:t>
            </a:r>
            <a:r>
              <a:rPr lang="sv-SE" err="1"/>
              <a:t>include</a:t>
            </a:r>
            <a:r>
              <a:rPr lang="sv-SE"/>
              <a:t> cash </a:t>
            </a:r>
            <a:r>
              <a:rPr lang="sv-SE" err="1"/>
              <a:t>flow</a:t>
            </a:r>
            <a:r>
              <a:rPr lang="sv-SE"/>
              <a:t> </a:t>
            </a:r>
            <a:r>
              <a:rPr lang="sv-SE" err="1"/>
              <a:t>forecasts</a:t>
            </a:r>
            <a:r>
              <a:rPr lang="sv-SE"/>
              <a:t> and a </a:t>
            </a:r>
            <a:r>
              <a:rPr lang="sv-SE" err="1"/>
              <a:t>financing</a:t>
            </a:r>
            <a:r>
              <a:rPr lang="sv-SE"/>
              <a:t> </a:t>
            </a:r>
            <a:r>
              <a:rPr lang="sv-SE" err="1"/>
              <a:t>strategy</a:t>
            </a:r>
            <a:endParaRPr lang="sv-SE">
              <a:cs typeface="Calibri"/>
            </a:endParaRPr>
          </a:p>
          <a:p>
            <a:endParaRPr lang="sv-SE">
              <a:cs typeface="Calibri"/>
            </a:endParaRPr>
          </a:p>
          <a:p>
            <a:r>
              <a:rPr lang="sv-SE">
                <a:cs typeface="Calibri"/>
              </a:rPr>
              <a:t>3. The </a:t>
            </a:r>
            <a:r>
              <a:rPr lang="sv-SE" err="1">
                <a:cs typeface="Calibri"/>
              </a:rPr>
              <a:t>third</a:t>
            </a:r>
            <a:r>
              <a:rPr lang="sv-SE">
                <a:cs typeface="Calibri"/>
              </a:rPr>
              <a:t> block is </a:t>
            </a:r>
            <a:r>
              <a:rPr lang="sv-SE" err="1">
                <a:cs typeface="Calibri"/>
              </a:rPr>
              <a:t>Financial</a:t>
            </a:r>
            <a:r>
              <a:rPr lang="sv-SE">
                <a:cs typeface="Calibri"/>
              </a:rPr>
              <a:t> </a:t>
            </a:r>
            <a:r>
              <a:rPr lang="sv-SE" err="1">
                <a:cs typeface="Calibri"/>
              </a:rPr>
              <a:t>monitoring</a:t>
            </a:r>
            <a:r>
              <a:rPr lang="sv-SE">
                <a:cs typeface="Calibri"/>
              </a:rPr>
              <a:t>. </a:t>
            </a:r>
            <a:r>
              <a:rPr lang="sv-SE" err="1">
                <a:cs typeface="Calibri"/>
              </a:rPr>
              <a:t>Providing</a:t>
            </a:r>
            <a:r>
              <a:rPr lang="sv-SE">
                <a:cs typeface="Calibri"/>
              </a:rPr>
              <a:t> an organisation has </a:t>
            </a:r>
            <a:r>
              <a:rPr lang="sv-SE" err="1">
                <a:cs typeface="Calibri"/>
              </a:rPr>
              <a:t>kept</a:t>
            </a:r>
            <a:r>
              <a:rPr lang="sv-SE">
                <a:cs typeface="Calibri"/>
              </a:rPr>
              <a:t> </a:t>
            </a:r>
            <a:r>
              <a:rPr lang="sv-SE" err="1">
                <a:cs typeface="Calibri"/>
              </a:rPr>
              <a:t>accurate</a:t>
            </a:r>
            <a:r>
              <a:rPr lang="sv-SE">
                <a:cs typeface="Calibri"/>
              </a:rPr>
              <a:t> and </a:t>
            </a:r>
            <a:r>
              <a:rPr lang="sv-SE" err="1">
                <a:cs typeface="Calibri"/>
              </a:rPr>
              <a:t>timely</a:t>
            </a:r>
            <a:r>
              <a:rPr lang="sv-SE">
                <a:cs typeface="Calibri"/>
              </a:rPr>
              <a:t> </a:t>
            </a:r>
            <a:r>
              <a:rPr lang="sv-SE" err="1">
                <a:cs typeface="Calibri"/>
              </a:rPr>
              <a:t>accounting</a:t>
            </a:r>
            <a:r>
              <a:rPr lang="sv-SE">
                <a:cs typeface="Calibri"/>
              </a:rPr>
              <a:t> </a:t>
            </a:r>
            <a:r>
              <a:rPr lang="sv-SE" err="1">
                <a:cs typeface="Calibri"/>
              </a:rPr>
              <a:t>records</a:t>
            </a:r>
            <a:r>
              <a:rPr lang="sv-SE">
                <a:cs typeface="Calibri"/>
              </a:rPr>
              <a:t> and has set budgets, it is </a:t>
            </a:r>
            <a:r>
              <a:rPr lang="sv-SE" err="1">
                <a:cs typeface="Calibri"/>
              </a:rPr>
              <a:t>possible</a:t>
            </a:r>
            <a:r>
              <a:rPr lang="sv-SE">
                <a:cs typeface="Calibri"/>
              </a:rPr>
              <a:t> to </a:t>
            </a:r>
            <a:r>
              <a:rPr lang="sv-SE" err="1">
                <a:cs typeface="Calibri"/>
              </a:rPr>
              <a:t>produce</a:t>
            </a:r>
            <a:r>
              <a:rPr lang="sv-SE">
                <a:cs typeface="Calibri"/>
              </a:rPr>
              <a:t> </a:t>
            </a:r>
            <a:r>
              <a:rPr lang="sv-SE" err="1">
                <a:cs typeface="Calibri"/>
              </a:rPr>
              <a:t>financial</a:t>
            </a:r>
            <a:r>
              <a:rPr lang="sv-SE">
                <a:cs typeface="Calibri"/>
              </a:rPr>
              <a:t> </a:t>
            </a:r>
            <a:r>
              <a:rPr lang="sv-SE" err="1">
                <a:cs typeface="Calibri"/>
              </a:rPr>
              <a:t>reports</a:t>
            </a:r>
            <a:r>
              <a:rPr lang="sv-SE">
                <a:cs typeface="Calibri"/>
              </a:rPr>
              <a:t> for </a:t>
            </a:r>
            <a:r>
              <a:rPr lang="sv-SE" err="1">
                <a:cs typeface="Calibri"/>
              </a:rPr>
              <a:t>use</a:t>
            </a:r>
            <a:r>
              <a:rPr lang="sv-SE">
                <a:cs typeface="Calibri"/>
              </a:rPr>
              <a:t> by different </a:t>
            </a:r>
            <a:r>
              <a:rPr lang="sv-SE" err="1">
                <a:cs typeface="Calibri"/>
              </a:rPr>
              <a:t>stakeholders</a:t>
            </a:r>
            <a:r>
              <a:rPr lang="sv-SE">
                <a:cs typeface="Calibri"/>
              </a:rPr>
              <a:t>. For </a:t>
            </a:r>
            <a:r>
              <a:rPr lang="sv-SE" err="1">
                <a:cs typeface="Calibri"/>
              </a:rPr>
              <a:t>example</a:t>
            </a:r>
            <a:r>
              <a:rPr lang="sv-SE">
                <a:cs typeface="Calibri"/>
              </a:rPr>
              <a:t>, budget </a:t>
            </a:r>
            <a:r>
              <a:rPr lang="sv-SE" err="1">
                <a:cs typeface="Calibri"/>
              </a:rPr>
              <a:t>monitoring</a:t>
            </a:r>
            <a:r>
              <a:rPr lang="sv-SE">
                <a:cs typeface="Calibri"/>
              </a:rPr>
              <a:t> </a:t>
            </a:r>
            <a:r>
              <a:rPr lang="sv-SE" err="1">
                <a:cs typeface="Calibri"/>
              </a:rPr>
              <a:t>reports</a:t>
            </a:r>
            <a:r>
              <a:rPr lang="sv-SE">
                <a:cs typeface="Calibri"/>
              </a:rPr>
              <a:t> </a:t>
            </a:r>
            <a:r>
              <a:rPr lang="sv-SE" err="1">
                <a:cs typeface="Calibri"/>
              </a:rPr>
              <a:t>help</a:t>
            </a:r>
            <a:r>
              <a:rPr lang="sv-SE">
                <a:cs typeface="Calibri"/>
              </a:rPr>
              <a:t> managers to monitor the progress </a:t>
            </a:r>
            <a:r>
              <a:rPr lang="sv-SE" err="1">
                <a:cs typeface="Calibri"/>
              </a:rPr>
              <a:t>of</a:t>
            </a:r>
            <a:r>
              <a:rPr lang="sv-SE">
                <a:cs typeface="Calibri"/>
              </a:rPr>
              <a:t> </a:t>
            </a:r>
            <a:r>
              <a:rPr lang="sv-SE" err="1">
                <a:cs typeface="Calibri"/>
              </a:rPr>
              <a:t>their</a:t>
            </a:r>
            <a:r>
              <a:rPr lang="sv-SE">
                <a:cs typeface="Calibri"/>
              </a:rPr>
              <a:t> </a:t>
            </a:r>
            <a:r>
              <a:rPr lang="sv-SE" err="1">
                <a:cs typeface="Calibri"/>
              </a:rPr>
              <a:t>projects</a:t>
            </a:r>
            <a:r>
              <a:rPr lang="sv-SE">
                <a:cs typeface="Calibri"/>
              </a:rPr>
              <a:t> (as </a:t>
            </a:r>
            <a:r>
              <a:rPr lang="sv-SE" err="1">
                <a:cs typeface="Calibri"/>
              </a:rPr>
              <a:t>we</a:t>
            </a:r>
            <a:r>
              <a:rPr lang="sv-SE">
                <a:cs typeface="Calibri"/>
              </a:rPr>
              <a:t> </a:t>
            </a:r>
            <a:r>
              <a:rPr lang="sv-SE" err="1">
                <a:cs typeface="Calibri"/>
              </a:rPr>
              <a:t>saw</a:t>
            </a:r>
            <a:r>
              <a:rPr lang="sv-SE">
                <a:cs typeface="Calibri"/>
              </a:rPr>
              <a:t> in the </a:t>
            </a:r>
            <a:r>
              <a:rPr lang="sv-SE" err="1">
                <a:cs typeface="Calibri"/>
              </a:rPr>
              <a:t>example</a:t>
            </a:r>
            <a:r>
              <a:rPr lang="sv-SE">
                <a:cs typeface="Calibri"/>
              </a:rPr>
              <a:t> </a:t>
            </a:r>
            <a:r>
              <a:rPr lang="sv-SE" err="1">
                <a:cs typeface="Calibri"/>
              </a:rPr>
              <a:t>earlier</a:t>
            </a:r>
            <a:r>
              <a:rPr lang="sv-SE">
                <a:cs typeface="Calibri"/>
              </a:rPr>
              <a:t>), and </a:t>
            </a:r>
            <a:r>
              <a:rPr lang="sv-SE" err="1">
                <a:cs typeface="Calibri"/>
              </a:rPr>
              <a:t>annual</a:t>
            </a:r>
            <a:r>
              <a:rPr lang="sv-SE">
                <a:cs typeface="Calibri"/>
              </a:rPr>
              <a:t> </a:t>
            </a:r>
            <a:r>
              <a:rPr lang="sv-SE" err="1">
                <a:cs typeface="Calibri"/>
              </a:rPr>
              <a:t>financial</a:t>
            </a:r>
            <a:r>
              <a:rPr lang="sv-SE">
                <a:cs typeface="Calibri"/>
              </a:rPr>
              <a:t> </a:t>
            </a:r>
            <a:r>
              <a:rPr lang="sv-SE" err="1">
                <a:cs typeface="Calibri"/>
              </a:rPr>
              <a:t>statements</a:t>
            </a:r>
            <a:r>
              <a:rPr lang="sv-SE">
                <a:cs typeface="Calibri"/>
              </a:rPr>
              <a:t> </a:t>
            </a:r>
            <a:r>
              <a:rPr lang="sv-SE" err="1">
                <a:cs typeface="Calibri"/>
              </a:rPr>
              <a:t>provide</a:t>
            </a:r>
            <a:r>
              <a:rPr lang="sv-SE">
                <a:cs typeface="Calibri"/>
              </a:rPr>
              <a:t> </a:t>
            </a:r>
            <a:r>
              <a:rPr lang="sv-SE" err="1">
                <a:cs typeface="Calibri"/>
              </a:rPr>
              <a:t>accountability</a:t>
            </a:r>
            <a:r>
              <a:rPr lang="sv-SE">
                <a:cs typeface="Calibri"/>
              </a:rPr>
              <a:t> to </a:t>
            </a:r>
            <a:r>
              <a:rPr lang="sv-SE" err="1">
                <a:cs typeface="Calibri"/>
              </a:rPr>
              <a:t>external</a:t>
            </a:r>
            <a:r>
              <a:rPr lang="sv-SE">
                <a:cs typeface="Calibri"/>
              </a:rPr>
              <a:t> </a:t>
            </a:r>
            <a:r>
              <a:rPr lang="sv-SE" err="1">
                <a:cs typeface="Calibri"/>
              </a:rPr>
              <a:t>stakeholders</a:t>
            </a:r>
            <a:r>
              <a:rPr lang="sv-SE">
                <a:cs typeface="Calibri"/>
              </a:rPr>
              <a:t>.</a:t>
            </a:r>
            <a:endParaRPr lang="sv-SE">
              <a:ea typeface="Calibri"/>
              <a:cs typeface="Calibri"/>
            </a:endParaRPr>
          </a:p>
          <a:p>
            <a:endParaRPr lang="sv-SE">
              <a:ea typeface="Calibri"/>
              <a:cs typeface="Calibri"/>
            </a:endParaRPr>
          </a:p>
          <a:p>
            <a:r>
              <a:rPr lang="sv-SE">
                <a:ea typeface="Calibri"/>
                <a:cs typeface="Calibri"/>
              </a:rPr>
              <a:t>4. The last block is </a:t>
            </a:r>
            <a:r>
              <a:rPr lang="sv-SE" err="1">
                <a:ea typeface="Calibri"/>
                <a:cs typeface="Calibri"/>
              </a:rPr>
              <a:t>about</a:t>
            </a:r>
            <a:r>
              <a:rPr lang="sv-SE">
                <a:ea typeface="Calibri"/>
                <a:cs typeface="Calibri"/>
              </a:rPr>
              <a:t> </a:t>
            </a:r>
            <a:r>
              <a:rPr lang="sv-SE" err="1">
                <a:ea typeface="Calibri"/>
                <a:cs typeface="Calibri"/>
              </a:rPr>
              <a:t>Internal</a:t>
            </a:r>
            <a:r>
              <a:rPr lang="sv-SE">
                <a:ea typeface="Calibri"/>
                <a:cs typeface="Calibri"/>
              </a:rPr>
              <a:t> </a:t>
            </a:r>
            <a:r>
              <a:rPr lang="sv-SE" err="1">
                <a:ea typeface="Calibri"/>
                <a:cs typeface="Calibri"/>
              </a:rPr>
              <a:t>control</a:t>
            </a:r>
            <a:r>
              <a:rPr lang="sv-SE">
                <a:ea typeface="Calibri"/>
                <a:cs typeface="Calibri"/>
              </a:rPr>
              <a:t>. </a:t>
            </a:r>
            <a:r>
              <a:rPr lang="sv-SE" err="1">
                <a:ea typeface="Calibri"/>
                <a:cs typeface="Calibri"/>
              </a:rPr>
              <a:t>Innternal</a:t>
            </a:r>
            <a:r>
              <a:rPr lang="sv-SE">
                <a:ea typeface="Calibri"/>
                <a:cs typeface="Calibri"/>
              </a:rPr>
              <a:t> </a:t>
            </a:r>
            <a:r>
              <a:rPr lang="sv-SE" err="1">
                <a:ea typeface="Calibri"/>
                <a:cs typeface="Calibri"/>
              </a:rPr>
              <a:t>control</a:t>
            </a:r>
            <a:r>
              <a:rPr lang="sv-SE">
                <a:ea typeface="Calibri"/>
                <a:cs typeface="Calibri"/>
              </a:rPr>
              <a:t> is a system </a:t>
            </a:r>
            <a:r>
              <a:rPr lang="sv-SE" err="1">
                <a:ea typeface="Calibri"/>
                <a:cs typeface="Calibri"/>
              </a:rPr>
              <a:t>of</a:t>
            </a:r>
            <a:r>
              <a:rPr lang="sv-SE">
                <a:ea typeface="Calibri"/>
                <a:cs typeface="Calibri"/>
              </a:rPr>
              <a:t> common sense </a:t>
            </a:r>
            <a:r>
              <a:rPr lang="sv-SE" err="1">
                <a:ea typeface="Calibri"/>
                <a:cs typeface="Calibri"/>
              </a:rPr>
              <a:t>controls</a:t>
            </a:r>
            <a:r>
              <a:rPr lang="sv-SE">
                <a:ea typeface="Calibri"/>
                <a:cs typeface="Calibri"/>
              </a:rPr>
              <a:t>, checks, and </a:t>
            </a:r>
            <a:r>
              <a:rPr lang="sv-SE" err="1">
                <a:ea typeface="Calibri"/>
                <a:cs typeface="Calibri"/>
              </a:rPr>
              <a:t>balances</a:t>
            </a:r>
            <a:r>
              <a:rPr lang="sv-SE">
                <a:ea typeface="Calibri"/>
                <a:cs typeface="Calibri"/>
              </a:rPr>
              <a:t> </a:t>
            </a:r>
            <a:r>
              <a:rPr lang="sv-SE" err="1">
                <a:ea typeface="Calibri"/>
                <a:cs typeface="Calibri"/>
              </a:rPr>
              <a:t>designed</a:t>
            </a:r>
            <a:r>
              <a:rPr lang="sv-SE">
                <a:ea typeface="Calibri"/>
                <a:cs typeface="Calibri"/>
              </a:rPr>
              <a:t> to </a:t>
            </a:r>
            <a:r>
              <a:rPr lang="sv-SE" err="1">
                <a:ea typeface="Calibri"/>
                <a:cs typeface="Calibri"/>
              </a:rPr>
              <a:t>manage</a:t>
            </a:r>
            <a:r>
              <a:rPr lang="sv-SE">
                <a:ea typeface="Calibri"/>
                <a:cs typeface="Calibri"/>
              </a:rPr>
              <a:t> </a:t>
            </a:r>
            <a:r>
              <a:rPr lang="sv-SE" err="1">
                <a:ea typeface="Calibri"/>
                <a:cs typeface="Calibri"/>
              </a:rPr>
              <a:t>internal</a:t>
            </a:r>
            <a:r>
              <a:rPr lang="sv-SE">
                <a:ea typeface="Calibri"/>
                <a:cs typeface="Calibri"/>
              </a:rPr>
              <a:t> risk and </a:t>
            </a:r>
            <a:r>
              <a:rPr lang="sv-SE" err="1">
                <a:ea typeface="Calibri"/>
                <a:cs typeface="Calibri"/>
              </a:rPr>
              <a:t>safeguard</a:t>
            </a:r>
            <a:r>
              <a:rPr lang="sv-SE">
                <a:ea typeface="Calibri"/>
                <a:cs typeface="Calibri"/>
              </a:rPr>
              <a:t> an </a:t>
            </a:r>
            <a:r>
              <a:rPr lang="sv-SE" err="1">
                <a:ea typeface="Calibri"/>
                <a:cs typeface="Calibri"/>
              </a:rPr>
              <a:t>organisation's</a:t>
            </a:r>
            <a:r>
              <a:rPr lang="sv-SE">
                <a:ea typeface="Calibri"/>
                <a:cs typeface="Calibri"/>
              </a:rPr>
              <a:t> </a:t>
            </a:r>
            <a:r>
              <a:rPr lang="sv-SE" err="1">
                <a:ea typeface="Calibri"/>
                <a:cs typeface="Calibri"/>
              </a:rPr>
              <a:t>money</a:t>
            </a:r>
            <a:r>
              <a:rPr lang="sv-SE">
                <a:ea typeface="Calibri"/>
                <a:cs typeface="Calibri"/>
              </a:rPr>
              <a:t>, </a:t>
            </a:r>
            <a:r>
              <a:rPr lang="sv-SE" err="1">
                <a:ea typeface="Calibri"/>
                <a:cs typeface="Calibri"/>
              </a:rPr>
              <a:t>equipment</a:t>
            </a:r>
            <a:r>
              <a:rPr lang="sv-SE">
                <a:ea typeface="Calibri"/>
                <a:cs typeface="Calibri"/>
              </a:rPr>
              <a:t>, and </a:t>
            </a:r>
            <a:r>
              <a:rPr lang="sv-SE" err="1">
                <a:ea typeface="Calibri"/>
                <a:cs typeface="Calibri"/>
              </a:rPr>
              <a:t>other</a:t>
            </a:r>
            <a:r>
              <a:rPr lang="sv-SE">
                <a:ea typeface="Calibri"/>
                <a:cs typeface="Calibri"/>
              </a:rPr>
              <a:t> </a:t>
            </a:r>
            <a:r>
              <a:rPr lang="sv-SE" err="1">
                <a:ea typeface="Calibri"/>
                <a:cs typeface="Calibri"/>
              </a:rPr>
              <a:t>financial</a:t>
            </a:r>
            <a:r>
              <a:rPr lang="sv-SE">
                <a:ea typeface="Calibri"/>
                <a:cs typeface="Calibri"/>
              </a:rPr>
              <a:t> </a:t>
            </a:r>
            <a:r>
              <a:rPr lang="sv-SE" err="1">
                <a:ea typeface="Calibri"/>
                <a:cs typeface="Calibri"/>
              </a:rPr>
              <a:t>resources</a:t>
            </a:r>
            <a:r>
              <a:rPr lang="sv-SE">
                <a:ea typeface="Calibri"/>
                <a:cs typeface="Calibri"/>
              </a:rPr>
              <a:t>. The </a:t>
            </a:r>
            <a:r>
              <a:rPr lang="sv-SE" err="1">
                <a:ea typeface="Calibri"/>
                <a:cs typeface="Calibri"/>
              </a:rPr>
              <a:t>purpose</a:t>
            </a:r>
            <a:r>
              <a:rPr lang="sv-SE">
                <a:ea typeface="Calibri"/>
                <a:cs typeface="Calibri"/>
              </a:rPr>
              <a:t> </a:t>
            </a:r>
            <a:r>
              <a:rPr lang="sv-SE" err="1">
                <a:ea typeface="Calibri"/>
                <a:cs typeface="Calibri"/>
              </a:rPr>
              <a:t>of</a:t>
            </a:r>
            <a:r>
              <a:rPr lang="sv-SE">
                <a:ea typeface="Calibri"/>
                <a:cs typeface="Calibri"/>
              </a:rPr>
              <a:t> </a:t>
            </a:r>
            <a:r>
              <a:rPr lang="sv-SE" err="1">
                <a:ea typeface="Calibri"/>
                <a:cs typeface="Calibri"/>
              </a:rPr>
              <a:t>internal</a:t>
            </a:r>
            <a:r>
              <a:rPr lang="sv-SE">
                <a:ea typeface="Calibri"/>
                <a:cs typeface="Calibri"/>
              </a:rPr>
              <a:t> </a:t>
            </a:r>
            <a:r>
              <a:rPr lang="sv-SE" err="1">
                <a:ea typeface="Calibri"/>
                <a:cs typeface="Calibri"/>
              </a:rPr>
              <a:t>controls</a:t>
            </a:r>
            <a:r>
              <a:rPr lang="sv-SE">
                <a:ea typeface="Calibri"/>
                <a:cs typeface="Calibri"/>
              </a:rPr>
              <a:t> is to </a:t>
            </a:r>
            <a:r>
              <a:rPr lang="sv-SE" err="1">
                <a:ea typeface="Calibri"/>
                <a:cs typeface="Calibri"/>
              </a:rPr>
              <a:t>minimize</a:t>
            </a:r>
            <a:r>
              <a:rPr lang="sv-SE">
                <a:ea typeface="Calibri"/>
                <a:cs typeface="Calibri"/>
              </a:rPr>
              <a:t> </a:t>
            </a:r>
            <a:r>
              <a:rPr lang="sv-SE" err="1">
                <a:ea typeface="Calibri"/>
                <a:cs typeface="Calibri"/>
              </a:rPr>
              <a:t>losses</a:t>
            </a:r>
            <a:r>
              <a:rPr lang="sv-SE">
                <a:ea typeface="Calibri"/>
                <a:cs typeface="Calibri"/>
              </a:rPr>
              <a:t>, </a:t>
            </a:r>
            <a:r>
              <a:rPr lang="sv-SE" err="1">
                <a:ea typeface="Calibri"/>
                <a:cs typeface="Calibri"/>
              </a:rPr>
              <a:t>such</a:t>
            </a:r>
            <a:r>
              <a:rPr lang="sv-SE">
                <a:ea typeface="Calibri"/>
                <a:cs typeface="Calibri"/>
              </a:rPr>
              <a:t> as </a:t>
            </a:r>
            <a:r>
              <a:rPr lang="sv-SE" err="1">
                <a:ea typeface="Calibri"/>
                <a:cs typeface="Calibri"/>
              </a:rPr>
              <a:t>through</a:t>
            </a:r>
            <a:r>
              <a:rPr lang="sv-SE">
                <a:ea typeface="Calibri"/>
                <a:cs typeface="Calibri"/>
              </a:rPr>
              <a:t> </a:t>
            </a:r>
            <a:r>
              <a:rPr lang="sv-SE" err="1">
                <a:ea typeface="Calibri"/>
                <a:cs typeface="Calibri"/>
              </a:rPr>
              <a:t>theft</a:t>
            </a:r>
            <a:r>
              <a:rPr lang="sv-SE">
                <a:ea typeface="Calibri"/>
                <a:cs typeface="Calibri"/>
              </a:rPr>
              <a:t>, </a:t>
            </a:r>
            <a:r>
              <a:rPr lang="sv-SE" err="1">
                <a:ea typeface="Calibri"/>
                <a:cs typeface="Calibri"/>
              </a:rPr>
              <a:t>fraud</a:t>
            </a:r>
            <a:r>
              <a:rPr lang="sv-SE">
                <a:ea typeface="Calibri"/>
                <a:cs typeface="Calibri"/>
              </a:rPr>
              <a:t> or </a:t>
            </a:r>
            <a:r>
              <a:rPr lang="sv-SE" err="1">
                <a:ea typeface="Calibri"/>
                <a:cs typeface="Calibri"/>
              </a:rPr>
              <a:t>incompetence</a:t>
            </a:r>
            <a:r>
              <a:rPr lang="sv-SE">
                <a:ea typeface="Calibri"/>
                <a:cs typeface="Calibri"/>
              </a:rPr>
              <a:t>; and to </a:t>
            </a:r>
            <a:r>
              <a:rPr lang="sv-SE" err="1">
                <a:ea typeface="Calibri"/>
                <a:cs typeface="Calibri"/>
              </a:rPr>
              <a:t>detect</a:t>
            </a:r>
            <a:r>
              <a:rPr lang="sv-SE">
                <a:ea typeface="Calibri"/>
                <a:cs typeface="Calibri"/>
              </a:rPr>
              <a:t> </a:t>
            </a:r>
            <a:r>
              <a:rPr lang="sv-SE" err="1">
                <a:ea typeface="Calibri"/>
                <a:cs typeface="Calibri"/>
              </a:rPr>
              <a:t>errors</a:t>
            </a:r>
            <a:r>
              <a:rPr lang="sv-SE">
                <a:ea typeface="Calibri"/>
                <a:cs typeface="Calibri"/>
              </a:rPr>
              <a:t> and </a:t>
            </a:r>
            <a:r>
              <a:rPr lang="sv-SE" err="1">
                <a:ea typeface="Calibri"/>
                <a:cs typeface="Calibri"/>
              </a:rPr>
              <a:t>omissions</a:t>
            </a:r>
            <a:r>
              <a:rPr lang="sv-SE">
                <a:ea typeface="Calibri"/>
                <a:cs typeface="Calibri"/>
              </a:rPr>
              <a:t> in the </a:t>
            </a:r>
            <a:r>
              <a:rPr lang="sv-SE" err="1">
                <a:ea typeface="Calibri"/>
                <a:cs typeface="Calibri"/>
              </a:rPr>
              <a:t>accounting</a:t>
            </a:r>
            <a:r>
              <a:rPr lang="sv-SE">
                <a:ea typeface="Calibri"/>
                <a:cs typeface="Calibri"/>
              </a:rPr>
              <a:t> </a:t>
            </a:r>
            <a:r>
              <a:rPr lang="sv-SE" err="1">
                <a:ea typeface="Calibri"/>
                <a:cs typeface="Calibri"/>
              </a:rPr>
              <a:t>records</a:t>
            </a:r>
            <a:r>
              <a:rPr lang="sv-SE">
                <a:ea typeface="Calibri"/>
                <a:cs typeface="Calibri"/>
              </a:rPr>
              <a:t>. An </a:t>
            </a:r>
            <a:r>
              <a:rPr lang="sv-SE" err="1">
                <a:ea typeface="Calibri"/>
                <a:cs typeface="Calibri"/>
              </a:rPr>
              <a:t>effective</a:t>
            </a:r>
            <a:r>
              <a:rPr lang="sv-SE">
                <a:ea typeface="Calibri"/>
                <a:cs typeface="Calibri"/>
              </a:rPr>
              <a:t> </a:t>
            </a:r>
            <a:r>
              <a:rPr lang="sv-SE" err="1">
                <a:ea typeface="Calibri"/>
                <a:cs typeface="Calibri"/>
              </a:rPr>
              <a:t>internal</a:t>
            </a:r>
            <a:r>
              <a:rPr lang="sv-SE">
                <a:ea typeface="Calibri"/>
                <a:cs typeface="Calibri"/>
              </a:rPr>
              <a:t> </a:t>
            </a:r>
            <a:r>
              <a:rPr lang="sv-SE" err="1">
                <a:ea typeface="Calibri"/>
                <a:cs typeface="Calibri"/>
              </a:rPr>
              <a:t>control</a:t>
            </a:r>
            <a:r>
              <a:rPr lang="sv-SE">
                <a:ea typeface="Calibri"/>
                <a:cs typeface="Calibri"/>
              </a:rPr>
              <a:t> system </a:t>
            </a:r>
            <a:r>
              <a:rPr lang="sv-SE" err="1">
                <a:ea typeface="Calibri"/>
                <a:cs typeface="Calibri"/>
              </a:rPr>
              <a:t>also</a:t>
            </a:r>
            <a:r>
              <a:rPr lang="sv-SE">
                <a:ea typeface="Calibri"/>
                <a:cs typeface="Calibri"/>
              </a:rPr>
              <a:t> </a:t>
            </a:r>
            <a:r>
              <a:rPr lang="sv-SE" err="1">
                <a:ea typeface="Calibri"/>
                <a:cs typeface="Calibri"/>
              </a:rPr>
              <a:t>protects</a:t>
            </a:r>
            <a:r>
              <a:rPr lang="sv-SE">
                <a:ea typeface="Calibri"/>
                <a:cs typeface="Calibri"/>
              </a:rPr>
              <a:t> </a:t>
            </a:r>
            <a:r>
              <a:rPr lang="sv-SE" err="1">
                <a:ea typeface="Calibri"/>
                <a:cs typeface="Calibri"/>
              </a:rPr>
              <a:t>staff</a:t>
            </a:r>
            <a:r>
              <a:rPr lang="sv-SE">
                <a:ea typeface="Calibri"/>
                <a:cs typeface="Calibri"/>
              </a:rPr>
              <a:t>, an </a:t>
            </a:r>
            <a:r>
              <a:rPr lang="sv-SE" err="1">
                <a:ea typeface="Calibri"/>
                <a:cs typeface="Calibri"/>
              </a:rPr>
              <a:t>organisation's</a:t>
            </a:r>
            <a:r>
              <a:rPr lang="sv-SE">
                <a:ea typeface="Calibri"/>
                <a:cs typeface="Calibri"/>
              </a:rPr>
              <a:t> </a:t>
            </a:r>
            <a:r>
              <a:rPr lang="sv-SE" err="1">
                <a:ea typeface="Calibri"/>
                <a:cs typeface="Calibri"/>
              </a:rPr>
              <a:t>most</a:t>
            </a:r>
            <a:r>
              <a:rPr lang="sv-SE">
                <a:ea typeface="Calibri"/>
                <a:cs typeface="Calibri"/>
              </a:rPr>
              <a:t> </a:t>
            </a:r>
            <a:r>
              <a:rPr lang="sv-SE" err="1">
                <a:ea typeface="Calibri"/>
                <a:cs typeface="Calibri"/>
              </a:rPr>
              <a:t>important</a:t>
            </a:r>
            <a:r>
              <a:rPr lang="sv-SE">
                <a:ea typeface="Calibri"/>
                <a:cs typeface="Calibri"/>
              </a:rPr>
              <a:t> asset!</a:t>
            </a:r>
          </a:p>
          <a:p>
            <a:endParaRPr lang="sv-SE">
              <a:cs typeface="Calibri"/>
            </a:endParaRPr>
          </a:p>
          <a:p>
            <a:endParaRPr lang="sv-SE">
              <a:cs typeface="Calibri"/>
            </a:endParaRPr>
          </a:p>
          <a:p>
            <a:r>
              <a:rPr lang="sv-SE">
                <a:cs typeface="Calibri"/>
              </a:rPr>
              <a:t>In the </a:t>
            </a:r>
            <a:r>
              <a:rPr lang="sv-SE" err="1">
                <a:cs typeface="Calibri"/>
              </a:rPr>
              <a:t>upcoming</a:t>
            </a:r>
            <a:r>
              <a:rPr lang="sv-SE">
                <a:cs typeface="Calibri"/>
              </a:rPr>
              <a:t> </a:t>
            </a:r>
            <a:r>
              <a:rPr lang="sv-SE" err="1">
                <a:cs typeface="Calibri"/>
              </a:rPr>
              <a:t>modules</a:t>
            </a:r>
            <a:r>
              <a:rPr lang="sv-SE">
                <a:cs typeface="Calibri"/>
              </a:rPr>
              <a:t> </a:t>
            </a:r>
            <a:r>
              <a:rPr lang="sv-SE" err="1">
                <a:cs typeface="Calibri"/>
              </a:rPr>
              <a:t>we</a:t>
            </a:r>
            <a:r>
              <a:rPr lang="sv-SE">
                <a:cs typeface="Calibri"/>
              </a:rPr>
              <a:t> </a:t>
            </a:r>
            <a:r>
              <a:rPr lang="sv-SE" err="1">
                <a:cs typeface="Calibri"/>
              </a:rPr>
              <a:t>will</a:t>
            </a:r>
            <a:r>
              <a:rPr lang="sv-SE">
                <a:cs typeface="Calibri"/>
              </a:rPr>
              <a:t> go </a:t>
            </a:r>
            <a:r>
              <a:rPr lang="sv-SE" err="1">
                <a:cs typeface="Calibri"/>
              </a:rPr>
              <a:t>deeper</a:t>
            </a:r>
            <a:r>
              <a:rPr lang="sv-SE">
                <a:cs typeface="Calibri"/>
              </a:rPr>
              <a:t> </a:t>
            </a:r>
            <a:r>
              <a:rPr lang="sv-SE" err="1">
                <a:cs typeface="Calibri"/>
              </a:rPr>
              <a:t>into</a:t>
            </a:r>
            <a:r>
              <a:rPr lang="sv-SE">
                <a:cs typeface="Calibri"/>
              </a:rPr>
              <a:t> </a:t>
            </a:r>
            <a:r>
              <a:rPr lang="sv-SE" err="1">
                <a:cs typeface="Calibri"/>
              </a:rPr>
              <a:t>this</a:t>
            </a:r>
            <a:r>
              <a:rPr lang="sv-SE">
                <a:cs typeface="Calibri"/>
              </a:rPr>
              <a:t> </a:t>
            </a:r>
            <a:r>
              <a:rPr lang="sv-SE" err="1">
                <a:cs typeface="Calibri"/>
              </a:rPr>
              <a:t>four</a:t>
            </a:r>
            <a:r>
              <a:rPr lang="sv-SE">
                <a:cs typeface="Calibri"/>
              </a:rPr>
              <a:t> </a:t>
            </a:r>
            <a:r>
              <a:rPr lang="sv-SE" err="1">
                <a:cs typeface="Calibri"/>
              </a:rPr>
              <a:t>building</a:t>
            </a:r>
            <a:r>
              <a:rPr lang="sv-SE">
                <a:cs typeface="Calibri"/>
              </a:rPr>
              <a:t> blocks</a:t>
            </a:r>
            <a:r>
              <a:rPr lang="sv-SE"/>
              <a:t>. </a:t>
            </a:r>
            <a:r>
              <a:rPr lang="en-US"/>
              <a:t>But before we leave them for now, let's look at an important task for the finance team when it comes to financial management, keeping an up-to-date finance manual.</a:t>
            </a:r>
            <a:r>
              <a:rPr lang="sv-SE">
                <a:cs typeface="Calibri"/>
              </a:rPr>
              <a:t> </a:t>
            </a:r>
            <a:endParaRPr lang="sv-SE"/>
          </a:p>
          <a:p>
            <a:endParaRPr lang="sv-SE">
              <a:cs typeface="Calibri"/>
            </a:endParaRPr>
          </a:p>
          <a:p>
            <a:endParaRPr lang="sv-SE">
              <a:cs typeface="Calibri"/>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14</a:t>
            </a:fld>
            <a:endParaRPr lang="sv-SE"/>
          </a:p>
        </p:txBody>
      </p:sp>
    </p:spTree>
    <p:extLst>
      <p:ext uri="{BB962C8B-B14F-4D97-AF65-F5344CB8AC3E}">
        <p14:creationId xmlns:p14="http://schemas.microsoft.com/office/powerpoint/2010/main" val="250256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For those of you who attended our controller network webinar a couple of weeks ago on agreement compliance, you may remember that we talked about the importance of making sure your procedures and systems are set up to meet the requirements of the agreement. To do this, it's good to have a financial handbook, and also to make sure it's up to date. As we can read in this image</a:t>
            </a:r>
            <a:r>
              <a:rPr lang="sv-SE"/>
              <a:t>, ”A </a:t>
            </a:r>
            <a:r>
              <a:rPr lang="sv-SE" err="1"/>
              <a:t>finance</a:t>
            </a:r>
            <a:r>
              <a:rPr lang="sv-SE"/>
              <a:t> manual </a:t>
            </a:r>
            <a:r>
              <a:rPr lang="sv-SE" err="1"/>
              <a:t>describes</a:t>
            </a:r>
            <a:r>
              <a:rPr lang="sv-SE"/>
              <a:t> </a:t>
            </a:r>
            <a:r>
              <a:rPr lang="sv-SE" err="1"/>
              <a:t>how</a:t>
            </a:r>
            <a:r>
              <a:rPr lang="sv-SE"/>
              <a:t> an organisation </a:t>
            </a:r>
            <a:r>
              <a:rPr lang="sv-SE" err="1"/>
              <a:t>manages</a:t>
            </a:r>
            <a:r>
              <a:rPr lang="sv-SE"/>
              <a:t> </a:t>
            </a:r>
            <a:r>
              <a:rPr lang="sv-SE" err="1"/>
              <a:t>its</a:t>
            </a:r>
            <a:r>
              <a:rPr lang="sv-SE"/>
              <a:t> </a:t>
            </a:r>
            <a:r>
              <a:rPr lang="sv-SE" err="1"/>
              <a:t>finances</a:t>
            </a:r>
            <a:r>
              <a:rPr lang="sv-SE"/>
              <a:t> and guides </a:t>
            </a:r>
            <a:r>
              <a:rPr lang="sv-SE" err="1"/>
              <a:t>project</a:t>
            </a:r>
            <a:r>
              <a:rPr lang="sv-SE"/>
              <a:t> teams in </a:t>
            </a:r>
            <a:r>
              <a:rPr lang="sv-SE" err="1"/>
              <a:t>setting</a:t>
            </a:r>
            <a:r>
              <a:rPr lang="sv-SE"/>
              <a:t> </a:t>
            </a:r>
            <a:r>
              <a:rPr lang="sv-SE" err="1"/>
              <a:t>up</a:t>
            </a:r>
            <a:r>
              <a:rPr lang="sv-SE"/>
              <a:t> </a:t>
            </a:r>
            <a:r>
              <a:rPr lang="sv-SE" err="1"/>
              <a:t>their</a:t>
            </a:r>
            <a:r>
              <a:rPr lang="sv-SE"/>
              <a:t> </a:t>
            </a:r>
            <a:r>
              <a:rPr lang="sv-SE" err="1"/>
              <a:t>finance</a:t>
            </a:r>
            <a:r>
              <a:rPr lang="sv-SE"/>
              <a:t> </a:t>
            </a:r>
            <a:r>
              <a:rPr lang="sv-SE" err="1"/>
              <a:t>processes</a:t>
            </a:r>
            <a:r>
              <a:rPr lang="sv-SE"/>
              <a:t>. It serves as a </a:t>
            </a:r>
            <a:r>
              <a:rPr lang="sv-SE" err="1"/>
              <a:t>reference</a:t>
            </a:r>
            <a:r>
              <a:rPr lang="sv-SE"/>
              <a:t> to </a:t>
            </a:r>
            <a:r>
              <a:rPr lang="sv-SE" err="1"/>
              <a:t>avoid</a:t>
            </a:r>
            <a:r>
              <a:rPr lang="sv-SE"/>
              <a:t> </a:t>
            </a:r>
            <a:r>
              <a:rPr lang="sv-SE" err="1"/>
              <a:t>misunderstandings</a:t>
            </a:r>
            <a:r>
              <a:rPr lang="sv-SE"/>
              <a:t> and </a:t>
            </a:r>
            <a:r>
              <a:rPr lang="sv-SE" err="1"/>
              <a:t>encourages</a:t>
            </a:r>
            <a:r>
              <a:rPr lang="sv-SE"/>
              <a:t> </a:t>
            </a:r>
            <a:r>
              <a:rPr lang="sv-SE" err="1"/>
              <a:t>consistency</a:t>
            </a:r>
            <a:r>
              <a:rPr lang="sv-SE"/>
              <a:t> by </a:t>
            </a:r>
            <a:r>
              <a:rPr lang="sv-SE" err="1"/>
              <a:t>setting</a:t>
            </a:r>
            <a:r>
              <a:rPr lang="sv-SE"/>
              <a:t> </a:t>
            </a:r>
            <a:r>
              <a:rPr lang="sv-SE" err="1"/>
              <a:t>out</a:t>
            </a:r>
            <a:r>
              <a:rPr lang="sv-SE"/>
              <a:t> </a:t>
            </a:r>
            <a:r>
              <a:rPr lang="sv-SE" err="1"/>
              <a:t>policies</a:t>
            </a:r>
            <a:r>
              <a:rPr lang="sv-SE"/>
              <a:t> and </a:t>
            </a:r>
            <a:r>
              <a:rPr lang="sv-SE" err="1"/>
              <a:t>procedures</a:t>
            </a:r>
            <a:r>
              <a:rPr lang="sv-SE"/>
              <a:t>. </a:t>
            </a:r>
          </a:p>
          <a:p>
            <a:endParaRPr lang="sv-SE">
              <a:cs typeface="Calibri"/>
            </a:endParaRPr>
          </a:p>
          <a:p>
            <a:endParaRPr lang="sv-SE">
              <a:cs typeface="Calibri"/>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15</a:t>
            </a:fld>
            <a:endParaRPr lang="sv-SE"/>
          </a:p>
        </p:txBody>
      </p:sp>
    </p:spTree>
    <p:extLst>
      <p:ext uri="{BB962C8B-B14F-4D97-AF65-F5344CB8AC3E}">
        <p14:creationId xmlns:p14="http://schemas.microsoft.com/office/powerpoint/2010/main" val="131635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a:p>
            <a:endParaRPr lang="sv-SE"/>
          </a:p>
          <a:p>
            <a:r>
              <a:rPr lang="sv-SE"/>
              <a:t>• </a:t>
            </a:r>
            <a:r>
              <a:rPr lang="sv-SE" err="1"/>
              <a:t>Accounting</a:t>
            </a:r>
            <a:r>
              <a:rPr lang="sv-SE"/>
              <a:t> </a:t>
            </a:r>
            <a:r>
              <a:rPr lang="sv-SE" err="1"/>
              <a:t>rules</a:t>
            </a:r>
            <a:r>
              <a:rPr lang="sv-SE"/>
              <a:t> and </a:t>
            </a:r>
            <a:r>
              <a:rPr lang="sv-SE" err="1"/>
              <a:t>routines</a:t>
            </a:r>
            <a:endParaRPr lang="sv-SE">
              <a:cs typeface="Calibri"/>
            </a:endParaRPr>
          </a:p>
          <a:p>
            <a:r>
              <a:rPr lang="sv-SE"/>
              <a:t>• Bank and cash handling </a:t>
            </a:r>
            <a:r>
              <a:rPr lang="sv-SE" err="1"/>
              <a:t>procedures</a:t>
            </a:r>
            <a:endParaRPr lang="sv-SE">
              <a:cs typeface="Calibri"/>
            </a:endParaRPr>
          </a:p>
          <a:p>
            <a:r>
              <a:rPr lang="sv-SE"/>
              <a:t>• </a:t>
            </a:r>
            <a:r>
              <a:rPr lang="sv-SE" err="1"/>
              <a:t>Code</a:t>
            </a:r>
            <a:r>
              <a:rPr lang="sv-SE"/>
              <a:t> </a:t>
            </a:r>
            <a:r>
              <a:rPr lang="sv-SE" err="1"/>
              <a:t>of</a:t>
            </a:r>
            <a:r>
              <a:rPr lang="sv-SE"/>
              <a:t> </a:t>
            </a:r>
            <a:r>
              <a:rPr lang="sv-SE" err="1"/>
              <a:t>conduct</a:t>
            </a:r>
            <a:endParaRPr lang="sv-SE">
              <a:cs typeface="Calibri"/>
            </a:endParaRPr>
          </a:p>
          <a:p>
            <a:r>
              <a:rPr lang="sv-SE"/>
              <a:t>• </a:t>
            </a:r>
            <a:r>
              <a:rPr lang="sv-SE" err="1"/>
              <a:t>Coding</a:t>
            </a:r>
            <a:r>
              <a:rPr lang="sv-SE"/>
              <a:t> </a:t>
            </a:r>
            <a:r>
              <a:rPr lang="sv-SE" err="1"/>
              <a:t>structures</a:t>
            </a:r>
            <a:endParaRPr lang="sv-SE">
              <a:cs typeface="Calibri"/>
            </a:endParaRPr>
          </a:p>
          <a:p>
            <a:r>
              <a:rPr lang="sv-SE"/>
              <a:t>• </a:t>
            </a:r>
            <a:r>
              <a:rPr lang="sv-SE" err="1"/>
              <a:t>Delegated</a:t>
            </a:r>
            <a:r>
              <a:rPr lang="sv-SE"/>
              <a:t> </a:t>
            </a:r>
            <a:r>
              <a:rPr lang="sv-SE" err="1"/>
              <a:t>authority</a:t>
            </a:r>
            <a:endParaRPr lang="sv-SE">
              <a:cs typeface="Calibri"/>
            </a:endParaRPr>
          </a:p>
          <a:p>
            <a:r>
              <a:rPr lang="sv-SE"/>
              <a:t>• </a:t>
            </a:r>
            <a:r>
              <a:rPr lang="sv-SE" err="1"/>
              <a:t>Financial</a:t>
            </a:r>
            <a:r>
              <a:rPr lang="sv-SE"/>
              <a:t> planning and budget management </a:t>
            </a:r>
            <a:r>
              <a:rPr lang="sv-SE" err="1"/>
              <a:t>processes</a:t>
            </a:r>
            <a:endParaRPr lang="sv-SE">
              <a:cs typeface="Calibri"/>
            </a:endParaRPr>
          </a:p>
          <a:p>
            <a:r>
              <a:rPr lang="sv-SE"/>
              <a:t>• </a:t>
            </a:r>
            <a:r>
              <a:rPr lang="sv-SE" err="1"/>
              <a:t>Financial</a:t>
            </a:r>
            <a:r>
              <a:rPr lang="sv-SE"/>
              <a:t> </a:t>
            </a:r>
            <a:r>
              <a:rPr lang="sv-SE" err="1"/>
              <a:t>reporting</a:t>
            </a:r>
            <a:r>
              <a:rPr lang="sv-SE"/>
              <a:t> </a:t>
            </a:r>
            <a:r>
              <a:rPr lang="sv-SE" err="1"/>
              <a:t>routines</a:t>
            </a:r>
            <a:endParaRPr lang="sv-SE">
              <a:cs typeface="Calibri"/>
            </a:endParaRPr>
          </a:p>
          <a:p>
            <a:r>
              <a:rPr lang="sv-SE"/>
              <a:t>• </a:t>
            </a:r>
            <a:r>
              <a:rPr lang="sv-SE" err="1"/>
              <a:t>Fixed</a:t>
            </a:r>
            <a:r>
              <a:rPr lang="sv-SE"/>
              <a:t> assets</a:t>
            </a:r>
            <a:endParaRPr lang="sv-SE">
              <a:cs typeface="Calibri"/>
            </a:endParaRPr>
          </a:p>
          <a:p>
            <a:r>
              <a:rPr lang="sv-SE"/>
              <a:t>• </a:t>
            </a:r>
            <a:r>
              <a:rPr lang="sv-SE" err="1"/>
              <a:t>Foreign</a:t>
            </a:r>
            <a:r>
              <a:rPr lang="sv-SE"/>
              <a:t> </a:t>
            </a:r>
            <a:r>
              <a:rPr lang="sv-SE" err="1"/>
              <a:t>exchange</a:t>
            </a:r>
            <a:endParaRPr lang="sv-SE">
              <a:cs typeface="Calibri"/>
            </a:endParaRPr>
          </a:p>
          <a:p>
            <a:r>
              <a:rPr lang="sv-SE"/>
              <a:t>• </a:t>
            </a:r>
            <a:r>
              <a:rPr lang="sv-SE" err="1"/>
              <a:t>Fraud</a:t>
            </a:r>
            <a:r>
              <a:rPr lang="sv-SE"/>
              <a:t> and </a:t>
            </a:r>
            <a:r>
              <a:rPr lang="sv-SE" err="1"/>
              <a:t>other</a:t>
            </a:r>
            <a:r>
              <a:rPr lang="sv-SE"/>
              <a:t> </a:t>
            </a:r>
            <a:r>
              <a:rPr lang="sv-SE" err="1"/>
              <a:t>irregularities</a:t>
            </a:r>
            <a:endParaRPr lang="sv-SE">
              <a:cs typeface="Calibri"/>
            </a:endParaRPr>
          </a:p>
          <a:p>
            <a:r>
              <a:rPr lang="sv-SE"/>
              <a:t>• Grant management </a:t>
            </a:r>
            <a:r>
              <a:rPr lang="sv-SE" err="1"/>
              <a:t>guidelines</a:t>
            </a:r>
            <a:endParaRPr lang="sv-SE">
              <a:cs typeface="Calibri"/>
            </a:endParaRPr>
          </a:p>
          <a:p>
            <a:r>
              <a:rPr lang="sv-SE"/>
              <a:t>• Insurance</a:t>
            </a:r>
            <a:endParaRPr lang="sv-SE">
              <a:cs typeface="Calibri"/>
            </a:endParaRPr>
          </a:p>
          <a:p>
            <a:r>
              <a:rPr lang="sv-SE"/>
              <a:t>• </a:t>
            </a:r>
            <a:r>
              <a:rPr lang="sv-SE" err="1"/>
              <a:t>Procurement</a:t>
            </a:r>
            <a:r>
              <a:rPr lang="sv-SE"/>
              <a:t> </a:t>
            </a:r>
            <a:r>
              <a:rPr lang="sv-SE" err="1"/>
              <a:t>procedures</a:t>
            </a:r>
            <a:endParaRPr lang="sv-SE">
              <a:cs typeface="Calibri"/>
            </a:endParaRPr>
          </a:p>
          <a:p>
            <a:r>
              <a:rPr lang="sv-SE"/>
              <a:t>• Staff </a:t>
            </a:r>
            <a:r>
              <a:rPr lang="sv-SE" err="1"/>
              <a:t>benefits</a:t>
            </a:r>
            <a:r>
              <a:rPr lang="sv-SE"/>
              <a:t>, </a:t>
            </a:r>
            <a:r>
              <a:rPr lang="sv-SE" err="1"/>
              <a:t>allowances</a:t>
            </a:r>
            <a:r>
              <a:rPr lang="sv-SE"/>
              <a:t>, and </a:t>
            </a:r>
            <a:r>
              <a:rPr lang="sv-SE" err="1"/>
              <a:t>expenses</a:t>
            </a:r>
            <a:endParaRPr lang="sv-SE">
              <a:cs typeface="Calibri"/>
            </a:endParaRPr>
          </a:p>
          <a:p>
            <a:r>
              <a:rPr lang="sv-SE"/>
              <a:t>• Stock </a:t>
            </a:r>
            <a:r>
              <a:rPr lang="sv-SE" err="1"/>
              <a:t>control</a:t>
            </a:r>
            <a:endParaRPr lang="sv-SE">
              <a:cs typeface="Calibri"/>
            </a:endParaRPr>
          </a:p>
          <a:p>
            <a:r>
              <a:rPr lang="sv-SE"/>
              <a:t>• </a:t>
            </a:r>
            <a:r>
              <a:rPr lang="sv-SE" err="1"/>
              <a:t>Vehicle</a:t>
            </a:r>
            <a:r>
              <a:rPr lang="sv-SE"/>
              <a:t> management </a:t>
            </a:r>
            <a:r>
              <a:rPr lang="sv-SE" err="1"/>
              <a:t>are</a:t>
            </a:r>
            <a:r>
              <a:rPr lang="sv-SE"/>
              <a:t> </a:t>
            </a:r>
            <a:r>
              <a:rPr lang="sv-SE" err="1"/>
              <a:t>examples</a:t>
            </a:r>
            <a:r>
              <a:rPr lang="sv-SE"/>
              <a:t> </a:t>
            </a:r>
            <a:r>
              <a:rPr lang="sv-SE" err="1"/>
              <a:t>of</a:t>
            </a:r>
            <a:r>
              <a:rPr lang="sv-SE"/>
              <a:t> </a:t>
            </a:r>
            <a:r>
              <a:rPr lang="sv-SE" err="1"/>
              <a:t>what</a:t>
            </a:r>
            <a:r>
              <a:rPr lang="sv-SE"/>
              <a:t> </a:t>
            </a:r>
            <a:r>
              <a:rPr lang="sv-SE" err="1"/>
              <a:t>can</a:t>
            </a:r>
            <a:r>
              <a:rPr lang="sv-SE"/>
              <a:t> be </a:t>
            </a:r>
            <a:r>
              <a:rPr lang="sv-SE" err="1"/>
              <a:t>included</a:t>
            </a:r>
            <a:r>
              <a:rPr lang="sv-SE"/>
              <a:t> in the manual.</a:t>
            </a:r>
          </a:p>
          <a:p>
            <a:endParaRPr lang="sv-SE"/>
          </a:p>
          <a:p>
            <a:r>
              <a:rPr lang="sv-SE"/>
              <a:t>Överlämna till Johanna</a:t>
            </a:r>
          </a:p>
          <a:p>
            <a:r>
              <a:rPr lang="sv-SE" err="1"/>
              <a:t>Please</a:t>
            </a:r>
            <a:r>
              <a:rPr lang="sv-SE"/>
              <a:t> </a:t>
            </a:r>
            <a:r>
              <a:rPr lang="sv-SE" err="1"/>
              <a:t>tell</a:t>
            </a:r>
            <a:r>
              <a:rPr lang="sv-SE"/>
              <a:t> </a:t>
            </a:r>
            <a:r>
              <a:rPr lang="sv-SE" err="1"/>
              <a:t>us</a:t>
            </a:r>
            <a:r>
              <a:rPr lang="sv-SE"/>
              <a:t> </a:t>
            </a:r>
            <a:r>
              <a:rPr lang="sv-SE" err="1"/>
              <a:t>something</a:t>
            </a:r>
            <a:r>
              <a:rPr lang="sv-SE"/>
              <a:t> short, </a:t>
            </a:r>
            <a:r>
              <a:rPr lang="sv-SE" err="1"/>
              <a:t>brief</a:t>
            </a:r>
            <a:r>
              <a:rPr lang="sv-SE"/>
              <a:t> </a:t>
            </a:r>
            <a:r>
              <a:rPr lang="sv-SE" err="1"/>
              <a:t>about</a:t>
            </a:r>
            <a:r>
              <a:rPr lang="sv-SE"/>
              <a:t> the </a:t>
            </a:r>
            <a:r>
              <a:rPr lang="sv-SE" err="1"/>
              <a:t>accountability</a:t>
            </a:r>
            <a:endParaRPr lang="sv-SE"/>
          </a:p>
        </p:txBody>
      </p:sp>
      <p:sp>
        <p:nvSpPr>
          <p:cNvPr id="4" name="Platshållare för bildnummer 3"/>
          <p:cNvSpPr>
            <a:spLocks noGrp="1"/>
          </p:cNvSpPr>
          <p:nvPr>
            <p:ph type="sldNum" sz="quarter" idx="5"/>
          </p:nvPr>
        </p:nvSpPr>
        <p:spPr/>
        <p:txBody>
          <a:bodyPr/>
          <a:lstStyle/>
          <a:p>
            <a:fld id="{0DB33A0A-9A2D-4470-9B39-A2FDC3580BC1}" type="slidenum">
              <a:rPr lang="sv-SE" smtClean="0"/>
              <a:t>16</a:t>
            </a:fld>
            <a:endParaRPr lang="sv-SE"/>
          </a:p>
        </p:txBody>
      </p:sp>
    </p:spTree>
    <p:extLst>
      <p:ext uri="{BB962C8B-B14F-4D97-AF65-F5344CB8AC3E}">
        <p14:creationId xmlns:p14="http://schemas.microsoft.com/office/powerpoint/2010/main" val="750288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Before we end this session, we will say something about accountability. We looked at this image earlier when we talked about different roles within the organization. We then also discussed the two arrows that show that authority goes down in the organization, from the board and CEO to the finance team and the project team, and </a:t>
            </a:r>
            <a:r>
              <a:rPr lang="en-US" err="1">
                <a:cs typeface="Calibri"/>
              </a:rPr>
              <a:t>acountability</a:t>
            </a:r>
            <a:r>
              <a:rPr lang="en-US">
                <a:cs typeface="Calibri"/>
              </a:rPr>
              <a:t> goes up, from the finance and project teams to the CEO and board.</a:t>
            </a:r>
          </a:p>
          <a:p>
            <a:endParaRPr lang="en-US">
              <a:cs typeface="Calibri"/>
            </a:endParaRPr>
          </a:p>
          <a:p>
            <a:r>
              <a:rPr lang="en-US">
                <a:cs typeface="Calibri"/>
              </a:rPr>
              <a:t>But who else is the organization accountable to?</a:t>
            </a:r>
            <a:endParaRPr lang="en">
              <a:cs typeface="Calibri" panose="020F0502020204030204"/>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17</a:t>
            </a:fld>
            <a:endParaRPr lang="sv-SE"/>
          </a:p>
        </p:txBody>
      </p:sp>
    </p:spTree>
    <p:extLst>
      <p:ext uri="{BB962C8B-B14F-4D97-AF65-F5344CB8AC3E}">
        <p14:creationId xmlns:p14="http://schemas.microsoft.com/office/powerpoint/2010/main" val="1983837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The organization is responsible towards the donor, to keep the agreement with the donor.</a:t>
            </a:r>
          </a:p>
          <a:p>
            <a:r>
              <a:rPr lang="en-US">
                <a:cs typeface="Calibri"/>
              </a:rPr>
              <a:t>The organization is also responsible for compliance with the authorities' regulations, for example regarding taxes and personnel</a:t>
            </a:r>
          </a:p>
          <a:p>
            <a:r>
              <a:rPr lang="en-US">
                <a:cs typeface="Calibri"/>
              </a:rPr>
              <a:t>The organization will also be held accountable for effectiveness in managing and implementing the projects.</a:t>
            </a:r>
            <a:endParaRPr lang="sv-SE">
              <a:cs typeface="Calibri"/>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18</a:t>
            </a:fld>
            <a:endParaRPr lang="sv-SE"/>
          </a:p>
        </p:txBody>
      </p:sp>
    </p:spTree>
    <p:extLst>
      <p:ext uri="{BB962C8B-B14F-4D97-AF65-F5344CB8AC3E}">
        <p14:creationId xmlns:p14="http://schemas.microsoft.com/office/powerpoint/2010/main" val="2777558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We</a:t>
            </a:r>
            <a:r>
              <a:rPr lang="sv-SE"/>
              <a:t> </a:t>
            </a:r>
            <a:r>
              <a:rPr lang="sv-SE" err="1"/>
              <a:t>can</a:t>
            </a:r>
            <a:r>
              <a:rPr lang="sv-SE"/>
              <a:t> look at </a:t>
            </a:r>
            <a:r>
              <a:rPr lang="sv-SE" err="1"/>
              <a:t>accountability</a:t>
            </a:r>
            <a:r>
              <a:rPr lang="sv-SE"/>
              <a:t> from </a:t>
            </a:r>
            <a:r>
              <a:rPr lang="sv-SE" err="1"/>
              <a:t>three</a:t>
            </a:r>
            <a:r>
              <a:rPr lang="sv-SE"/>
              <a:t> </a:t>
            </a:r>
            <a:r>
              <a:rPr lang="sv-SE" err="1"/>
              <a:t>perspectives</a:t>
            </a:r>
            <a:r>
              <a:rPr lang="sv-SE"/>
              <a:t>.</a:t>
            </a:r>
          </a:p>
          <a:p>
            <a:r>
              <a:rPr lang="sv-SE"/>
              <a:t>It is </a:t>
            </a:r>
            <a:r>
              <a:rPr lang="sv-SE" err="1"/>
              <a:t>upward</a:t>
            </a:r>
            <a:r>
              <a:rPr lang="sv-SE"/>
              <a:t> </a:t>
            </a:r>
            <a:r>
              <a:rPr lang="sv-SE" err="1"/>
              <a:t>accountability</a:t>
            </a:r>
            <a:r>
              <a:rPr lang="sv-SE"/>
              <a:t>, </a:t>
            </a:r>
            <a:r>
              <a:rPr lang="sv-SE" err="1"/>
              <a:t>which</a:t>
            </a:r>
            <a:r>
              <a:rPr lang="sv-SE"/>
              <a:t> is </a:t>
            </a:r>
            <a:r>
              <a:rPr lang="sv-SE" err="1"/>
              <a:t>accountability</a:t>
            </a:r>
            <a:r>
              <a:rPr lang="sv-SE"/>
              <a:t> to donors.</a:t>
            </a:r>
          </a:p>
        </p:txBody>
      </p:sp>
      <p:sp>
        <p:nvSpPr>
          <p:cNvPr id="4" name="Platshållare för bildnummer 3"/>
          <p:cNvSpPr>
            <a:spLocks noGrp="1"/>
          </p:cNvSpPr>
          <p:nvPr>
            <p:ph type="sldNum" sz="quarter" idx="5"/>
          </p:nvPr>
        </p:nvSpPr>
        <p:spPr/>
        <p:txBody>
          <a:bodyPr/>
          <a:lstStyle/>
          <a:p>
            <a:fld id="{0DB33A0A-9A2D-4470-9B39-A2FDC3580BC1}" type="slidenum">
              <a:rPr lang="sv-SE" smtClean="0"/>
              <a:t>19</a:t>
            </a:fld>
            <a:endParaRPr lang="sv-SE"/>
          </a:p>
        </p:txBody>
      </p:sp>
    </p:spTree>
    <p:extLst>
      <p:ext uri="{BB962C8B-B14F-4D97-AF65-F5344CB8AC3E}">
        <p14:creationId xmlns:p14="http://schemas.microsoft.com/office/powerpoint/2010/main" val="294158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DB33A0A-9A2D-4470-9B39-A2FDC3580BC1}" type="slidenum">
              <a:rPr lang="sv-SE" smtClean="0"/>
              <a:t>2</a:t>
            </a:fld>
            <a:endParaRPr lang="sv-SE"/>
          </a:p>
        </p:txBody>
      </p:sp>
    </p:spTree>
    <p:extLst>
      <p:ext uri="{BB962C8B-B14F-4D97-AF65-F5344CB8AC3E}">
        <p14:creationId xmlns:p14="http://schemas.microsoft.com/office/powerpoint/2010/main" val="3431395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We also have downward accountability, which is responsibility towards affected populations, that is, the beneficiaries of the project. Will they receive the support they are entitled to according to the project plan.</a:t>
            </a:r>
            <a:endParaRPr lang="sv-SE"/>
          </a:p>
        </p:txBody>
      </p:sp>
      <p:sp>
        <p:nvSpPr>
          <p:cNvPr id="4" name="Platshållare för bildnummer 3"/>
          <p:cNvSpPr>
            <a:spLocks noGrp="1"/>
          </p:cNvSpPr>
          <p:nvPr>
            <p:ph type="sldNum" sz="quarter" idx="5"/>
          </p:nvPr>
        </p:nvSpPr>
        <p:spPr/>
        <p:txBody>
          <a:bodyPr/>
          <a:lstStyle/>
          <a:p>
            <a:fld id="{0DB33A0A-9A2D-4470-9B39-A2FDC3580BC1}" type="slidenum">
              <a:rPr lang="sv-SE" smtClean="0"/>
              <a:t>20</a:t>
            </a:fld>
            <a:endParaRPr lang="sv-SE"/>
          </a:p>
        </p:txBody>
      </p:sp>
    </p:spTree>
    <p:extLst>
      <p:ext uri="{BB962C8B-B14F-4D97-AF65-F5344CB8AC3E}">
        <p14:creationId xmlns:p14="http://schemas.microsoft.com/office/powerpoint/2010/main" val="1448753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Finally, we have horizontal accountability, which is accountability to other collaborating organizations and actors, as poor performance in one organization can affect the others. If we apply this to the SMC network. If things go badly, we may be faced with a situation where an organization within the network's misuse of funds, due to fraud or poor routines, may lead to a lack of trust from </a:t>
            </a:r>
            <a:r>
              <a:rPr lang="en-US" err="1"/>
              <a:t>Sida</a:t>
            </a:r>
            <a:r>
              <a:rPr lang="en-US"/>
              <a:t>, which in turn may lead to lower grants in the future. </a:t>
            </a:r>
          </a:p>
          <a:p>
            <a:endParaRPr lang="en-US"/>
          </a:p>
          <a:p>
            <a:r>
              <a:rPr lang="en-US"/>
              <a:t>But we can not end this way… We end by looking at the purpose of financial management instead, which is how to avoid such a situation as just described!</a:t>
            </a:r>
            <a:endParaRPr lang="sv-SE"/>
          </a:p>
        </p:txBody>
      </p:sp>
      <p:sp>
        <p:nvSpPr>
          <p:cNvPr id="4" name="Platshållare för bildnummer 3"/>
          <p:cNvSpPr>
            <a:spLocks noGrp="1"/>
          </p:cNvSpPr>
          <p:nvPr>
            <p:ph type="sldNum" sz="quarter" idx="5"/>
          </p:nvPr>
        </p:nvSpPr>
        <p:spPr/>
        <p:txBody>
          <a:bodyPr/>
          <a:lstStyle/>
          <a:p>
            <a:fld id="{0DB33A0A-9A2D-4470-9B39-A2FDC3580BC1}" type="slidenum">
              <a:rPr lang="sv-SE" smtClean="0"/>
              <a:t>21</a:t>
            </a:fld>
            <a:endParaRPr lang="sv-SE"/>
          </a:p>
        </p:txBody>
      </p:sp>
    </p:spTree>
    <p:extLst>
      <p:ext uri="{BB962C8B-B14F-4D97-AF65-F5344CB8AC3E}">
        <p14:creationId xmlns:p14="http://schemas.microsoft.com/office/powerpoint/2010/main" val="2792690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Emmalill tar det sista med hänvisning till starten.</a:t>
            </a:r>
          </a:p>
          <a:p>
            <a:r>
              <a:rPr lang="sv-SE"/>
              <a:t>Wrappi</a:t>
            </a:r>
          </a:p>
        </p:txBody>
      </p:sp>
      <p:sp>
        <p:nvSpPr>
          <p:cNvPr id="4" name="Platshållare för bildnummer 3"/>
          <p:cNvSpPr>
            <a:spLocks noGrp="1"/>
          </p:cNvSpPr>
          <p:nvPr>
            <p:ph type="sldNum" sz="quarter" idx="5"/>
          </p:nvPr>
        </p:nvSpPr>
        <p:spPr/>
        <p:txBody>
          <a:bodyPr/>
          <a:lstStyle/>
          <a:p>
            <a:fld id="{0DB33A0A-9A2D-4470-9B39-A2FDC3580BC1}" type="slidenum">
              <a:rPr lang="sv-SE" smtClean="0"/>
              <a:t>22</a:t>
            </a:fld>
            <a:endParaRPr lang="sv-SE"/>
          </a:p>
        </p:txBody>
      </p:sp>
    </p:spTree>
    <p:extLst>
      <p:ext uri="{BB962C8B-B14F-4D97-AF65-F5344CB8AC3E}">
        <p14:creationId xmlns:p14="http://schemas.microsoft.com/office/powerpoint/2010/main" val="270514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Can</a:t>
            </a:r>
            <a:r>
              <a:rPr lang="sv-SE"/>
              <a:t> </a:t>
            </a:r>
            <a:r>
              <a:rPr lang="sv-SE" err="1"/>
              <a:t>you</a:t>
            </a:r>
            <a:r>
              <a:rPr lang="sv-SE"/>
              <a:t> </a:t>
            </a:r>
            <a:r>
              <a:rPr lang="sv-SE" err="1"/>
              <a:t>identify</a:t>
            </a:r>
            <a:r>
              <a:rPr lang="sv-SE"/>
              <a:t> (in </a:t>
            </a:r>
            <a:r>
              <a:rPr lang="sv-SE" err="1"/>
              <a:t>your</a:t>
            </a:r>
            <a:r>
              <a:rPr lang="sv-SE"/>
              <a:t> mind) 1 to 3 </a:t>
            </a:r>
            <a:r>
              <a:rPr lang="sv-SE" err="1"/>
              <a:t>weaknesses</a:t>
            </a:r>
            <a:r>
              <a:rPr lang="sv-SE"/>
              <a:t> in </a:t>
            </a:r>
            <a:r>
              <a:rPr lang="sv-SE" err="1"/>
              <a:t>your</a:t>
            </a:r>
            <a:r>
              <a:rPr lang="sv-SE"/>
              <a:t> </a:t>
            </a:r>
            <a:r>
              <a:rPr lang="sv-SE" err="1"/>
              <a:t>own</a:t>
            </a:r>
            <a:r>
              <a:rPr lang="sv-SE"/>
              <a:t> organisations </a:t>
            </a:r>
            <a:r>
              <a:rPr lang="sv-SE" err="1"/>
              <a:t>financial</a:t>
            </a:r>
            <a:r>
              <a:rPr lang="sv-SE"/>
              <a:t> management system, (Do not </a:t>
            </a:r>
            <a:r>
              <a:rPr lang="sv-SE" err="1"/>
              <a:t>have</a:t>
            </a:r>
            <a:r>
              <a:rPr lang="sv-SE"/>
              <a:t> to </a:t>
            </a:r>
            <a:r>
              <a:rPr lang="sv-SE" err="1"/>
              <a:t>share</a:t>
            </a:r>
            <a:r>
              <a:rPr lang="sv-SE"/>
              <a:t>)</a:t>
            </a:r>
            <a:endParaRPr lang="en-US"/>
          </a:p>
          <a:p>
            <a:endParaRPr lang="sv-SE">
              <a:cs typeface="Calibri"/>
            </a:endParaRPr>
          </a:p>
          <a:p>
            <a:pPr marL="171450" indent="-171450">
              <a:buFont typeface="Arial"/>
              <a:buChar char="•"/>
            </a:pPr>
            <a:r>
              <a:rPr lang="sv-SE" err="1"/>
              <a:t>Response</a:t>
            </a:r>
            <a:r>
              <a:rPr lang="sv-SE"/>
              <a:t> </a:t>
            </a:r>
            <a:r>
              <a:rPr lang="sv-SE" err="1"/>
              <a:t>ability</a:t>
            </a:r>
            <a:r>
              <a:rPr lang="sv-SE"/>
              <a:t> –</a:t>
            </a:r>
            <a:endParaRPr lang="sv-SE">
              <a:cs typeface="Calibri"/>
            </a:endParaRPr>
          </a:p>
          <a:p>
            <a:r>
              <a:rPr lang="en-US"/>
              <a:t>How would you describe your </a:t>
            </a:r>
            <a:r>
              <a:rPr lang="en-US" err="1"/>
              <a:t>organisations</a:t>
            </a:r>
            <a:r>
              <a:rPr lang="en-US"/>
              <a:t> “</a:t>
            </a:r>
            <a:r>
              <a:rPr lang="en-US" b="1"/>
              <a:t>response ability</a:t>
            </a:r>
            <a:r>
              <a:rPr lang="en-US"/>
              <a:t>” according to the following definition- When a project team better understand and manage their financial resources, they make better decisions, respond more effectively to stakeholders needs, and are more agile in adapting to ever-changing environments, risks and issues.</a:t>
            </a:r>
            <a:r>
              <a:rPr lang="sv-SE"/>
              <a:t> </a:t>
            </a:r>
            <a:endParaRPr lang="sv-SE">
              <a:cs typeface="Calibri"/>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23</a:t>
            </a:fld>
            <a:endParaRPr lang="sv-SE"/>
          </a:p>
        </p:txBody>
      </p:sp>
    </p:spTree>
    <p:extLst>
      <p:ext uri="{BB962C8B-B14F-4D97-AF65-F5344CB8AC3E}">
        <p14:creationId xmlns:p14="http://schemas.microsoft.com/office/powerpoint/2010/main" val="1452620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cs typeface="Calibri"/>
              </a:rPr>
              <a:t>CAT VISA </a:t>
            </a:r>
            <a:r>
              <a:rPr lang="sv-SE" err="1">
                <a:cs typeface="Calibri"/>
              </a:rPr>
              <a:t>could</a:t>
            </a:r>
            <a:r>
              <a:rPr lang="sv-SE">
                <a:cs typeface="Calibri"/>
              </a:rPr>
              <a:t> be </a:t>
            </a:r>
            <a:r>
              <a:rPr lang="sv-SE" err="1">
                <a:cs typeface="Calibri"/>
              </a:rPr>
              <a:t>used</a:t>
            </a:r>
            <a:r>
              <a:rPr lang="sv-SE">
                <a:cs typeface="Calibri"/>
              </a:rPr>
              <a:t> as a </a:t>
            </a:r>
            <a:r>
              <a:rPr lang="sv-SE" err="1">
                <a:cs typeface="Calibri"/>
              </a:rPr>
              <a:t>checklist</a:t>
            </a:r>
            <a:r>
              <a:rPr lang="sv-SE">
                <a:cs typeface="Calibri"/>
              </a:rPr>
              <a:t> for </a:t>
            </a:r>
            <a:r>
              <a:rPr lang="sv-SE" err="1">
                <a:cs typeface="Calibri"/>
              </a:rPr>
              <a:t>assessing</a:t>
            </a:r>
            <a:r>
              <a:rPr lang="sv-SE">
                <a:cs typeface="Calibri"/>
              </a:rPr>
              <a:t> the </a:t>
            </a:r>
            <a:r>
              <a:rPr lang="sv-SE" err="1">
                <a:cs typeface="Calibri"/>
              </a:rPr>
              <a:t>strength</a:t>
            </a:r>
            <a:r>
              <a:rPr lang="sv-SE">
                <a:cs typeface="Calibri"/>
              </a:rPr>
              <a:t> and </a:t>
            </a:r>
            <a:r>
              <a:rPr lang="sv-SE" err="1">
                <a:cs typeface="Calibri"/>
              </a:rPr>
              <a:t>weaknesses</a:t>
            </a:r>
            <a:r>
              <a:rPr lang="sv-SE">
                <a:cs typeface="Calibri"/>
              </a:rPr>
              <a:t> </a:t>
            </a:r>
            <a:r>
              <a:rPr lang="sv-SE" err="1">
                <a:cs typeface="Calibri"/>
              </a:rPr>
              <a:t>of</a:t>
            </a:r>
            <a:r>
              <a:rPr lang="sv-SE">
                <a:cs typeface="Calibri"/>
              </a:rPr>
              <a:t> the </a:t>
            </a:r>
            <a:r>
              <a:rPr lang="sv-SE" err="1">
                <a:cs typeface="Calibri"/>
              </a:rPr>
              <a:t>financial</a:t>
            </a:r>
            <a:r>
              <a:rPr lang="sv-SE">
                <a:cs typeface="Calibri"/>
              </a:rPr>
              <a:t> management </a:t>
            </a:r>
            <a:r>
              <a:rPr lang="sv-SE" err="1">
                <a:cs typeface="Calibri"/>
              </a:rPr>
              <a:t>within</a:t>
            </a:r>
            <a:r>
              <a:rPr lang="sv-SE">
                <a:cs typeface="Calibri"/>
              </a:rPr>
              <a:t> </a:t>
            </a:r>
            <a:r>
              <a:rPr lang="sv-SE" err="1">
                <a:cs typeface="Calibri"/>
              </a:rPr>
              <a:t>your</a:t>
            </a:r>
            <a:r>
              <a:rPr lang="sv-SE">
                <a:cs typeface="Calibri"/>
              </a:rPr>
              <a:t> organisation</a:t>
            </a:r>
          </a:p>
          <a:p>
            <a:endParaRPr lang="sv-SE">
              <a:cs typeface="Calibri"/>
            </a:endParaRPr>
          </a:p>
          <a:p>
            <a:r>
              <a:rPr lang="sv-SE" err="1">
                <a:cs typeface="Calibri"/>
              </a:rPr>
              <a:t>Your</a:t>
            </a:r>
            <a:r>
              <a:rPr lang="sv-SE">
                <a:cs typeface="Calibri"/>
              </a:rPr>
              <a:t> </a:t>
            </a:r>
            <a:r>
              <a:rPr lang="sv-SE" err="1">
                <a:cs typeface="Calibri"/>
              </a:rPr>
              <a:t>financial</a:t>
            </a:r>
            <a:r>
              <a:rPr lang="sv-SE">
                <a:cs typeface="Calibri"/>
              </a:rPr>
              <a:t> system </a:t>
            </a:r>
            <a:r>
              <a:rPr lang="sv-SE" err="1">
                <a:cs typeface="Calibri"/>
              </a:rPr>
              <a:t>should</a:t>
            </a:r>
            <a:r>
              <a:rPr lang="sv-SE">
                <a:cs typeface="Calibri"/>
              </a:rPr>
              <a:t> be </a:t>
            </a:r>
            <a:r>
              <a:rPr lang="sv-SE" err="1">
                <a:cs typeface="Calibri"/>
              </a:rPr>
              <a:t>able</a:t>
            </a:r>
            <a:r>
              <a:rPr lang="sv-SE">
                <a:cs typeface="Calibri"/>
              </a:rPr>
              <a:t> to </a:t>
            </a:r>
            <a:r>
              <a:rPr lang="sv-SE" b="1" err="1">
                <a:cs typeface="Calibri"/>
              </a:rPr>
              <a:t>secure</a:t>
            </a:r>
            <a:r>
              <a:rPr lang="sv-SE">
                <a:cs typeface="Calibri"/>
              </a:rPr>
              <a:t>:  </a:t>
            </a:r>
          </a:p>
          <a:p>
            <a:endParaRPr lang="sv-SE">
              <a:cs typeface="Calibri"/>
            </a:endParaRPr>
          </a:p>
          <a:p>
            <a:r>
              <a:rPr lang="sv-SE" err="1">
                <a:cs typeface="Calibri"/>
              </a:rPr>
              <a:t>Consistency</a:t>
            </a:r>
            <a:r>
              <a:rPr lang="sv-SE">
                <a:cs typeface="Calibri"/>
              </a:rPr>
              <a:t>  </a:t>
            </a:r>
          </a:p>
          <a:p>
            <a:r>
              <a:rPr lang="sv-SE">
                <a:cs typeface="Calibri"/>
              </a:rPr>
              <a:t>- </a:t>
            </a:r>
            <a:r>
              <a:rPr lang="sv-SE" err="1">
                <a:cs typeface="Calibri"/>
              </a:rPr>
              <a:t>that</a:t>
            </a:r>
            <a:r>
              <a:rPr lang="sv-SE">
                <a:cs typeface="Calibri"/>
              </a:rPr>
              <a:t> </a:t>
            </a:r>
            <a:r>
              <a:rPr lang="sv-SE" err="1">
                <a:cs typeface="Calibri"/>
              </a:rPr>
              <a:t>we</a:t>
            </a:r>
            <a:r>
              <a:rPr lang="sv-SE">
                <a:cs typeface="Calibri"/>
              </a:rPr>
              <a:t> </a:t>
            </a:r>
            <a:r>
              <a:rPr lang="sv-SE" err="1">
                <a:cs typeface="Calibri"/>
              </a:rPr>
              <a:t>are</a:t>
            </a:r>
            <a:r>
              <a:rPr lang="sv-SE">
                <a:cs typeface="Calibri"/>
              </a:rPr>
              <a:t> not </a:t>
            </a:r>
            <a:r>
              <a:rPr lang="sv-SE" err="1">
                <a:cs typeface="Calibri"/>
              </a:rPr>
              <a:t>apply</a:t>
            </a:r>
            <a:r>
              <a:rPr lang="sv-SE">
                <a:cs typeface="Calibri"/>
              </a:rPr>
              <a:t> different </a:t>
            </a:r>
            <a:r>
              <a:rPr lang="sv-SE" err="1">
                <a:cs typeface="Calibri"/>
              </a:rPr>
              <a:t>rules</a:t>
            </a:r>
            <a:r>
              <a:rPr lang="sv-SE">
                <a:cs typeface="Calibri"/>
              </a:rPr>
              <a:t> and </a:t>
            </a:r>
            <a:r>
              <a:rPr lang="sv-SE" err="1">
                <a:cs typeface="Calibri"/>
              </a:rPr>
              <a:t>proceedures</a:t>
            </a:r>
            <a:r>
              <a:rPr lang="sv-SE">
                <a:cs typeface="Calibri"/>
              </a:rPr>
              <a:t> in </a:t>
            </a:r>
            <a:r>
              <a:rPr lang="sv-SE" err="1">
                <a:cs typeface="Calibri"/>
              </a:rPr>
              <a:t>how</a:t>
            </a:r>
            <a:r>
              <a:rPr lang="sv-SE">
                <a:cs typeface="Calibri"/>
              </a:rPr>
              <a:t> </a:t>
            </a:r>
            <a:r>
              <a:rPr lang="sv-SE" err="1">
                <a:cs typeface="Calibri"/>
              </a:rPr>
              <a:t>we</a:t>
            </a:r>
            <a:r>
              <a:rPr lang="sv-SE">
                <a:cs typeface="Calibri"/>
              </a:rPr>
              <a:t> </a:t>
            </a:r>
            <a:r>
              <a:rPr lang="sv-SE" err="1">
                <a:cs typeface="Calibri"/>
              </a:rPr>
              <a:t>handle</a:t>
            </a:r>
            <a:r>
              <a:rPr lang="sv-SE">
                <a:cs typeface="Calibri"/>
              </a:rPr>
              <a:t> and </a:t>
            </a:r>
            <a:r>
              <a:rPr lang="sv-SE" err="1">
                <a:cs typeface="Calibri"/>
              </a:rPr>
              <a:t>report</a:t>
            </a:r>
            <a:r>
              <a:rPr lang="sv-SE">
                <a:cs typeface="Calibri"/>
              </a:rPr>
              <a:t> </a:t>
            </a:r>
            <a:r>
              <a:rPr lang="sv-SE" err="1">
                <a:cs typeface="Calibri"/>
              </a:rPr>
              <a:t>financial</a:t>
            </a:r>
            <a:r>
              <a:rPr lang="sv-SE">
                <a:cs typeface="Calibri"/>
              </a:rPr>
              <a:t> information </a:t>
            </a:r>
            <a:r>
              <a:rPr lang="sv-SE" err="1">
                <a:cs typeface="Calibri"/>
              </a:rPr>
              <a:t>every</a:t>
            </a:r>
            <a:r>
              <a:rPr lang="sv-SE">
                <a:cs typeface="Calibri"/>
              </a:rPr>
              <a:t> </a:t>
            </a:r>
            <a:r>
              <a:rPr lang="sv-SE" err="1">
                <a:cs typeface="Calibri"/>
              </a:rPr>
              <a:t>year</a:t>
            </a:r>
            <a:r>
              <a:rPr lang="sv-SE">
                <a:cs typeface="Calibri"/>
              </a:rPr>
              <a:t>. </a:t>
            </a:r>
            <a:endParaRPr lang="sv-SE"/>
          </a:p>
          <a:p>
            <a:endParaRPr lang="sv-SE">
              <a:cs typeface="Calibri"/>
            </a:endParaRPr>
          </a:p>
          <a:p>
            <a:r>
              <a:rPr lang="sv-SE" err="1">
                <a:cs typeface="Calibri"/>
              </a:rPr>
              <a:t>Accountabilty</a:t>
            </a:r>
            <a:endParaRPr lang="sv-SE">
              <a:cs typeface="Calibri"/>
            </a:endParaRPr>
          </a:p>
          <a:p>
            <a:r>
              <a:rPr lang="sv-SE">
                <a:cs typeface="Calibri"/>
              </a:rPr>
              <a:t> </a:t>
            </a:r>
            <a:r>
              <a:rPr lang="sv-SE" err="1">
                <a:cs typeface="Calibri"/>
              </a:rPr>
              <a:t>we</a:t>
            </a:r>
            <a:r>
              <a:rPr lang="sv-SE">
                <a:cs typeface="Calibri"/>
              </a:rPr>
              <a:t> </a:t>
            </a:r>
            <a:r>
              <a:rPr lang="sv-SE" err="1">
                <a:cs typeface="Calibri"/>
              </a:rPr>
              <a:t>are</a:t>
            </a:r>
            <a:r>
              <a:rPr lang="sv-SE">
                <a:cs typeface="Calibri"/>
              </a:rPr>
              <a:t> </a:t>
            </a:r>
            <a:r>
              <a:rPr lang="sv-SE" err="1">
                <a:cs typeface="Calibri"/>
              </a:rPr>
              <a:t>able</a:t>
            </a:r>
            <a:r>
              <a:rPr lang="sv-SE">
                <a:cs typeface="Calibri"/>
              </a:rPr>
              <a:t> to </a:t>
            </a:r>
            <a:r>
              <a:rPr lang="sv-SE" err="1">
                <a:cs typeface="Calibri"/>
              </a:rPr>
              <a:t>explain</a:t>
            </a:r>
            <a:r>
              <a:rPr lang="sv-SE">
                <a:cs typeface="Calibri"/>
              </a:rPr>
              <a:t> </a:t>
            </a:r>
            <a:r>
              <a:rPr lang="sv-SE" err="1">
                <a:cs typeface="Calibri"/>
              </a:rPr>
              <a:t>how</a:t>
            </a:r>
            <a:r>
              <a:rPr lang="sv-SE">
                <a:cs typeface="Calibri"/>
              </a:rPr>
              <a:t> </a:t>
            </a:r>
            <a:r>
              <a:rPr lang="sv-SE" err="1">
                <a:cs typeface="Calibri"/>
              </a:rPr>
              <a:t>funds</a:t>
            </a:r>
            <a:r>
              <a:rPr lang="sv-SE">
                <a:cs typeface="Calibri"/>
              </a:rPr>
              <a:t>, </a:t>
            </a:r>
            <a:r>
              <a:rPr lang="sv-SE" err="1">
                <a:cs typeface="Calibri"/>
              </a:rPr>
              <a:t>equipment</a:t>
            </a:r>
            <a:r>
              <a:rPr lang="sv-SE">
                <a:cs typeface="Calibri"/>
              </a:rPr>
              <a:t> </a:t>
            </a:r>
            <a:r>
              <a:rPr lang="sv-SE" err="1">
                <a:cs typeface="Calibri"/>
              </a:rPr>
              <a:t>etc</a:t>
            </a:r>
            <a:r>
              <a:rPr lang="sv-SE">
                <a:cs typeface="Calibri"/>
              </a:rPr>
              <a:t> </a:t>
            </a:r>
            <a:r>
              <a:rPr lang="sv-SE" err="1">
                <a:cs typeface="Calibri"/>
              </a:rPr>
              <a:t>have</a:t>
            </a:r>
            <a:r>
              <a:rPr lang="sv-SE">
                <a:cs typeface="Calibri"/>
              </a:rPr>
              <a:t> </a:t>
            </a:r>
            <a:r>
              <a:rPr lang="sv-SE" err="1">
                <a:cs typeface="Calibri"/>
              </a:rPr>
              <a:t>been</a:t>
            </a:r>
            <a:r>
              <a:rPr lang="sv-SE">
                <a:cs typeface="Calibri"/>
              </a:rPr>
              <a:t> </a:t>
            </a:r>
            <a:r>
              <a:rPr lang="sv-SE" err="1">
                <a:cs typeface="Calibri"/>
              </a:rPr>
              <a:t>used</a:t>
            </a:r>
            <a:r>
              <a:rPr lang="sv-SE">
                <a:cs typeface="Calibri"/>
              </a:rPr>
              <a:t> </a:t>
            </a:r>
            <a:r>
              <a:rPr lang="sv-SE"/>
              <a:t> as </a:t>
            </a:r>
            <a:r>
              <a:rPr lang="sv-SE" err="1"/>
              <a:t>well</a:t>
            </a:r>
            <a:r>
              <a:rPr lang="sv-SE"/>
              <a:t> as </a:t>
            </a:r>
            <a:r>
              <a:rPr lang="sv-SE" err="1"/>
              <a:t>decisions</a:t>
            </a:r>
            <a:r>
              <a:rPr lang="sv-SE"/>
              <a:t> and actions </a:t>
            </a:r>
            <a:r>
              <a:rPr lang="sv-SE" err="1"/>
              <a:t>regarding</a:t>
            </a:r>
            <a:r>
              <a:rPr lang="sv-SE"/>
              <a:t> </a:t>
            </a:r>
            <a:r>
              <a:rPr lang="sv-SE" err="1"/>
              <a:t>financial</a:t>
            </a:r>
            <a:endParaRPr lang="sv-SE">
              <a:cs typeface="Calibri"/>
            </a:endParaRPr>
          </a:p>
          <a:p>
            <a:r>
              <a:rPr lang="sv-SE" err="1">
                <a:cs typeface="Calibri"/>
              </a:rPr>
              <a:t>resources</a:t>
            </a:r>
            <a:r>
              <a:rPr lang="sv-SE">
                <a:cs typeface="Calibri"/>
              </a:rPr>
              <a:t>, to all </a:t>
            </a:r>
            <a:r>
              <a:rPr lang="sv-SE" err="1">
                <a:cs typeface="Calibri"/>
              </a:rPr>
              <a:t>stakeholders</a:t>
            </a:r>
            <a:endParaRPr lang="sv-SE">
              <a:cs typeface="Calibri"/>
            </a:endParaRPr>
          </a:p>
          <a:p>
            <a:endParaRPr lang="sv-SE">
              <a:cs typeface="Calibri"/>
            </a:endParaRPr>
          </a:p>
          <a:p>
            <a:r>
              <a:rPr lang="sv-SE">
                <a:cs typeface="Calibri"/>
              </a:rPr>
              <a:t> </a:t>
            </a:r>
            <a:r>
              <a:rPr lang="sv-SE" err="1">
                <a:cs typeface="Calibri"/>
              </a:rPr>
              <a:t>Transparency</a:t>
            </a:r>
            <a:r>
              <a:rPr lang="sv-SE">
                <a:cs typeface="Calibri"/>
              </a:rPr>
              <a:t>   </a:t>
            </a:r>
          </a:p>
          <a:p>
            <a:r>
              <a:rPr lang="sv-SE">
                <a:cs typeface="Calibri"/>
              </a:rPr>
              <a:t>- </a:t>
            </a:r>
            <a:r>
              <a:rPr lang="sv-SE" err="1">
                <a:cs typeface="Calibri"/>
              </a:rPr>
              <a:t>we</a:t>
            </a:r>
            <a:r>
              <a:rPr lang="sv-SE">
                <a:cs typeface="Calibri"/>
              </a:rPr>
              <a:t> </a:t>
            </a:r>
            <a:r>
              <a:rPr lang="sv-SE" err="1">
                <a:cs typeface="Calibri"/>
              </a:rPr>
              <a:t>are</a:t>
            </a:r>
            <a:r>
              <a:rPr lang="sv-SE">
                <a:cs typeface="Calibri"/>
              </a:rPr>
              <a:t> </a:t>
            </a:r>
            <a:r>
              <a:rPr lang="sv-SE" err="1">
                <a:cs typeface="Calibri"/>
              </a:rPr>
              <a:t>able</a:t>
            </a:r>
            <a:r>
              <a:rPr lang="sv-SE">
                <a:cs typeface="Calibri"/>
              </a:rPr>
              <a:t> to </a:t>
            </a:r>
            <a:r>
              <a:rPr lang="sv-SE" err="1">
                <a:cs typeface="Calibri"/>
              </a:rPr>
              <a:t>prepare</a:t>
            </a:r>
            <a:r>
              <a:rPr lang="sv-SE">
                <a:cs typeface="Calibri"/>
              </a:rPr>
              <a:t> </a:t>
            </a:r>
            <a:r>
              <a:rPr lang="sv-SE" err="1">
                <a:cs typeface="Calibri"/>
              </a:rPr>
              <a:t>accurate</a:t>
            </a:r>
            <a:r>
              <a:rPr lang="sv-SE">
                <a:cs typeface="Calibri"/>
              </a:rPr>
              <a:t>, </a:t>
            </a:r>
            <a:r>
              <a:rPr lang="sv-SE" err="1">
                <a:cs typeface="Calibri"/>
              </a:rPr>
              <a:t>complete</a:t>
            </a:r>
            <a:r>
              <a:rPr lang="sv-SE">
                <a:cs typeface="Calibri"/>
              </a:rPr>
              <a:t> and </a:t>
            </a:r>
            <a:r>
              <a:rPr lang="sv-SE" err="1">
                <a:cs typeface="Calibri"/>
              </a:rPr>
              <a:t>timely</a:t>
            </a:r>
            <a:r>
              <a:rPr lang="sv-SE">
                <a:cs typeface="Calibri"/>
              </a:rPr>
              <a:t> </a:t>
            </a:r>
            <a:r>
              <a:rPr lang="sv-SE" err="1">
                <a:cs typeface="Calibri"/>
              </a:rPr>
              <a:t>financial</a:t>
            </a:r>
            <a:r>
              <a:rPr lang="sv-SE">
                <a:cs typeface="Calibri"/>
              </a:rPr>
              <a:t> </a:t>
            </a:r>
            <a:r>
              <a:rPr lang="sv-SE" err="1">
                <a:cs typeface="Calibri"/>
              </a:rPr>
              <a:t>reports</a:t>
            </a:r>
            <a:endParaRPr lang="sv-SE">
              <a:cs typeface="Calibri"/>
            </a:endParaRPr>
          </a:p>
          <a:p>
            <a:endParaRPr lang="sv-SE"/>
          </a:p>
          <a:p>
            <a:r>
              <a:rPr lang="sv-SE" err="1">
                <a:cs typeface="Calibri"/>
              </a:rPr>
              <a:t>Viability</a:t>
            </a:r>
            <a:endParaRPr lang="sv-SE">
              <a:cs typeface="Calibri"/>
            </a:endParaRPr>
          </a:p>
          <a:p>
            <a:r>
              <a:rPr lang="sv-SE">
                <a:cs typeface="Calibri"/>
              </a:rPr>
              <a:t>- </a:t>
            </a:r>
            <a:r>
              <a:rPr lang="sv-SE" err="1">
                <a:cs typeface="Calibri"/>
              </a:rPr>
              <a:t>we</a:t>
            </a:r>
            <a:r>
              <a:rPr lang="sv-SE">
                <a:cs typeface="Calibri"/>
              </a:rPr>
              <a:t> </a:t>
            </a:r>
            <a:r>
              <a:rPr lang="sv-SE" err="1">
                <a:cs typeface="Calibri"/>
              </a:rPr>
              <a:t>can</a:t>
            </a:r>
            <a:r>
              <a:rPr lang="sv-SE">
                <a:cs typeface="Calibri"/>
              </a:rPr>
              <a:t> </a:t>
            </a:r>
            <a:r>
              <a:rPr lang="sv-SE" err="1">
                <a:cs typeface="Calibri"/>
              </a:rPr>
              <a:t>manage</a:t>
            </a:r>
            <a:r>
              <a:rPr lang="sv-SE">
                <a:cs typeface="Calibri"/>
              </a:rPr>
              <a:t> </a:t>
            </a:r>
            <a:r>
              <a:rPr lang="sv-SE" err="1">
                <a:cs typeface="Calibri"/>
              </a:rPr>
              <a:t>our</a:t>
            </a:r>
            <a:r>
              <a:rPr lang="sv-SE">
                <a:cs typeface="Calibri"/>
              </a:rPr>
              <a:t> </a:t>
            </a:r>
            <a:r>
              <a:rPr lang="sv-SE" err="1">
                <a:cs typeface="Calibri"/>
              </a:rPr>
              <a:t>spending</a:t>
            </a:r>
            <a:r>
              <a:rPr lang="sv-SE">
                <a:cs typeface="Calibri"/>
              </a:rPr>
              <a:t> in relation to </a:t>
            </a:r>
            <a:r>
              <a:rPr lang="sv-SE" err="1">
                <a:cs typeface="Calibri"/>
              </a:rPr>
              <a:t>our</a:t>
            </a:r>
            <a:r>
              <a:rPr lang="sv-SE">
                <a:cs typeface="Calibri"/>
              </a:rPr>
              <a:t> </a:t>
            </a:r>
            <a:r>
              <a:rPr lang="sv-SE" err="1">
                <a:cs typeface="Calibri"/>
              </a:rPr>
              <a:t>funding</a:t>
            </a:r>
            <a:r>
              <a:rPr lang="sv-SE">
                <a:cs typeface="Calibri"/>
              </a:rPr>
              <a:t> </a:t>
            </a:r>
            <a:r>
              <a:rPr lang="sv-SE" err="1">
                <a:cs typeface="Calibri"/>
              </a:rPr>
              <a:t>strategically</a:t>
            </a:r>
            <a:r>
              <a:rPr lang="sv-SE">
                <a:cs typeface="Calibri"/>
              </a:rPr>
              <a:t> so </a:t>
            </a:r>
            <a:r>
              <a:rPr lang="sv-SE" err="1">
                <a:cs typeface="Calibri"/>
              </a:rPr>
              <a:t>we</a:t>
            </a:r>
            <a:r>
              <a:rPr lang="sv-SE">
                <a:cs typeface="Calibri"/>
              </a:rPr>
              <a:t> </a:t>
            </a:r>
            <a:r>
              <a:rPr lang="sv-SE" err="1">
                <a:cs typeface="Calibri"/>
              </a:rPr>
              <a:t>can</a:t>
            </a:r>
            <a:r>
              <a:rPr lang="sv-SE">
                <a:cs typeface="Calibri"/>
              </a:rPr>
              <a:t> </a:t>
            </a:r>
            <a:r>
              <a:rPr lang="sv-SE" err="1">
                <a:cs typeface="Calibri"/>
              </a:rPr>
              <a:t>keep</a:t>
            </a:r>
            <a:r>
              <a:rPr lang="sv-SE">
                <a:cs typeface="Calibri"/>
              </a:rPr>
              <a:t> </a:t>
            </a:r>
            <a:r>
              <a:rPr lang="sv-SE" err="1">
                <a:cs typeface="Calibri"/>
              </a:rPr>
              <a:t>our</a:t>
            </a:r>
            <a:r>
              <a:rPr lang="sv-SE">
                <a:cs typeface="Calibri"/>
              </a:rPr>
              <a:t> operations </a:t>
            </a:r>
            <a:r>
              <a:rPr lang="sv-SE" err="1">
                <a:cs typeface="Calibri"/>
              </a:rPr>
              <a:t>ongoing</a:t>
            </a:r>
            <a:r>
              <a:rPr lang="sv-SE">
                <a:cs typeface="Calibri"/>
              </a:rPr>
              <a:t> in the long </a:t>
            </a:r>
            <a:r>
              <a:rPr lang="sv-SE" err="1">
                <a:cs typeface="Calibri"/>
              </a:rPr>
              <a:t>run</a:t>
            </a:r>
            <a:endParaRPr lang="sv-SE">
              <a:cs typeface="Calibri"/>
            </a:endParaRPr>
          </a:p>
          <a:p>
            <a:endParaRPr lang="sv-SE">
              <a:cs typeface="Calibri"/>
            </a:endParaRPr>
          </a:p>
          <a:p>
            <a:r>
              <a:rPr lang="sv-SE" err="1">
                <a:cs typeface="Calibri"/>
              </a:rPr>
              <a:t>Integrity</a:t>
            </a:r>
            <a:endParaRPr lang="sv-SE">
              <a:cs typeface="Calibri"/>
            </a:endParaRPr>
          </a:p>
          <a:p>
            <a:r>
              <a:rPr lang="sv-SE">
                <a:cs typeface="Calibri"/>
              </a:rPr>
              <a:t>- </a:t>
            </a:r>
            <a:r>
              <a:rPr lang="sv-SE" err="1">
                <a:cs typeface="Calibri"/>
              </a:rPr>
              <a:t>we</a:t>
            </a:r>
            <a:r>
              <a:rPr lang="sv-SE">
                <a:cs typeface="Calibri"/>
              </a:rPr>
              <a:t>, the </a:t>
            </a:r>
            <a:r>
              <a:rPr lang="sv-SE" err="1">
                <a:cs typeface="Calibri"/>
              </a:rPr>
              <a:t>entire</a:t>
            </a:r>
            <a:r>
              <a:rPr lang="sv-SE">
                <a:cs typeface="Calibri"/>
              </a:rPr>
              <a:t> organisation, </a:t>
            </a:r>
            <a:r>
              <a:rPr lang="sv-SE" err="1">
                <a:cs typeface="Calibri"/>
              </a:rPr>
              <a:t>are</a:t>
            </a:r>
            <a:r>
              <a:rPr lang="sv-SE">
                <a:cs typeface="Calibri"/>
              </a:rPr>
              <a:t> </a:t>
            </a:r>
            <a:r>
              <a:rPr lang="sv-SE" err="1">
                <a:cs typeface="Calibri"/>
              </a:rPr>
              <a:t>operatiing</a:t>
            </a:r>
            <a:r>
              <a:rPr lang="sv-SE">
                <a:cs typeface="Calibri"/>
              </a:rPr>
              <a:t> </a:t>
            </a:r>
            <a:r>
              <a:rPr lang="sv-SE" err="1">
                <a:cs typeface="Calibri"/>
              </a:rPr>
              <a:t>with</a:t>
            </a:r>
            <a:r>
              <a:rPr lang="sv-SE">
                <a:cs typeface="Calibri"/>
              </a:rPr>
              <a:t> </a:t>
            </a:r>
            <a:r>
              <a:rPr lang="sv-SE" err="1">
                <a:cs typeface="Calibri"/>
              </a:rPr>
              <a:t>honesty</a:t>
            </a:r>
            <a:r>
              <a:rPr lang="sv-SE">
                <a:cs typeface="Calibri"/>
              </a:rPr>
              <a:t> and </a:t>
            </a:r>
            <a:r>
              <a:rPr lang="sv-SE" err="1">
                <a:cs typeface="Calibri"/>
              </a:rPr>
              <a:t>decently</a:t>
            </a:r>
          </a:p>
          <a:p>
            <a:r>
              <a:rPr lang="sv-SE">
                <a:cs typeface="Calibri"/>
              </a:rPr>
              <a:t>as </a:t>
            </a:r>
            <a:r>
              <a:rPr lang="sv-SE" err="1">
                <a:cs typeface="Calibri"/>
              </a:rPr>
              <a:t>specific</a:t>
            </a:r>
            <a:r>
              <a:rPr lang="sv-SE">
                <a:cs typeface="Calibri"/>
              </a:rPr>
              <a:t> to </a:t>
            </a:r>
            <a:r>
              <a:rPr lang="sv-SE" err="1">
                <a:cs typeface="Calibri"/>
              </a:rPr>
              <a:t>financial</a:t>
            </a:r>
            <a:r>
              <a:rPr lang="sv-SE">
                <a:cs typeface="Calibri"/>
              </a:rPr>
              <a:t> </a:t>
            </a:r>
            <a:r>
              <a:rPr lang="sv-SE" err="1">
                <a:cs typeface="Calibri"/>
              </a:rPr>
              <a:t>reports</a:t>
            </a:r>
            <a:r>
              <a:rPr lang="sv-SE">
                <a:cs typeface="Calibri"/>
              </a:rPr>
              <a:t> </a:t>
            </a:r>
            <a:r>
              <a:rPr lang="sv-SE" err="1">
                <a:cs typeface="Calibri"/>
              </a:rPr>
              <a:t>means</a:t>
            </a:r>
            <a:r>
              <a:rPr lang="sv-SE">
                <a:cs typeface="Calibri"/>
              </a:rPr>
              <a:t> </a:t>
            </a:r>
            <a:r>
              <a:rPr lang="sv-SE" err="1">
                <a:cs typeface="Calibri"/>
              </a:rPr>
              <a:t>that</a:t>
            </a:r>
            <a:r>
              <a:rPr lang="sv-SE">
                <a:cs typeface="Calibri"/>
              </a:rPr>
              <a:t> </a:t>
            </a:r>
            <a:r>
              <a:rPr lang="sv-SE" err="1">
                <a:cs typeface="Calibri"/>
              </a:rPr>
              <a:t>they</a:t>
            </a:r>
            <a:r>
              <a:rPr lang="sv-SE">
                <a:cs typeface="Calibri"/>
              </a:rPr>
              <a:t> </a:t>
            </a:r>
            <a:r>
              <a:rPr lang="sv-SE" err="1">
                <a:cs typeface="Calibri"/>
              </a:rPr>
              <a:t>are</a:t>
            </a:r>
            <a:r>
              <a:rPr lang="sv-SE">
                <a:cs typeface="Calibri"/>
              </a:rPr>
              <a:t> </a:t>
            </a:r>
            <a:r>
              <a:rPr lang="sv-SE" err="1">
                <a:cs typeface="Calibri"/>
              </a:rPr>
              <a:t>dependent</a:t>
            </a:r>
            <a:r>
              <a:rPr lang="sv-SE">
                <a:cs typeface="Calibri"/>
              </a:rPr>
              <a:t> on </a:t>
            </a:r>
            <a:r>
              <a:rPr lang="sv-SE" err="1">
                <a:cs typeface="Calibri"/>
              </a:rPr>
              <a:t>accuracy</a:t>
            </a:r>
            <a:r>
              <a:rPr lang="sv-SE">
                <a:cs typeface="Calibri"/>
              </a:rPr>
              <a:t> and </a:t>
            </a:r>
            <a:r>
              <a:rPr lang="sv-SE" err="1">
                <a:cs typeface="Calibri"/>
              </a:rPr>
              <a:t>completeness</a:t>
            </a:r>
            <a:r>
              <a:rPr lang="sv-SE">
                <a:cs typeface="Calibri"/>
              </a:rPr>
              <a:t> </a:t>
            </a:r>
            <a:r>
              <a:rPr lang="sv-SE" err="1">
                <a:cs typeface="Calibri"/>
              </a:rPr>
              <a:t>of</a:t>
            </a:r>
            <a:r>
              <a:rPr lang="sv-SE">
                <a:cs typeface="Calibri"/>
              </a:rPr>
              <a:t> </a:t>
            </a:r>
            <a:r>
              <a:rPr lang="sv-SE" err="1">
                <a:cs typeface="Calibri"/>
              </a:rPr>
              <a:t>financial</a:t>
            </a:r>
            <a:r>
              <a:rPr lang="sv-SE">
                <a:cs typeface="Calibri"/>
              </a:rPr>
              <a:t> </a:t>
            </a:r>
            <a:r>
              <a:rPr lang="sv-SE" err="1">
                <a:cs typeface="Calibri"/>
              </a:rPr>
              <a:t>records</a:t>
            </a:r>
            <a:r>
              <a:rPr lang="sv-SE">
                <a:cs typeface="Calibri"/>
              </a:rPr>
              <a:t>. </a:t>
            </a:r>
          </a:p>
          <a:p>
            <a:endParaRPr lang="sv-SE">
              <a:cs typeface="Calibri"/>
            </a:endParaRPr>
          </a:p>
          <a:p>
            <a:r>
              <a:rPr lang="sv-SE">
                <a:cs typeface="Calibri"/>
              </a:rPr>
              <a:t>Stewardship/</a:t>
            </a:r>
            <a:r>
              <a:rPr lang="sv-SE" err="1">
                <a:cs typeface="Calibri"/>
              </a:rPr>
              <a:t>Financial</a:t>
            </a:r>
            <a:r>
              <a:rPr lang="sv-SE">
                <a:cs typeface="Calibri"/>
              </a:rPr>
              <a:t> Stewardship</a:t>
            </a:r>
            <a:endParaRPr lang="sv-SE"/>
          </a:p>
          <a:p>
            <a:r>
              <a:rPr lang="sv-SE">
                <a:cs typeface="Calibri"/>
              </a:rPr>
              <a:t>- </a:t>
            </a:r>
            <a:r>
              <a:rPr lang="sv-SE" err="1">
                <a:cs typeface="Calibri"/>
              </a:rPr>
              <a:t>we</a:t>
            </a:r>
            <a:r>
              <a:rPr lang="sv-SE">
                <a:cs typeface="Calibri"/>
              </a:rPr>
              <a:t> </a:t>
            </a:r>
            <a:r>
              <a:rPr lang="sv-SE" err="1">
                <a:cs typeface="Calibri"/>
              </a:rPr>
              <a:t>take</a:t>
            </a:r>
            <a:r>
              <a:rPr lang="sv-SE">
                <a:cs typeface="Calibri"/>
              </a:rPr>
              <a:t> </a:t>
            </a:r>
            <a:r>
              <a:rPr lang="sv-SE" err="1">
                <a:cs typeface="Calibri"/>
              </a:rPr>
              <a:t>good</a:t>
            </a:r>
            <a:r>
              <a:rPr lang="sv-SE">
                <a:cs typeface="Calibri"/>
              </a:rPr>
              <a:t> </a:t>
            </a:r>
            <a:r>
              <a:rPr lang="sv-SE" err="1">
                <a:cs typeface="Calibri"/>
              </a:rPr>
              <a:t>care</a:t>
            </a:r>
            <a:r>
              <a:rPr lang="sv-SE">
                <a:cs typeface="Calibri"/>
              </a:rPr>
              <a:t> </a:t>
            </a:r>
            <a:r>
              <a:rPr lang="sv-SE" err="1">
                <a:cs typeface="Calibri"/>
              </a:rPr>
              <a:t>of</a:t>
            </a:r>
            <a:r>
              <a:rPr lang="sv-SE">
                <a:cs typeface="Calibri"/>
              </a:rPr>
              <a:t> and </a:t>
            </a:r>
            <a:r>
              <a:rPr lang="sv-SE" err="1">
                <a:cs typeface="Calibri"/>
              </a:rPr>
              <a:t>use</a:t>
            </a:r>
            <a:r>
              <a:rPr lang="sv-SE">
                <a:cs typeface="Calibri"/>
              </a:rPr>
              <a:t> </a:t>
            </a:r>
            <a:r>
              <a:rPr lang="sv-SE" err="1">
                <a:cs typeface="Calibri"/>
              </a:rPr>
              <a:t>financial</a:t>
            </a:r>
            <a:r>
              <a:rPr lang="sv-SE">
                <a:cs typeface="Calibri"/>
              </a:rPr>
              <a:t> </a:t>
            </a:r>
            <a:r>
              <a:rPr lang="sv-SE" err="1">
                <a:cs typeface="Calibri"/>
              </a:rPr>
              <a:t>resources</a:t>
            </a:r>
            <a:r>
              <a:rPr lang="sv-SE">
                <a:cs typeface="Calibri"/>
              </a:rPr>
              <a:t> for the </a:t>
            </a:r>
            <a:r>
              <a:rPr lang="sv-SE" err="1">
                <a:cs typeface="Calibri"/>
              </a:rPr>
              <a:t>purpose</a:t>
            </a:r>
            <a:r>
              <a:rPr lang="sv-SE">
                <a:cs typeface="Calibri"/>
              </a:rPr>
              <a:t> </a:t>
            </a:r>
            <a:r>
              <a:rPr lang="sv-SE" err="1">
                <a:cs typeface="Calibri"/>
              </a:rPr>
              <a:t>they</a:t>
            </a:r>
            <a:r>
              <a:rPr lang="sv-SE">
                <a:cs typeface="Calibri"/>
              </a:rPr>
              <a:t> </a:t>
            </a:r>
            <a:r>
              <a:rPr lang="sv-SE" err="1">
                <a:cs typeface="Calibri"/>
              </a:rPr>
              <a:t>were</a:t>
            </a:r>
            <a:r>
              <a:rPr lang="sv-SE">
                <a:cs typeface="Calibri"/>
              </a:rPr>
              <a:t> </a:t>
            </a:r>
            <a:r>
              <a:rPr lang="sv-SE" err="1">
                <a:cs typeface="Calibri"/>
              </a:rPr>
              <a:t>intended</a:t>
            </a:r>
            <a:endParaRPr lang="sv-SE">
              <a:cs typeface="Calibri"/>
            </a:endParaRPr>
          </a:p>
          <a:p>
            <a:endParaRPr lang="sv-SE">
              <a:cs typeface="Calibri"/>
            </a:endParaRPr>
          </a:p>
          <a:p>
            <a:r>
              <a:rPr lang="sv-SE" err="1">
                <a:cs typeface="Calibri"/>
              </a:rPr>
              <a:t>Accounting</a:t>
            </a:r>
            <a:r>
              <a:rPr lang="sv-SE">
                <a:cs typeface="Calibri"/>
              </a:rPr>
              <a:t> standards</a:t>
            </a:r>
          </a:p>
          <a:p>
            <a:r>
              <a:rPr lang="sv-SE">
                <a:cs typeface="Calibri"/>
              </a:rPr>
              <a:t>- </a:t>
            </a:r>
            <a:r>
              <a:rPr lang="sv-SE" err="1">
                <a:cs typeface="Calibri"/>
              </a:rPr>
              <a:t>we</a:t>
            </a:r>
            <a:r>
              <a:rPr lang="sv-SE">
                <a:cs typeface="Calibri"/>
              </a:rPr>
              <a:t> </a:t>
            </a:r>
            <a:r>
              <a:rPr lang="sv-SE" err="1">
                <a:cs typeface="Calibri"/>
              </a:rPr>
              <a:t>can</a:t>
            </a:r>
            <a:r>
              <a:rPr lang="sv-SE">
                <a:cs typeface="Calibri"/>
              </a:rPr>
              <a:t> </a:t>
            </a:r>
            <a:r>
              <a:rPr lang="sv-SE" err="1">
                <a:cs typeface="Calibri"/>
              </a:rPr>
              <a:t>keep</a:t>
            </a:r>
            <a:r>
              <a:rPr lang="sv-SE">
                <a:cs typeface="Calibri"/>
              </a:rPr>
              <a:t> </a:t>
            </a:r>
            <a:r>
              <a:rPr lang="sv-SE" err="1">
                <a:cs typeface="Calibri"/>
              </a:rPr>
              <a:t>accurate</a:t>
            </a:r>
            <a:r>
              <a:rPr lang="sv-SE">
                <a:cs typeface="Calibri"/>
              </a:rPr>
              <a:t> </a:t>
            </a:r>
            <a:r>
              <a:rPr lang="sv-SE" err="1">
                <a:cs typeface="Calibri"/>
              </a:rPr>
              <a:t>financial</a:t>
            </a:r>
            <a:r>
              <a:rPr lang="sv-SE">
                <a:cs typeface="Calibri"/>
              </a:rPr>
              <a:t> </a:t>
            </a:r>
            <a:r>
              <a:rPr lang="sv-SE" err="1">
                <a:cs typeface="Calibri"/>
              </a:rPr>
              <a:t>records</a:t>
            </a:r>
            <a:r>
              <a:rPr lang="sv-SE">
                <a:cs typeface="Calibri"/>
              </a:rPr>
              <a:t> and </a:t>
            </a:r>
            <a:r>
              <a:rPr lang="sv-SE" err="1">
                <a:cs typeface="Calibri"/>
              </a:rPr>
              <a:t>documentation</a:t>
            </a:r>
            <a:r>
              <a:rPr lang="sv-SE">
                <a:cs typeface="Calibri"/>
              </a:rPr>
              <a:t> and </a:t>
            </a:r>
            <a:r>
              <a:rPr lang="sv-SE" err="1">
                <a:cs typeface="Calibri"/>
              </a:rPr>
              <a:t>we</a:t>
            </a:r>
            <a:r>
              <a:rPr lang="sv-SE">
                <a:cs typeface="Calibri"/>
              </a:rPr>
              <a:t> </a:t>
            </a:r>
            <a:r>
              <a:rPr lang="sv-SE" err="1">
                <a:cs typeface="Calibri"/>
              </a:rPr>
              <a:t>observe</a:t>
            </a:r>
            <a:r>
              <a:rPr lang="sv-SE">
                <a:cs typeface="Calibri"/>
              </a:rPr>
              <a:t> </a:t>
            </a:r>
            <a:r>
              <a:rPr lang="sv-SE" err="1">
                <a:cs typeface="Calibri"/>
              </a:rPr>
              <a:t>internationally</a:t>
            </a:r>
            <a:r>
              <a:rPr lang="sv-SE">
                <a:cs typeface="Calibri"/>
              </a:rPr>
              <a:t> </a:t>
            </a:r>
            <a:r>
              <a:rPr lang="sv-SE" err="1">
                <a:cs typeface="Calibri"/>
              </a:rPr>
              <a:t>accepted</a:t>
            </a:r>
            <a:r>
              <a:rPr lang="sv-SE">
                <a:cs typeface="Calibri"/>
              </a:rPr>
              <a:t> </a:t>
            </a:r>
            <a:r>
              <a:rPr lang="sv-SE" err="1">
                <a:cs typeface="Calibri"/>
              </a:rPr>
              <a:t>accounting</a:t>
            </a:r>
            <a:r>
              <a:rPr lang="sv-SE">
                <a:cs typeface="Calibri"/>
              </a:rPr>
              <a:t> standard</a:t>
            </a:r>
          </a:p>
          <a:p>
            <a:r>
              <a:rPr lang="sv-SE">
                <a:cs typeface="Calibri"/>
              </a:rPr>
              <a:t>and principals</a:t>
            </a:r>
          </a:p>
          <a:p>
            <a:endParaRPr lang="sv-SE">
              <a:cs typeface="Calibri"/>
            </a:endParaRPr>
          </a:p>
          <a:p>
            <a:r>
              <a:rPr lang="sv-SE">
                <a:cs typeface="Calibri"/>
              </a:rPr>
              <a:t>For </a:t>
            </a:r>
            <a:r>
              <a:rPr lang="sv-SE" err="1">
                <a:cs typeface="Calibri"/>
              </a:rPr>
              <a:t>your</a:t>
            </a:r>
            <a:r>
              <a:rPr lang="sv-SE">
                <a:cs typeface="Calibri"/>
              </a:rPr>
              <a:t> </a:t>
            </a:r>
            <a:r>
              <a:rPr lang="sv-SE" err="1">
                <a:cs typeface="Calibri"/>
              </a:rPr>
              <a:t>self</a:t>
            </a:r>
            <a:r>
              <a:rPr lang="sv-SE">
                <a:cs typeface="Calibri"/>
              </a:rPr>
              <a:t> (Do a </a:t>
            </a:r>
            <a:r>
              <a:rPr lang="sv-SE" err="1">
                <a:cs typeface="Calibri"/>
              </a:rPr>
              <a:t>quick</a:t>
            </a:r>
            <a:r>
              <a:rPr lang="sv-SE">
                <a:cs typeface="Calibri"/>
              </a:rPr>
              <a:t> </a:t>
            </a:r>
            <a:r>
              <a:rPr lang="sv-SE" err="1">
                <a:cs typeface="Calibri"/>
              </a:rPr>
              <a:t>assesment</a:t>
            </a:r>
            <a:r>
              <a:rPr lang="sv-SE">
                <a:cs typeface="Calibri"/>
              </a:rPr>
              <a:t> </a:t>
            </a:r>
            <a:r>
              <a:rPr lang="sv-SE" err="1">
                <a:cs typeface="Calibri"/>
              </a:rPr>
              <a:t>of</a:t>
            </a:r>
            <a:r>
              <a:rPr lang="sv-SE">
                <a:cs typeface="Calibri"/>
              </a:rPr>
              <a:t> the </a:t>
            </a:r>
            <a:r>
              <a:rPr lang="sv-SE" err="1">
                <a:cs typeface="Calibri"/>
              </a:rPr>
              <a:t>financial</a:t>
            </a:r>
            <a:r>
              <a:rPr lang="sv-SE">
                <a:cs typeface="Calibri"/>
              </a:rPr>
              <a:t> at </a:t>
            </a:r>
            <a:r>
              <a:rPr lang="sv-SE" err="1">
                <a:cs typeface="Calibri"/>
              </a:rPr>
              <a:t>your</a:t>
            </a:r>
            <a:r>
              <a:rPr lang="sv-SE">
                <a:cs typeface="Calibri"/>
              </a:rPr>
              <a:t> organisation)</a:t>
            </a:r>
          </a:p>
          <a:p>
            <a:endParaRPr lang="sv-SE"/>
          </a:p>
          <a:p>
            <a:r>
              <a:rPr lang="sv-SE"/>
              <a:t>- </a:t>
            </a:r>
            <a:r>
              <a:rPr lang="sv-SE" err="1"/>
              <a:t>Assess</a:t>
            </a:r>
            <a:r>
              <a:rPr lang="sv-SE"/>
              <a:t> </a:t>
            </a:r>
            <a:r>
              <a:rPr lang="sv-SE" err="1"/>
              <a:t>if</a:t>
            </a:r>
            <a:r>
              <a:rPr lang="sv-SE"/>
              <a:t> </a:t>
            </a:r>
            <a:r>
              <a:rPr lang="sv-SE" err="1"/>
              <a:t>your</a:t>
            </a:r>
            <a:r>
              <a:rPr lang="sv-SE"/>
              <a:t> </a:t>
            </a:r>
            <a:r>
              <a:rPr lang="sv-SE" err="1"/>
              <a:t>control</a:t>
            </a:r>
            <a:r>
              <a:rPr lang="sv-SE"/>
              <a:t> system – is </a:t>
            </a:r>
            <a:r>
              <a:rPr lang="sv-SE" err="1"/>
              <a:t>there</a:t>
            </a:r>
            <a:r>
              <a:rPr lang="sv-SE"/>
              <a:t> a </a:t>
            </a:r>
            <a:r>
              <a:rPr lang="en"/>
              <a:t>reasonable balance, efficiency, from your control and bureaucracy/administration and the risk of </a:t>
            </a:r>
          </a:p>
          <a:p>
            <a:r>
              <a:rPr lang="en"/>
              <a:t>for example delayed reporting to donors/stakeholders </a:t>
            </a:r>
            <a:r>
              <a:rPr lang="sv-SE"/>
              <a:t> </a:t>
            </a:r>
          </a:p>
          <a:p>
            <a:endParaRPr lang="sv-SE">
              <a:cs typeface="Calibri"/>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24</a:t>
            </a:fld>
            <a:endParaRPr lang="sv-SE"/>
          </a:p>
        </p:txBody>
      </p:sp>
    </p:spTree>
    <p:extLst>
      <p:ext uri="{BB962C8B-B14F-4D97-AF65-F5344CB8AC3E}">
        <p14:creationId xmlns:p14="http://schemas.microsoft.com/office/powerpoint/2010/main" val="2207815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b="1">
              <a:cs typeface="Calibri"/>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25</a:t>
            </a:fld>
            <a:endParaRPr lang="sv-SE"/>
          </a:p>
        </p:txBody>
      </p:sp>
    </p:spTree>
    <p:extLst>
      <p:ext uri="{BB962C8B-B14F-4D97-AF65-F5344CB8AC3E}">
        <p14:creationId xmlns:p14="http://schemas.microsoft.com/office/powerpoint/2010/main" val="70230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In the first part of the course you will learn more about the key concepts of financial management;</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What is financial management, and what is the aim of financial management. In relation to this we will talk about “the four building blocks of financial management”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Who are involved in the financial management?</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Where does financial management fit into the planning process of the organization or project? In relation to this we will look at the plan-do-review cycle</a:t>
            </a:r>
          </a:p>
          <a:p>
            <a:pPr marL="0" lvl="0" indent="0">
              <a:lnSpc>
                <a:spcPct val="107000"/>
              </a:lnSpc>
              <a:buFont typeface="Symbol" panose="05050102010706020507" pitchFamily="18" charset="2"/>
              <a:buNone/>
            </a:pPr>
            <a:endParaRPr lang="sv-S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And in this session today, we will also discuss financial management from an SMC view.</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a:ea typeface="Calibri"/>
              <a:cs typeface="Calibri"/>
            </a:endParaRPr>
          </a:p>
          <a:p>
            <a:pPr>
              <a:lnSpc>
                <a:spcPct val="107000"/>
              </a:lnSpc>
              <a:spcAft>
                <a:spcPts val="800"/>
              </a:spcAft>
            </a:pPr>
            <a:endParaRPr lang="en-US">
              <a:ea typeface="Calibri"/>
              <a:cs typeface="Calibri"/>
            </a:endParaRPr>
          </a:p>
          <a:p>
            <a:endParaRPr lang="sv-SE">
              <a:ea typeface="Calibri" panose="020F0502020204030204"/>
              <a:cs typeface="Calibri" panose="020F0502020204030204"/>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3</a:t>
            </a:fld>
            <a:endParaRPr lang="sv-SE"/>
          </a:p>
        </p:txBody>
      </p:sp>
    </p:spTree>
    <p:extLst>
      <p:ext uri="{BB962C8B-B14F-4D97-AF65-F5344CB8AC3E}">
        <p14:creationId xmlns:p14="http://schemas.microsoft.com/office/powerpoint/2010/main" val="13677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So, </a:t>
            </a:r>
            <a:r>
              <a:rPr lang="sv-SE" err="1"/>
              <a:t>what</a:t>
            </a:r>
            <a:r>
              <a:rPr lang="sv-SE"/>
              <a:t> is </a:t>
            </a:r>
            <a:r>
              <a:rPr lang="sv-SE" err="1"/>
              <a:t>financial</a:t>
            </a:r>
            <a:r>
              <a:rPr lang="sv-SE"/>
              <a:t> management? And </a:t>
            </a:r>
            <a:r>
              <a:rPr lang="sv-SE" err="1"/>
              <a:t>who</a:t>
            </a:r>
            <a:r>
              <a:rPr lang="sv-SE"/>
              <a:t> </a:t>
            </a:r>
            <a:r>
              <a:rPr lang="sv-SE" err="1"/>
              <a:t>are</a:t>
            </a:r>
            <a:r>
              <a:rPr lang="sv-SE"/>
              <a:t> </a:t>
            </a:r>
            <a:r>
              <a:rPr lang="sv-SE" err="1"/>
              <a:t>responsible</a:t>
            </a:r>
            <a:r>
              <a:rPr lang="sv-SE"/>
              <a:t>?</a:t>
            </a:r>
          </a:p>
          <a:p>
            <a:endParaRPr lang="sv-SE"/>
          </a:p>
          <a:p>
            <a:r>
              <a:rPr lang="sv-SE" err="1"/>
              <a:t>It’s</a:t>
            </a:r>
            <a:r>
              <a:rPr lang="sv-SE"/>
              <a:t> </a:t>
            </a:r>
            <a:r>
              <a:rPr lang="sv-SE" err="1"/>
              <a:t>much</a:t>
            </a:r>
            <a:r>
              <a:rPr lang="sv-SE"/>
              <a:t> </a:t>
            </a:r>
            <a:r>
              <a:rPr lang="sv-SE" err="1"/>
              <a:t>more</a:t>
            </a:r>
            <a:r>
              <a:rPr lang="sv-SE"/>
              <a:t> </a:t>
            </a:r>
            <a:r>
              <a:rPr lang="sv-SE" err="1"/>
              <a:t>tham</a:t>
            </a:r>
            <a:r>
              <a:rPr lang="sv-SE"/>
              <a:t> just </a:t>
            </a:r>
            <a:r>
              <a:rPr lang="sv-SE" err="1"/>
              <a:t>keeping</a:t>
            </a:r>
            <a:r>
              <a:rPr lang="sv-SE"/>
              <a:t> </a:t>
            </a:r>
            <a:r>
              <a:rPr lang="sv-SE" err="1"/>
              <a:t>accounting</a:t>
            </a:r>
            <a:r>
              <a:rPr lang="sv-SE"/>
              <a:t> </a:t>
            </a:r>
            <a:r>
              <a:rPr lang="sv-SE" err="1"/>
              <a:t>records</a:t>
            </a:r>
            <a:r>
              <a:rPr lang="sv-SE"/>
              <a:t>.</a:t>
            </a:r>
          </a:p>
          <a:p>
            <a:r>
              <a:rPr lang="sv-SE"/>
              <a:t>It is </a:t>
            </a:r>
            <a:r>
              <a:rPr lang="sv-SE" err="1"/>
              <a:t>about</a:t>
            </a:r>
            <a:r>
              <a:rPr lang="sv-SE"/>
              <a:t> planning, </a:t>
            </a:r>
            <a:r>
              <a:rPr lang="sv-SE" err="1"/>
              <a:t>organizing</a:t>
            </a:r>
            <a:r>
              <a:rPr lang="sv-SE"/>
              <a:t>, </a:t>
            </a:r>
            <a:r>
              <a:rPr lang="sv-SE" err="1"/>
              <a:t>monitoirng</a:t>
            </a:r>
            <a:r>
              <a:rPr lang="sv-SE"/>
              <a:t> and </a:t>
            </a:r>
            <a:r>
              <a:rPr lang="sv-SE" err="1"/>
              <a:t>controlling</a:t>
            </a:r>
            <a:r>
              <a:rPr lang="sv-SE"/>
              <a:t>.</a:t>
            </a:r>
          </a:p>
          <a:p>
            <a:endParaRPr lang="sv-SE"/>
          </a:p>
          <a:p>
            <a:r>
              <a:rPr lang="sv-SE"/>
              <a:t>WHO is </a:t>
            </a:r>
            <a:r>
              <a:rPr lang="sv-SE" err="1"/>
              <a:t>responsible</a:t>
            </a:r>
            <a:r>
              <a:rPr lang="sv-SE"/>
              <a:t> for </a:t>
            </a:r>
            <a:r>
              <a:rPr lang="sv-SE" err="1"/>
              <a:t>this</a:t>
            </a:r>
            <a:r>
              <a:rPr lang="sv-SE"/>
              <a:t>?</a:t>
            </a:r>
          </a:p>
          <a:p>
            <a:endParaRPr lang="sv-SE"/>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0DB33A0A-9A2D-4470-9B39-A2FDC3580BC1}" type="slidenum">
              <a:rPr lang="sv-SE" smtClean="0"/>
              <a:t>4</a:t>
            </a:fld>
            <a:endParaRPr lang="sv-SE"/>
          </a:p>
        </p:txBody>
      </p:sp>
    </p:spTree>
    <p:extLst>
      <p:ext uri="{BB962C8B-B14F-4D97-AF65-F5344CB8AC3E}">
        <p14:creationId xmlns:p14="http://schemas.microsoft.com/office/powerpoint/2010/main" val="964928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en-US" sz="1200">
                <a:effectLst/>
                <a:latin typeface="Calibri"/>
                <a:ea typeface="Calibri"/>
                <a:cs typeface="Calibri"/>
              </a:rPr>
              <a:t>I don´t know how many of you recognize this, when it comes to financial issues within the project;</a:t>
            </a:r>
            <a:endParaRPr lang="sv-SE" sz="1200">
              <a:effectLst/>
              <a:latin typeface="Calibri"/>
              <a:ea typeface="Calibri"/>
              <a:cs typeface="Calibri"/>
            </a:endParaRPr>
          </a:p>
          <a:p>
            <a:pPr marL="342900" lvl="0" indent="-342900">
              <a:lnSpc>
                <a:spcPct val="107000"/>
              </a:lnSpc>
              <a:buFont typeface="Symbol" panose="05050102010706020507" pitchFamily="18" charset="2"/>
              <a:buChar char=""/>
            </a:pPr>
            <a:r>
              <a:rPr lang="sv-SE" sz="1200" err="1">
                <a:effectLst/>
                <a:latin typeface="Calibri"/>
                <a:ea typeface="Calibri"/>
                <a:cs typeface="Calibri"/>
              </a:rPr>
              <a:t>But</a:t>
            </a:r>
            <a:r>
              <a:rPr lang="sv-SE" sz="1200">
                <a:effectLst/>
                <a:latin typeface="Calibri"/>
                <a:ea typeface="Calibri"/>
                <a:cs typeface="Calibri"/>
              </a:rPr>
              <a:t>, I </a:t>
            </a:r>
            <a:r>
              <a:rPr lang="sv-SE" sz="1200" err="1">
                <a:effectLst/>
                <a:latin typeface="Calibri"/>
                <a:ea typeface="Calibri"/>
                <a:cs typeface="Calibri"/>
              </a:rPr>
              <a:t>am</a:t>
            </a:r>
            <a:r>
              <a:rPr lang="sv-SE" sz="1200">
                <a:effectLst/>
                <a:latin typeface="Calibri"/>
                <a:ea typeface="Calibri"/>
                <a:cs typeface="Calibri"/>
              </a:rPr>
              <a:t> not a </a:t>
            </a:r>
            <a:r>
              <a:rPr lang="sv-SE" sz="1200" err="1">
                <a:effectLst/>
                <a:latin typeface="Calibri"/>
                <a:ea typeface="Calibri"/>
                <a:cs typeface="Calibri"/>
              </a:rPr>
              <a:t>finance</a:t>
            </a:r>
            <a:r>
              <a:rPr lang="sv-SE" sz="1200">
                <a:effectLst/>
                <a:latin typeface="Calibri"/>
                <a:ea typeface="Calibri"/>
                <a:cs typeface="Calibri"/>
              </a:rPr>
              <a:t> specialist. </a:t>
            </a:r>
            <a:r>
              <a:rPr lang="sv-SE" sz="1200" err="1">
                <a:effectLst/>
                <a:latin typeface="Calibri"/>
                <a:ea typeface="Calibri"/>
                <a:cs typeface="Calibri"/>
              </a:rPr>
              <a:t>Isn’t</a:t>
            </a:r>
            <a:r>
              <a:rPr lang="sv-SE" sz="1200">
                <a:effectLst/>
                <a:latin typeface="Calibri"/>
                <a:ea typeface="Calibri"/>
                <a:cs typeface="Calibri"/>
              </a:rPr>
              <a:t> </a:t>
            </a:r>
            <a:r>
              <a:rPr lang="sv-SE" sz="1200" err="1">
                <a:effectLst/>
                <a:latin typeface="Calibri"/>
                <a:ea typeface="Calibri"/>
                <a:cs typeface="Calibri"/>
              </a:rPr>
              <a:t>that</a:t>
            </a:r>
            <a:r>
              <a:rPr lang="sv-SE" sz="1200">
                <a:effectLst/>
                <a:latin typeface="Calibri"/>
                <a:ea typeface="Calibri"/>
                <a:cs typeface="Calibri"/>
              </a:rPr>
              <a:t> </a:t>
            </a:r>
            <a:r>
              <a:rPr lang="sv-SE" sz="1200" err="1">
                <a:effectLst/>
                <a:latin typeface="Calibri"/>
                <a:ea typeface="Calibri"/>
                <a:cs typeface="Calibri"/>
              </a:rPr>
              <a:t>why</a:t>
            </a:r>
            <a:r>
              <a:rPr lang="sv-SE" sz="1200">
                <a:effectLst/>
                <a:latin typeface="Calibri"/>
                <a:ea typeface="Calibri"/>
                <a:cs typeface="Calibri"/>
              </a:rPr>
              <a:t> </a:t>
            </a:r>
            <a:r>
              <a:rPr lang="sv-SE" sz="1200" err="1">
                <a:effectLst/>
                <a:latin typeface="Calibri"/>
                <a:ea typeface="Calibri"/>
                <a:cs typeface="Calibri"/>
              </a:rPr>
              <a:t>we</a:t>
            </a:r>
            <a:r>
              <a:rPr lang="sv-SE" sz="1200">
                <a:effectLst/>
                <a:latin typeface="Calibri"/>
                <a:ea typeface="Calibri"/>
                <a:cs typeface="Calibri"/>
              </a:rPr>
              <a:t> </a:t>
            </a:r>
            <a:r>
              <a:rPr lang="sv-SE" sz="1200" err="1">
                <a:effectLst/>
                <a:latin typeface="Calibri"/>
                <a:ea typeface="Calibri"/>
                <a:cs typeface="Calibri"/>
              </a:rPr>
              <a:t>have</a:t>
            </a:r>
            <a:r>
              <a:rPr lang="sv-SE" sz="1200">
                <a:effectLst/>
                <a:latin typeface="Calibri"/>
                <a:ea typeface="Calibri"/>
                <a:cs typeface="Calibri"/>
              </a:rPr>
              <a:t> </a:t>
            </a:r>
            <a:r>
              <a:rPr lang="sv-SE" sz="1200" err="1">
                <a:effectLst/>
                <a:latin typeface="Calibri"/>
                <a:ea typeface="Calibri"/>
                <a:cs typeface="Calibri"/>
              </a:rPr>
              <a:t>accountants</a:t>
            </a:r>
            <a:r>
              <a:rPr lang="sv-SE" sz="1200">
                <a:effectLst/>
                <a:latin typeface="Calibri"/>
                <a:ea typeface="Calibri"/>
                <a:cs typeface="Calibri"/>
              </a:rPr>
              <a:t>, </a:t>
            </a:r>
            <a:r>
              <a:rPr lang="sv-SE" sz="1200" err="1">
                <a:effectLst/>
                <a:latin typeface="Calibri"/>
                <a:ea typeface="Calibri"/>
                <a:cs typeface="Calibri"/>
              </a:rPr>
              <a:t>bookkeepers</a:t>
            </a:r>
            <a:r>
              <a:rPr lang="sv-SE" sz="1200">
                <a:effectLst/>
                <a:latin typeface="Calibri"/>
                <a:ea typeface="Calibri"/>
                <a:cs typeface="Calibri"/>
              </a:rPr>
              <a:t>, and </a:t>
            </a:r>
            <a:r>
              <a:rPr lang="sv-SE" sz="1200" err="1">
                <a:effectLst/>
                <a:latin typeface="Calibri"/>
                <a:ea typeface="Calibri"/>
                <a:cs typeface="Calibri"/>
              </a:rPr>
              <a:t>financial</a:t>
            </a:r>
            <a:r>
              <a:rPr lang="sv-SE" sz="1200">
                <a:effectLst/>
                <a:latin typeface="Calibri"/>
                <a:ea typeface="Calibri"/>
                <a:cs typeface="Calibri"/>
              </a:rPr>
              <a:t> managers?</a:t>
            </a:r>
          </a:p>
          <a:p>
            <a:pPr marL="342900" lvl="0" indent="-342900">
              <a:lnSpc>
                <a:spcPct val="107000"/>
              </a:lnSpc>
              <a:spcAft>
                <a:spcPts val="800"/>
              </a:spcAft>
              <a:buFont typeface="Symbol" panose="05050102010706020507" pitchFamily="18" charset="2"/>
              <a:buChar char=""/>
            </a:pPr>
            <a:r>
              <a:rPr lang="en-US" sz="1200">
                <a:effectLst/>
                <a:latin typeface="Calibri"/>
                <a:ea typeface="Calibri"/>
                <a:cs typeface="Calibri"/>
              </a:rPr>
              <a:t>A big sigh… “the routines and policies that the financial department makes us follow just make my work complicated and more time consuming.”</a:t>
            </a:r>
          </a:p>
          <a:p>
            <a:pPr marL="0" lvl="0" indent="0">
              <a:lnSpc>
                <a:spcPct val="107000"/>
              </a:lnSpc>
              <a:spcAft>
                <a:spcPts val="800"/>
              </a:spcAft>
              <a:buFont typeface="Symbol" panose="05050102010706020507" pitchFamily="18" charset="2"/>
              <a:buNone/>
            </a:pPr>
            <a:endParaRPr lang="en-US" sz="1200">
              <a:effectLst/>
              <a:latin typeface="Calibri"/>
              <a:ea typeface="Calibri"/>
              <a:cs typeface="Calibri"/>
            </a:endParaRPr>
          </a:p>
          <a:p>
            <a:pPr algn="l"/>
            <a:r>
              <a:rPr lang="en-US" sz="1200" i="0">
                <a:effectLst/>
              </a:rPr>
              <a:t>Good financial management is the responsibility of </a:t>
            </a:r>
            <a:r>
              <a:rPr lang="en-US" sz="1200" b="1" i="0">
                <a:effectLst/>
              </a:rPr>
              <a:t>everyone</a:t>
            </a:r>
            <a:r>
              <a:rPr lang="en-US" sz="1200" i="0">
                <a:effectLst/>
              </a:rPr>
              <a:t> in an organization!</a:t>
            </a:r>
          </a:p>
          <a:p>
            <a:pPr algn="l"/>
            <a:r>
              <a:rPr lang="en-US" sz="1200" i="0">
                <a:effectLst/>
              </a:rPr>
              <a:t>There are different competences, but everyone has a responsibility from their point of view..</a:t>
            </a:r>
          </a:p>
          <a:p>
            <a:pPr marL="342900" lvl="0" indent="-342900">
              <a:lnSpc>
                <a:spcPct val="107000"/>
              </a:lnSpc>
              <a:spcAft>
                <a:spcPts val="800"/>
              </a:spcAft>
              <a:buFont typeface="Symbol" panose="05050102010706020507" pitchFamily="18" charset="2"/>
              <a:buChar char=""/>
            </a:pPr>
            <a:endParaRPr lang="en-US" sz="1200">
              <a:effectLst/>
              <a:latin typeface="Calibri"/>
              <a:ea typeface="Calibri"/>
              <a:cs typeface="Calibri"/>
            </a:endParaRPr>
          </a:p>
          <a:p>
            <a:pPr marL="0" lvl="0" indent="0">
              <a:lnSpc>
                <a:spcPct val="107000"/>
              </a:lnSpc>
              <a:spcAft>
                <a:spcPts val="800"/>
              </a:spcAft>
              <a:buFont typeface="Symbol" panose="05050102010706020507" pitchFamily="18" charset="2"/>
              <a:buNone/>
            </a:pPr>
            <a:r>
              <a:rPr lang="sv-SE" sz="1800" err="1">
                <a:effectLst/>
                <a:latin typeface="Calibri" panose="020F0502020204030204" pitchFamily="34" charset="0"/>
                <a:ea typeface="Calibri" panose="020F0502020204030204" pitchFamily="34" charset="0"/>
                <a:cs typeface="Times New Roman" panose="02020603050405020304" pitchFamily="18" charset="0"/>
              </a:rPr>
              <a:t>Finance</a:t>
            </a:r>
            <a:r>
              <a:rPr lang="sv-SE" sz="1800">
                <a:effectLst/>
                <a:latin typeface="Calibri" panose="020F0502020204030204" pitchFamily="34" charset="0"/>
                <a:ea typeface="Calibri" panose="020F0502020204030204" pitchFamily="34" charset="0"/>
                <a:cs typeface="Times New Roman" panose="02020603050405020304" pitchFamily="18" charset="0"/>
              </a:rPr>
              <a:t> team – </a:t>
            </a:r>
            <a:r>
              <a:rPr lang="sv-SE" sz="1800" err="1">
                <a:effectLst/>
                <a:latin typeface="Calibri" panose="020F0502020204030204" pitchFamily="34" charset="0"/>
                <a:ea typeface="Calibri" panose="020F0502020204030204" pitchFamily="34" charset="0"/>
                <a:cs typeface="Times New Roman" panose="02020603050405020304" pitchFamily="18" charset="0"/>
              </a:rPr>
              <a:t>invite</a:t>
            </a:r>
            <a:r>
              <a:rPr lang="sv-SE" sz="1800">
                <a:effectLst/>
                <a:latin typeface="Calibri" panose="020F0502020204030204" pitchFamily="34" charset="0"/>
                <a:ea typeface="Calibri" panose="020F0502020204030204" pitchFamily="34" charset="0"/>
                <a:cs typeface="Times New Roman" panose="02020603050405020304" pitchFamily="18" charset="0"/>
              </a:rPr>
              <a:t> the </a:t>
            </a:r>
            <a:r>
              <a:rPr lang="sv-SE" sz="1800" err="1">
                <a:effectLst/>
                <a:latin typeface="Calibri" panose="020F0502020204030204" pitchFamily="34" charset="0"/>
                <a:ea typeface="Calibri" panose="020F0502020204030204" pitchFamily="34" charset="0"/>
                <a:cs typeface="Times New Roman" panose="02020603050405020304" pitchFamily="18" charset="0"/>
              </a:rPr>
              <a:t>others</a:t>
            </a:r>
            <a:r>
              <a:rPr lang="sv-SE" sz="1800">
                <a:effectLst/>
                <a:latin typeface="Calibri" panose="020F0502020204030204" pitchFamily="34" charset="0"/>
                <a:ea typeface="Calibri" panose="020F0502020204030204" pitchFamily="34" charset="0"/>
                <a:cs typeface="Times New Roman" panose="02020603050405020304" pitchFamily="18" charset="0"/>
              </a:rPr>
              <a:t> to </a:t>
            </a:r>
            <a:r>
              <a:rPr lang="sv-SE" sz="1800" err="1">
                <a:effectLst/>
                <a:latin typeface="Calibri" panose="020F0502020204030204" pitchFamily="34" charset="0"/>
                <a:ea typeface="Calibri" panose="020F0502020204030204" pitchFamily="34" charset="0"/>
                <a:cs typeface="Times New Roman" panose="02020603050405020304" pitchFamily="18" charset="0"/>
              </a:rPr>
              <a:t>your</a:t>
            </a:r>
            <a:r>
              <a:rPr lang="sv-SE" sz="1800">
                <a:effectLst/>
                <a:latin typeface="Calibri" panose="020F0502020204030204" pitchFamily="34" charset="0"/>
                <a:ea typeface="Calibri" panose="020F0502020204030204" pitchFamily="34" charset="0"/>
                <a:cs typeface="Times New Roman" panose="02020603050405020304" pitchFamily="18" charset="0"/>
              </a:rPr>
              <a:t> </a:t>
            </a:r>
            <a:r>
              <a:rPr lang="sv-SE" sz="1800" err="1">
                <a:effectLst/>
                <a:latin typeface="Calibri" panose="020F0502020204030204" pitchFamily="34" charset="0"/>
                <a:ea typeface="Calibri" panose="020F0502020204030204" pitchFamily="34" charset="0"/>
                <a:cs typeface="Times New Roman" panose="02020603050405020304" pitchFamily="18" charset="0"/>
              </a:rPr>
              <a:t>world</a:t>
            </a:r>
            <a:r>
              <a:rPr lang="sv-SE" sz="1800">
                <a:effectLst/>
                <a:latin typeface="Calibri" panose="020F0502020204030204" pitchFamily="34" charset="0"/>
                <a:ea typeface="Calibri" panose="020F0502020204030204" pitchFamily="34" charset="0"/>
                <a:cs typeface="Times New Roman" panose="02020603050405020304" pitchFamily="18" charset="0"/>
              </a:rPr>
              <a:t>. </a:t>
            </a:r>
            <a:r>
              <a:rPr lang="sv-SE" sz="1800" err="1">
                <a:effectLst/>
                <a:latin typeface="Calibri" panose="020F0502020204030204" pitchFamily="34" charset="0"/>
                <a:ea typeface="Calibri" panose="020F0502020204030204" pitchFamily="34" charset="0"/>
                <a:cs typeface="Times New Roman" panose="02020603050405020304" pitchFamily="18" charset="0"/>
              </a:rPr>
              <a:t>Because</a:t>
            </a:r>
            <a:r>
              <a:rPr lang="sv-SE" sz="1800">
                <a:effectLst/>
                <a:latin typeface="Calibri" panose="020F0502020204030204" pitchFamily="34" charset="0"/>
                <a:ea typeface="Calibri" panose="020F0502020204030204" pitchFamily="34" charset="0"/>
                <a:cs typeface="Times New Roman" panose="02020603050405020304" pitchFamily="18" charset="0"/>
              </a:rPr>
              <a:t> the </a:t>
            </a:r>
            <a:r>
              <a:rPr lang="sv-SE" sz="1800" err="1">
                <a:effectLst/>
                <a:latin typeface="Calibri" panose="020F0502020204030204" pitchFamily="34" charset="0"/>
                <a:ea typeface="Calibri" panose="020F0502020204030204" pitchFamily="34" charset="0"/>
                <a:cs typeface="Times New Roman" panose="02020603050405020304" pitchFamily="18" charset="0"/>
              </a:rPr>
              <a:t>outcome</a:t>
            </a:r>
            <a:r>
              <a:rPr lang="sv-SE" sz="1800">
                <a:effectLst/>
                <a:latin typeface="Calibri" panose="020F0502020204030204" pitchFamily="34" charset="0"/>
                <a:ea typeface="Calibri" panose="020F0502020204030204" pitchFamily="34" charset="0"/>
                <a:cs typeface="Times New Roman" panose="02020603050405020304" pitchFamily="18" charset="0"/>
              </a:rPr>
              <a:t> and the </a:t>
            </a:r>
            <a:r>
              <a:rPr lang="sv-SE" sz="1800" err="1">
                <a:effectLst/>
                <a:latin typeface="Calibri" panose="020F0502020204030204" pitchFamily="34" charset="0"/>
                <a:ea typeface="Calibri" panose="020F0502020204030204" pitchFamily="34" charset="0"/>
                <a:cs typeface="Times New Roman" panose="02020603050405020304" pitchFamily="18" charset="0"/>
              </a:rPr>
              <a:t>reporting</a:t>
            </a:r>
            <a:r>
              <a:rPr lang="sv-SE" sz="1800">
                <a:effectLst/>
                <a:latin typeface="Calibri" panose="020F0502020204030204" pitchFamily="34" charset="0"/>
                <a:ea typeface="Calibri" panose="020F0502020204030204" pitchFamily="34" charset="0"/>
                <a:cs typeface="Times New Roman" panose="02020603050405020304" pitchFamily="18" charset="0"/>
              </a:rPr>
              <a:t> must be </a:t>
            </a:r>
            <a:r>
              <a:rPr lang="sv-SE" sz="1800" err="1">
                <a:effectLst/>
                <a:latin typeface="Calibri" panose="020F0502020204030204" pitchFamily="34" charset="0"/>
                <a:ea typeface="Calibri" panose="020F0502020204030204" pitchFamily="34" charset="0"/>
                <a:cs typeface="Times New Roman" panose="02020603050405020304" pitchFamily="18" charset="0"/>
              </a:rPr>
              <a:t>built</a:t>
            </a:r>
            <a:r>
              <a:rPr lang="sv-SE" sz="1800">
                <a:effectLst/>
                <a:latin typeface="Calibri" panose="020F0502020204030204" pitchFamily="34" charset="0"/>
                <a:ea typeface="Calibri" panose="020F0502020204030204" pitchFamily="34" charset="0"/>
                <a:cs typeface="Times New Roman" panose="02020603050405020304" pitchFamily="18" charset="0"/>
              </a:rPr>
              <a:t> from </a:t>
            </a:r>
            <a:r>
              <a:rPr lang="sv-SE" sz="1800" err="1">
                <a:effectLst/>
                <a:latin typeface="Calibri" panose="020F0502020204030204" pitchFamily="34" charset="0"/>
                <a:ea typeface="Calibri" panose="020F0502020204030204" pitchFamily="34" charset="0"/>
                <a:cs typeface="Times New Roman" panose="02020603050405020304" pitchFamily="18" charset="0"/>
              </a:rPr>
              <a:t>both</a:t>
            </a:r>
            <a:r>
              <a:rPr lang="sv-SE" sz="1800">
                <a:effectLst/>
                <a:latin typeface="Calibri" panose="020F0502020204030204" pitchFamily="34" charset="0"/>
                <a:ea typeface="Calibri" panose="020F0502020204030204" pitchFamily="34" charset="0"/>
                <a:cs typeface="Times New Roman" panose="02020603050405020304" pitchFamily="18" charset="0"/>
              </a:rPr>
              <a:t> </a:t>
            </a:r>
            <a:r>
              <a:rPr lang="sv-SE" sz="1800" err="1">
                <a:effectLst/>
                <a:latin typeface="Calibri" panose="020F0502020204030204" pitchFamily="34" charset="0"/>
                <a:ea typeface="Calibri" panose="020F0502020204030204" pitchFamily="34" charset="0"/>
                <a:cs typeface="Times New Roman" panose="02020603050405020304" pitchFamily="18" charset="0"/>
              </a:rPr>
              <a:t>content</a:t>
            </a:r>
            <a:r>
              <a:rPr lang="sv-SE" sz="1800">
                <a:effectLst/>
                <a:latin typeface="Calibri" panose="020F0502020204030204" pitchFamily="34" charset="0"/>
                <a:ea typeface="Calibri" panose="020F0502020204030204" pitchFamily="34" charset="0"/>
                <a:cs typeface="Times New Roman" panose="02020603050405020304" pitchFamily="18" charset="0"/>
              </a:rPr>
              <a:t> and </a:t>
            </a:r>
            <a:r>
              <a:rPr lang="sv-SE" sz="1800" err="1">
                <a:effectLst/>
                <a:latin typeface="Calibri" panose="020F0502020204030204" pitchFamily="34" charset="0"/>
                <a:ea typeface="Calibri" panose="020F0502020204030204" pitchFamily="34" charset="0"/>
                <a:cs typeface="Times New Roman" panose="02020603050405020304" pitchFamily="18" charset="0"/>
              </a:rPr>
              <a:t>financial</a:t>
            </a:r>
            <a:r>
              <a:rPr lang="sv-SE" sz="1800">
                <a:effectLst/>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spcAft>
                <a:spcPts val="800"/>
              </a:spcAft>
              <a:buFont typeface="Symbol" panose="05050102010706020507" pitchFamily="18" charset="2"/>
              <a:buNone/>
            </a:pPr>
            <a:r>
              <a:rPr lang="sv-SE" sz="1800">
                <a:effectLst/>
                <a:latin typeface="Calibri" panose="020F0502020204030204" pitchFamily="34" charset="0"/>
                <a:ea typeface="Calibri" panose="020F0502020204030204" pitchFamily="34" charset="0"/>
                <a:cs typeface="Times New Roman" panose="02020603050405020304" pitchFamily="18" charset="0"/>
              </a:rPr>
              <a:t>And </a:t>
            </a:r>
            <a:r>
              <a:rPr lang="sv-SE" sz="1800" err="1">
                <a:effectLst/>
                <a:latin typeface="Calibri" panose="020F0502020204030204" pitchFamily="34" charset="0"/>
                <a:ea typeface="Calibri" panose="020F0502020204030204" pitchFamily="34" charset="0"/>
                <a:cs typeface="Times New Roman" panose="02020603050405020304" pitchFamily="18" charset="0"/>
              </a:rPr>
              <a:t>if</a:t>
            </a:r>
            <a:r>
              <a:rPr lang="sv-SE" sz="1800">
                <a:effectLst/>
                <a:latin typeface="Calibri" panose="020F0502020204030204" pitchFamily="34" charset="0"/>
                <a:ea typeface="Calibri" panose="020F0502020204030204" pitchFamily="34" charset="0"/>
                <a:cs typeface="Times New Roman" panose="02020603050405020304" pitchFamily="18" charset="0"/>
              </a:rPr>
              <a:t> </a:t>
            </a:r>
            <a:r>
              <a:rPr lang="sv-SE" sz="1800" err="1">
                <a:effectLst/>
                <a:latin typeface="Calibri" panose="020F0502020204030204" pitchFamily="34" charset="0"/>
                <a:ea typeface="Calibri" panose="020F0502020204030204" pitchFamily="34" charset="0"/>
                <a:cs typeface="Times New Roman" panose="02020603050405020304" pitchFamily="18" charset="0"/>
              </a:rPr>
              <a:t>you</a:t>
            </a:r>
            <a:r>
              <a:rPr lang="sv-SE" sz="1800">
                <a:effectLst/>
                <a:latin typeface="Calibri" panose="020F0502020204030204" pitchFamily="34" charset="0"/>
                <a:ea typeface="Calibri" panose="020F0502020204030204" pitchFamily="34" charset="0"/>
                <a:cs typeface="Times New Roman" panose="02020603050405020304" pitchFamily="18" charset="0"/>
              </a:rPr>
              <a:t> </a:t>
            </a:r>
            <a:r>
              <a:rPr lang="sv-SE" sz="1800" err="1">
                <a:effectLst/>
                <a:latin typeface="Calibri" panose="020F0502020204030204" pitchFamily="34" charset="0"/>
                <a:ea typeface="Calibri" panose="020F0502020204030204" pitchFamily="34" charset="0"/>
                <a:cs typeface="Times New Roman" panose="02020603050405020304" pitchFamily="18" charset="0"/>
              </a:rPr>
              <a:t>are</a:t>
            </a:r>
            <a:r>
              <a:rPr lang="sv-SE" sz="1800">
                <a:effectLst/>
                <a:latin typeface="Calibri" panose="020F0502020204030204" pitchFamily="34" charset="0"/>
                <a:ea typeface="Calibri" panose="020F0502020204030204" pitchFamily="34" charset="0"/>
                <a:cs typeface="Times New Roman" panose="02020603050405020304" pitchFamily="18" charset="0"/>
              </a:rPr>
              <a:t> </a:t>
            </a:r>
            <a:r>
              <a:rPr lang="sv-SE" sz="1800" err="1">
                <a:effectLst/>
                <a:latin typeface="Calibri" panose="020F0502020204030204" pitchFamily="34" charset="0"/>
                <a:ea typeface="Calibri" panose="020F0502020204030204" pitchFamily="34" charset="0"/>
                <a:cs typeface="Times New Roman" panose="02020603050405020304" pitchFamily="18" charset="0"/>
              </a:rPr>
              <a:t>nott</a:t>
            </a:r>
            <a:r>
              <a:rPr lang="sv-SE" sz="1800">
                <a:effectLst/>
                <a:latin typeface="Calibri" panose="020F0502020204030204" pitchFamily="34" charset="0"/>
                <a:ea typeface="Calibri" panose="020F0502020204030204" pitchFamily="34" charset="0"/>
                <a:cs typeface="Times New Roman" panose="02020603050405020304" pitchFamily="18" charset="0"/>
              </a:rPr>
              <a:t> part </a:t>
            </a:r>
            <a:r>
              <a:rPr lang="sv-SE" sz="1800" err="1">
                <a:effectLst/>
                <a:latin typeface="Calibri" panose="020F0502020204030204" pitchFamily="34" charset="0"/>
                <a:ea typeface="Calibri" panose="020F0502020204030204" pitchFamily="34" charset="0"/>
                <a:cs typeface="Times New Roman" panose="02020603050405020304" pitchFamily="18" charset="0"/>
              </a:rPr>
              <a:t>of</a:t>
            </a:r>
            <a:r>
              <a:rPr lang="sv-SE" sz="1800">
                <a:effectLst/>
                <a:latin typeface="Calibri" panose="020F0502020204030204" pitchFamily="34" charset="0"/>
                <a:ea typeface="Calibri" panose="020F0502020204030204" pitchFamily="34" charset="0"/>
                <a:cs typeface="Times New Roman" panose="02020603050405020304" pitchFamily="18" charset="0"/>
              </a:rPr>
              <a:t> the </a:t>
            </a:r>
            <a:r>
              <a:rPr lang="sv-SE" sz="1800" err="1">
                <a:effectLst/>
                <a:latin typeface="Calibri" panose="020F0502020204030204" pitchFamily="34" charset="0"/>
                <a:ea typeface="Calibri" panose="020F0502020204030204" pitchFamily="34" charset="0"/>
                <a:cs typeface="Times New Roman" panose="02020603050405020304" pitchFamily="18" charset="0"/>
              </a:rPr>
              <a:t>financial</a:t>
            </a:r>
            <a:r>
              <a:rPr lang="sv-SE" sz="1800">
                <a:effectLst/>
                <a:latin typeface="Calibri" panose="020F0502020204030204" pitchFamily="34" charset="0"/>
                <a:ea typeface="Calibri" panose="020F0502020204030204" pitchFamily="34" charset="0"/>
                <a:cs typeface="Times New Roman" panose="02020603050405020304" pitchFamily="18" charset="0"/>
              </a:rPr>
              <a:t> team – </a:t>
            </a:r>
            <a:r>
              <a:rPr lang="sv-SE" sz="1800" err="1">
                <a:effectLst/>
                <a:latin typeface="Calibri" panose="020F0502020204030204" pitchFamily="34" charset="0"/>
                <a:ea typeface="Calibri" panose="020F0502020204030204" pitchFamily="34" charset="0"/>
                <a:cs typeface="Times New Roman" panose="02020603050405020304" pitchFamily="18" charset="0"/>
              </a:rPr>
              <a:t>dare</a:t>
            </a:r>
            <a:r>
              <a:rPr lang="sv-SE" sz="1800">
                <a:effectLst/>
                <a:latin typeface="Calibri" panose="020F0502020204030204" pitchFamily="34" charset="0"/>
                <a:ea typeface="Calibri" panose="020F0502020204030204" pitchFamily="34" charset="0"/>
                <a:cs typeface="Times New Roman" panose="02020603050405020304" pitchFamily="18" charset="0"/>
              </a:rPr>
              <a:t> to step in </a:t>
            </a:r>
            <a:r>
              <a:rPr lang="sv-SE" sz="1800" err="1">
                <a:effectLst/>
                <a:latin typeface="Calibri" panose="020F0502020204030204" pitchFamily="34" charset="0"/>
                <a:ea typeface="Calibri" panose="020F0502020204030204" pitchFamily="34" charset="0"/>
                <a:cs typeface="Times New Roman" panose="02020603050405020304" pitchFamily="18" charset="0"/>
              </a:rPr>
              <a:t>there</a:t>
            </a:r>
            <a:r>
              <a:rPr lang="sv-SE" sz="1800">
                <a:effectLst/>
                <a:latin typeface="Calibri" panose="020F0502020204030204" pitchFamily="34" charset="0"/>
                <a:ea typeface="Calibri" panose="020F0502020204030204" pitchFamily="34" charset="0"/>
                <a:cs typeface="Times New Roman" panose="02020603050405020304" pitchFamily="18" charset="0"/>
              </a:rPr>
              <a:t> </a:t>
            </a:r>
            <a:r>
              <a:rPr lang="sv-SE" sz="1800" err="1">
                <a:effectLst/>
                <a:latin typeface="Calibri" panose="020F0502020204030204" pitchFamily="34" charset="0"/>
                <a:ea typeface="Calibri" panose="020F0502020204030204" pitchFamily="34" charset="0"/>
                <a:cs typeface="Times New Roman" panose="02020603050405020304" pitchFamily="18" charset="0"/>
              </a:rPr>
              <a:t>anyway</a:t>
            </a:r>
            <a:r>
              <a:rPr lang="sv-SE" sz="1800">
                <a:effectLst/>
                <a:latin typeface="Calibri" panose="020F0502020204030204" pitchFamily="34" charset="0"/>
                <a:ea typeface="Calibri" panose="020F0502020204030204" pitchFamily="34" charset="0"/>
                <a:cs typeface="Times New Roman" panose="02020603050405020304" pitchFamily="18" charset="0"/>
              </a:rPr>
              <a:t>, to get the </a:t>
            </a:r>
            <a:r>
              <a:rPr lang="sv-SE" sz="1800" err="1">
                <a:effectLst/>
                <a:latin typeface="Calibri" panose="020F0502020204030204" pitchFamily="34" charset="0"/>
                <a:ea typeface="Calibri" panose="020F0502020204030204" pitchFamily="34" charset="0"/>
                <a:cs typeface="Times New Roman" panose="02020603050405020304" pitchFamily="18" charset="0"/>
              </a:rPr>
              <a:t>whole</a:t>
            </a:r>
            <a:r>
              <a:rPr lang="sv-SE" sz="1800">
                <a:effectLst/>
                <a:latin typeface="Calibri" panose="020F0502020204030204" pitchFamily="34" charset="0"/>
                <a:ea typeface="Calibri" panose="020F0502020204030204" pitchFamily="34" charset="0"/>
                <a:cs typeface="Times New Roman" panose="02020603050405020304" pitchFamily="18" charset="0"/>
              </a:rPr>
              <a:t> </a:t>
            </a:r>
            <a:r>
              <a:rPr lang="sv-SE" sz="1800" err="1">
                <a:effectLst/>
                <a:latin typeface="Calibri" panose="020F0502020204030204" pitchFamily="34" charset="0"/>
                <a:ea typeface="Calibri" panose="020F0502020204030204" pitchFamily="34" charset="0"/>
                <a:cs typeface="Times New Roman" panose="02020603050405020304" pitchFamily="18" charset="0"/>
              </a:rPr>
              <a:t>picture</a:t>
            </a:r>
            <a:r>
              <a:rPr lang="sv-SE" sz="180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Platshållare för bildnummer 3"/>
          <p:cNvSpPr>
            <a:spLocks noGrp="1"/>
          </p:cNvSpPr>
          <p:nvPr>
            <p:ph type="sldNum" sz="quarter" idx="5"/>
          </p:nvPr>
        </p:nvSpPr>
        <p:spPr/>
        <p:txBody>
          <a:bodyPr/>
          <a:lstStyle/>
          <a:p>
            <a:fld id="{0DB33A0A-9A2D-4470-9B39-A2FDC3580BC1}" type="slidenum">
              <a:rPr lang="sv-SE" smtClean="0"/>
              <a:t>5</a:t>
            </a:fld>
            <a:endParaRPr lang="sv-SE"/>
          </a:p>
        </p:txBody>
      </p:sp>
    </p:spTree>
    <p:extLst>
      <p:ext uri="{BB962C8B-B14F-4D97-AF65-F5344CB8AC3E}">
        <p14:creationId xmlns:p14="http://schemas.microsoft.com/office/powerpoint/2010/main" val="296382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t>Läs</a:t>
            </a:r>
            <a:r>
              <a:rPr lang="en-US"/>
              <a:t> </a:t>
            </a:r>
            <a:r>
              <a:rPr lang="en-US" err="1"/>
              <a:t>på</a:t>
            </a:r>
            <a:r>
              <a:rPr lang="en-US"/>
              <a:t> </a:t>
            </a:r>
            <a:r>
              <a:rPr lang="en-US" err="1"/>
              <a:t>bilden</a:t>
            </a:r>
            <a:r>
              <a:rPr lang="en-US"/>
              <a:t>.</a:t>
            </a:r>
          </a:p>
          <a:p>
            <a:r>
              <a:rPr lang="en-US"/>
              <a:t>The goal! The objectives! </a:t>
            </a:r>
          </a:p>
          <a:p>
            <a:r>
              <a:rPr lang="en-US"/>
              <a:t>No financial team has their own agenda. It is always part of the bigger goal, the whole organizational goal.</a:t>
            </a:r>
          </a:p>
          <a:p>
            <a:endParaRPr lang="en-US"/>
          </a:p>
          <a:p>
            <a:r>
              <a:rPr lang="en-US"/>
              <a:t>For the organization or project </a:t>
            </a:r>
            <a:r>
              <a:rPr lang="en-US">
                <a:highlight>
                  <a:srgbClr val="FFFF00"/>
                </a:highlight>
              </a:rPr>
              <a:t>to </a:t>
            </a:r>
            <a:r>
              <a:rPr lang="en-US" b="1">
                <a:highlight>
                  <a:srgbClr val="FFFF00"/>
                </a:highlight>
              </a:rPr>
              <a:t>achieve its goals</a:t>
            </a:r>
            <a:r>
              <a:rPr lang="en-US"/>
              <a:t>, </a:t>
            </a:r>
            <a:r>
              <a:rPr lang="en-US" b="1"/>
              <a:t>planning</a:t>
            </a:r>
            <a:r>
              <a:rPr lang="en-US"/>
              <a:t> is required. To identify upcoming activities and ensure that </a:t>
            </a:r>
            <a:r>
              <a:rPr lang="en-US" b="1"/>
              <a:t>sufficient resources </a:t>
            </a:r>
            <a:r>
              <a:rPr lang="en-US"/>
              <a:t>are available to carry them out. To do this, planning tools such as </a:t>
            </a:r>
            <a:r>
              <a:rPr lang="en-US" b="1"/>
              <a:t>strategic plans and budgets </a:t>
            </a:r>
            <a:r>
              <a:rPr lang="en-US"/>
              <a:t>are needed.</a:t>
            </a:r>
          </a:p>
          <a:p>
            <a:endParaRPr lang="en-US"/>
          </a:p>
          <a:p>
            <a:r>
              <a:rPr lang="en-US"/>
              <a:t>Once plans have been made and resources organized, we must also </a:t>
            </a:r>
            <a:r>
              <a:rPr lang="en-US" b="1"/>
              <a:t>monitor </a:t>
            </a:r>
            <a:r>
              <a:rPr lang="en-US"/>
              <a:t>activities to identify risks and problems early and, if necessary, take corrective action to ensure that plans are kept. To help us with the follow-up, we need, for example, periodic status reports, financial reports and budget follow-up reports. Therefore, it is important that the financial information is correct and up-to-date, otherwise decisions made based on this information can lead the project in the wrong direction and thus miss the target.</a:t>
            </a:r>
          </a:p>
          <a:p>
            <a:r>
              <a:rPr lang="en-US" b="1"/>
              <a:t>Important what we put into the system, cause otherwise we can’t get it right in the end.</a:t>
            </a:r>
          </a:p>
          <a:p>
            <a:endParaRPr lang="en-US"/>
          </a:p>
          <a:p>
            <a:r>
              <a:rPr lang="en-US"/>
              <a:t>Finally, to ensure that resources are used effectively and efficiently, we need to control activities by setting up rules, procedures and practices such as delegated authority, procurement processes and budget.</a:t>
            </a:r>
          </a:p>
          <a:p>
            <a:endParaRPr lang="en-US"/>
          </a:p>
          <a:p>
            <a:r>
              <a:rPr lang="en-US"/>
              <a:t>So it is not only the accountants, bookkeepers and financial managers who are involved. Good financial management is everyone’s responsibility. </a:t>
            </a:r>
          </a:p>
          <a:p>
            <a:endParaRPr lang="en-US"/>
          </a:p>
          <a:p>
            <a:r>
              <a:rPr lang="en-US"/>
              <a:t>Example from deviation. SMC have seen…</a:t>
            </a:r>
          </a:p>
          <a:p>
            <a:endParaRPr lang="en-US"/>
          </a:p>
          <a:p>
            <a:r>
              <a:rPr lang="en-US" b="1"/>
              <a:t>The relation between planning, </a:t>
            </a:r>
            <a:r>
              <a:rPr lang="en-US" b="1" err="1"/>
              <a:t>organising</a:t>
            </a:r>
            <a:r>
              <a:rPr lang="en-US" b="1"/>
              <a:t>, monitoring and controlling can be understood as an open loop. As information you get</a:t>
            </a:r>
            <a:r>
              <a:rPr lang="en-US" b="1">
                <a:cs typeface="Calibri"/>
              </a:rPr>
              <a:t> </a:t>
            </a:r>
            <a:r>
              <a:rPr lang="en-US" b="1"/>
              <a:t>from monitoring activities for example can give an indication about  if you need to revise you plan,  what additional controls might be needed </a:t>
            </a:r>
            <a:r>
              <a:rPr lang="en-US" b="1" err="1"/>
              <a:t>a.s.o</a:t>
            </a:r>
            <a:r>
              <a:rPr lang="en-US" b="1"/>
              <a:t>. </a:t>
            </a:r>
            <a:endParaRPr lang="en-US" b="1">
              <a:cs typeface="Calibri"/>
            </a:endParaRPr>
          </a:p>
          <a:p>
            <a:endParaRPr lang="en-US">
              <a:cs typeface="Calibri" panose="020F0502020204030204"/>
            </a:endParaRPr>
          </a:p>
          <a:p>
            <a:r>
              <a:rPr lang="en-US"/>
              <a:t>Johanna, which are the different roles within the financial management of an organization?</a:t>
            </a:r>
            <a:endParaRPr lang="sv-SE"/>
          </a:p>
        </p:txBody>
      </p:sp>
      <p:sp>
        <p:nvSpPr>
          <p:cNvPr id="4" name="Platshållare för bildnummer 3"/>
          <p:cNvSpPr>
            <a:spLocks noGrp="1"/>
          </p:cNvSpPr>
          <p:nvPr>
            <p:ph type="sldNum" sz="quarter" idx="5"/>
          </p:nvPr>
        </p:nvSpPr>
        <p:spPr/>
        <p:txBody>
          <a:bodyPr/>
          <a:lstStyle/>
          <a:p>
            <a:fld id="{0DB33A0A-9A2D-4470-9B39-A2FDC3580BC1}" type="slidenum">
              <a:rPr lang="sv-SE" smtClean="0"/>
              <a:t>6</a:t>
            </a:fld>
            <a:endParaRPr lang="sv-SE"/>
          </a:p>
        </p:txBody>
      </p:sp>
    </p:spTree>
    <p:extLst>
      <p:ext uri="{BB962C8B-B14F-4D97-AF65-F5344CB8AC3E}">
        <p14:creationId xmlns:p14="http://schemas.microsoft.com/office/powerpoint/2010/main" val="126253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These are different roles in a regular organization. Who or which of these would you say is involved in the financial management of the organization?</a:t>
            </a:r>
          </a:p>
          <a:p>
            <a:endParaRPr lang="en-US"/>
          </a:p>
          <a:p>
            <a:r>
              <a:rPr lang="en-US"/>
              <a:t>The financial manager and the financial team are quite self-explanatory, they are definitely involved in financial management. And we also mentioned earlier that the project team, including operations managers and project managers, are involved in financial management. But what about the CEO and the board, how do they get involved?</a:t>
            </a:r>
          </a:p>
          <a:p>
            <a:r>
              <a:rPr lang="en-US"/>
              <a:t>An organization's board is ultimately responsible for the funds being used for what they are intended for. They are also ultimately responsible for the strategic planning of the work and for providing resources for the work to be carried out,  Because they are not normally part of the day-to-day work, they must delegate decision-making and operational authority to others, usually to a CEO. The CEO then delegates to the senior managers, who delegate to project and operational teams.</a:t>
            </a:r>
          </a:p>
          <a:p>
            <a:endParaRPr lang="en-US"/>
          </a:p>
          <a:p>
            <a:r>
              <a:rPr lang="sv-SE"/>
              <a:t>The </a:t>
            </a:r>
            <a:r>
              <a:rPr lang="sv-SE" err="1"/>
              <a:t>authority</a:t>
            </a:r>
            <a:r>
              <a:rPr lang="sv-SE"/>
              <a:t> to make </a:t>
            </a:r>
            <a:r>
              <a:rPr lang="sv-SE" err="1"/>
              <a:t>decisions</a:t>
            </a:r>
            <a:r>
              <a:rPr lang="sv-SE"/>
              <a:t> and </a:t>
            </a:r>
            <a:r>
              <a:rPr lang="sv-SE" err="1"/>
              <a:t>run</a:t>
            </a:r>
            <a:r>
              <a:rPr lang="sv-SE"/>
              <a:t> operations is </a:t>
            </a:r>
            <a:r>
              <a:rPr lang="sv-SE" err="1"/>
              <a:t>thus</a:t>
            </a:r>
            <a:r>
              <a:rPr lang="sv-SE"/>
              <a:t> </a:t>
            </a:r>
            <a:r>
              <a:rPr lang="sv-SE" err="1"/>
              <a:t>delegated</a:t>
            </a:r>
            <a:r>
              <a:rPr lang="sv-SE"/>
              <a:t> down in the organisation. </a:t>
            </a:r>
            <a:r>
              <a:rPr lang="sv-SE" err="1"/>
              <a:t>However</a:t>
            </a:r>
            <a:r>
              <a:rPr lang="sv-SE"/>
              <a:t>, teams </a:t>
            </a:r>
            <a:r>
              <a:rPr lang="sv-SE" err="1"/>
              <a:t>are</a:t>
            </a:r>
            <a:r>
              <a:rPr lang="sv-SE"/>
              <a:t> </a:t>
            </a:r>
            <a:r>
              <a:rPr lang="sv-SE" err="1"/>
              <a:t>accountable</a:t>
            </a:r>
            <a:r>
              <a:rPr lang="sv-SE"/>
              <a:t> for </a:t>
            </a:r>
            <a:r>
              <a:rPr lang="sv-SE" err="1"/>
              <a:t>their</a:t>
            </a:r>
            <a:r>
              <a:rPr lang="sv-SE"/>
              <a:t> operations and </a:t>
            </a:r>
            <a:r>
              <a:rPr lang="sv-SE" err="1"/>
              <a:t>decisions</a:t>
            </a:r>
            <a:r>
              <a:rPr lang="sv-SE"/>
              <a:t> </a:t>
            </a:r>
            <a:r>
              <a:rPr lang="sv-SE" err="1"/>
              <a:t>they</a:t>
            </a:r>
            <a:r>
              <a:rPr lang="sv-SE"/>
              <a:t> make, and must </a:t>
            </a:r>
            <a:r>
              <a:rPr lang="sv-SE" err="1"/>
              <a:t>report</a:t>
            </a:r>
            <a:r>
              <a:rPr lang="sv-SE"/>
              <a:t> </a:t>
            </a:r>
            <a:r>
              <a:rPr lang="sv-SE" err="1"/>
              <a:t>upwards</a:t>
            </a:r>
            <a:r>
              <a:rPr lang="sv-SE"/>
              <a:t>. </a:t>
            </a:r>
            <a:r>
              <a:rPr lang="sv-SE" err="1"/>
              <a:t>Reporting</a:t>
            </a:r>
            <a:r>
              <a:rPr lang="sv-SE"/>
              <a:t> on the progress </a:t>
            </a:r>
            <a:r>
              <a:rPr lang="sv-SE" err="1"/>
              <a:t>of</a:t>
            </a:r>
            <a:r>
              <a:rPr lang="sv-SE"/>
              <a:t> operations gives the management </a:t>
            </a:r>
            <a:r>
              <a:rPr lang="sv-SE" err="1"/>
              <a:t>of</a:t>
            </a:r>
            <a:r>
              <a:rPr lang="sv-SE"/>
              <a:t> an </a:t>
            </a:r>
            <a:r>
              <a:rPr lang="sv-SE" err="1"/>
              <a:t>organization</a:t>
            </a:r>
            <a:r>
              <a:rPr lang="sv-SE"/>
              <a:t> strong data to </a:t>
            </a:r>
            <a:r>
              <a:rPr lang="sv-SE" err="1"/>
              <a:t>manage</a:t>
            </a:r>
            <a:r>
              <a:rPr lang="sv-SE"/>
              <a:t> </a:t>
            </a:r>
            <a:r>
              <a:rPr lang="sv-SE" err="1"/>
              <a:t>strategically</a:t>
            </a:r>
            <a:r>
              <a:rPr lang="sv-SE"/>
              <a:t>. </a:t>
            </a:r>
            <a:r>
              <a:rPr lang="en-US"/>
              <a:t>This is an ongoing process, we will use the plan-do-review cycle to illustrate.</a:t>
            </a:r>
            <a:endParaRPr lang="en-US">
              <a:ea typeface="Calibri"/>
              <a:cs typeface="Calibri"/>
            </a:endParaRPr>
          </a:p>
          <a:p>
            <a:endParaRPr lang="en-US" b="1"/>
          </a:p>
          <a:p>
            <a:r>
              <a:rPr lang="en-US" b="1"/>
              <a:t>Financial Stewardship.</a:t>
            </a:r>
            <a:endParaRPr lang="sv-SE">
              <a:ea typeface="Calibri"/>
              <a:cs typeface="Calibri"/>
            </a:endParaRPr>
          </a:p>
          <a:p>
            <a:endParaRPr lang="en">
              <a:cs typeface="Calibri" panose="020F0502020204030204"/>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7</a:t>
            </a:fld>
            <a:endParaRPr lang="sv-SE"/>
          </a:p>
        </p:txBody>
      </p:sp>
    </p:spTree>
    <p:extLst>
      <p:ext uri="{BB962C8B-B14F-4D97-AF65-F5344CB8AC3E}">
        <p14:creationId xmlns:p14="http://schemas.microsoft.com/office/powerpoint/2010/main" val="66943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US"/>
              <a:t>This cycle illustrates the ongoing process of planning activities, implementation and review by comparing the original plans with what actually happened. The reviews guide the decisions and priorities the board and management make for the activities going forward, in order for the organization to reach its goals. Therefore, strong financial management exercised at all levels of the organization is a prerequisite for the organization to realize its strategic goals AND its operational goals!</a:t>
            </a:r>
            <a:endParaRPr lang="sv-SE"/>
          </a:p>
          <a:p>
            <a:endParaRPr lang="en-US">
              <a:ea typeface="Calibri"/>
              <a:cs typeface="Calibri"/>
            </a:endParaRPr>
          </a:p>
          <a:p>
            <a:r>
              <a:rPr lang="en-US">
                <a:ea typeface="Calibri"/>
                <a:cs typeface="Calibri"/>
              </a:rPr>
              <a:t>The same can be said about a project. Activities are planned, then implemented and reviewed (internally and externally by for example an auditor). The review compares the original plans with what actually happened. The lessons learned form the review will be incorporated into forward planning and so on.</a:t>
            </a:r>
          </a:p>
          <a:p>
            <a:endParaRPr lang="sv-SE"/>
          </a:p>
          <a:p>
            <a:r>
              <a:rPr lang="sv-SE" b="1"/>
              <a:t>From an SMC </a:t>
            </a:r>
            <a:r>
              <a:rPr lang="sv-SE" b="1" err="1"/>
              <a:t>view</a:t>
            </a:r>
            <a:r>
              <a:rPr lang="sv-SE" b="1"/>
              <a:t>, </a:t>
            </a:r>
            <a:r>
              <a:rPr lang="sv-SE" b="1" err="1"/>
              <a:t>when</a:t>
            </a:r>
            <a:r>
              <a:rPr lang="sv-SE" b="1"/>
              <a:t> it </a:t>
            </a:r>
            <a:r>
              <a:rPr lang="sv-SE" b="1" err="1"/>
              <a:t>comes</a:t>
            </a:r>
            <a:r>
              <a:rPr lang="sv-SE" b="1"/>
              <a:t> to </a:t>
            </a:r>
            <a:r>
              <a:rPr lang="sv-SE" b="1" err="1"/>
              <a:t>this</a:t>
            </a:r>
            <a:r>
              <a:rPr lang="sv-SE" b="1"/>
              <a:t> process, </a:t>
            </a:r>
            <a:r>
              <a:rPr lang="sv-SE" b="1" err="1"/>
              <a:t>we</a:t>
            </a:r>
            <a:r>
              <a:rPr lang="sv-SE" b="1"/>
              <a:t> </a:t>
            </a:r>
            <a:r>
              <a:rPr lang="sv-SE" b="1" err="1"/>
              <a:t>would</a:t>
            </a:r>
            <a:r>
              <a:rPr lang="sv-SE" b="1"/>
              <a:t> like to </a:t>
            </a:r>
            <a:r>
              <a:rPr lang="sv-SE" b="1" err="1"/>
              <a:t>highlight</a:t>
            </a:r>
            <a:r>
              <a:rPr lang="sv-SE" b="1"/>
              <a:t>  </a:t>
            </a:r>
            <a:r>
              <a:rPr lang="sv-SE" b="1" err="1"/>
              <a:t>that</a:t>
            </a:r>
            <a:r>
              <a:rPr lang="sv-SE" b="1"/>
              <a:t> the feedback from </a:t>
            </a:r>
            <a:r>
              <a:rPr lang="sv-SE" b="1" err="1"/>
              <a:t>Member</a:t>
            </a:r>
            <a:r>
              <a:rPr lang="sv-SE" b="1"/>
              <a:t> organisations or SMC on </a:t>
            </a:r>
            <a:r>
              <a:rPr lang="sv-SE" b="1" err="1"/>
              <a:t>your</a:t>
            </a:r>
            <a:r>
              <a:rPr lang="sv-SE" b="1"/>
              <a:t> </a:t>
            </a:r>
            <a:r>
              <a:rPr lang="sv-SE" b="1" err="1"/>
              <a:t>reporting</a:t>
            </a:r>
            <a:r>
              <a:rPr lang="sv-SE" b="1"/>
              <a:t> </a:t>
            </a:r>
            <a:r>
              <a:rPr lang="sv-SE" b="1" err="1"/>
              <a:t>should</a:t>
            </a:r>
            <a:r>
              <a:rPr lang="sv-SE" b="1"/>
              <a:t> for </a:t>
            </a:r>
            <a:r>
              <a:rPr lang="sv-SE" b="1" err="1"/>
              <a:t>example</a:t>
            </a:r>
            <a:r>
              <a:rPr lang="sv-SE" b="1"/>
              <a:t> </a:t>
            </a:r>
            <a:r>
              <a:rPr lang="sv-SE" b="1" err="1"/>
              <a:t>feed</a:t>
            </a:r>
            <a:r>
              <a:rPr lang="sv-SE" b="1"/>
              <a:t> back </a:t>
            </a:r>
            <a:r>
              <a:rPr lang="sv-SE" b="1" err="1"/>
              <a:t>into</a:t>
            </a:r>
            <a:r>
              <a:rPr lang="sv-SE" b="1"/>
              <a:t> the </a:t>
            </a:r>
            <a:r>
              <a:rPr lang="sv-SE" b="1" err="1"/>
              <a:t>strengthening</a:t>
            </a:r>
            <a:r>
              <a:rPr lang="sv-SE" b="1"/>
              <a:t> </a:t>
            </a:r>
            <a:r>
              <a:rPr lang="sv-SE" b="1" err="1"/>
              <a:t>your</a:t>
            </a:r>
            <a:r>
              <a:rPr lang="sv-SE" b="1"/>
              <a:t> </a:t>
            </a:r>
            <a:r>
              <a:rPr lang="sv-SE" b="1" err="1"/>
              <a:t>financial</a:t>
            </a:r>
            <a:r>
              <a:rPr lang="sv-SE" b="1"/>
              <a:t> systems </a:t>
            </a:r>
            <a:endParaRPr lang="sv-SE" b="1">
              <a:cs typeface="Calibri"/>
            </a:endParaRPr>
          </a:p>
          <a:p>
            <a:r>
              <a:rPr lang="sv-SE" b="1"/>
              <a:t>and </a:t>
            </a:r>
            <a:r>
              <a:rPr lang="sv-SE" b="1" err="1"/>
              <a:t>control</a:t>
            </a:r>
            <a:r>
              <a:rPr lang="sv-SE" b="1"/>
              <a:t>. </a:t>
            </a:r>
            <a:r>
              <a:rPr lang="sv-SE" b="1" err="1"/>
              <a:t>Also</a:t>
            </a:r>
            <a:r>
              <a:rPr lang="sv-SE" b="1"/>
              <a:t>, </a:t>
            </a:r>
            <a:r>
              <a:rPr lang="sv-SE" b="1" err="1"/>
              <a:t>use</a:t>
            </a:r>
            <a:r>
              <a:rPr lang="sv-SE" b="1"/>
              <a:t> the observations and </a:t>
            </a:r>
            <a:r>
              <a:rPr lang="sv-SE" b="1" err="1"/>
              <a:t>recommendations</a:t>
            </a:r>
            <a:r>
              <a:rPr lang="sv-SE" b="1"/>
              <a:t> in the </a:t>
            </a:r>
            <a:r>
              <a:rPr lang="sv-SE" b="1" err="1"/>
              <a:t>auditors</a:t>
            </a:r>
            <a:r>
              <a:rPr lang="sv-SE" b="1"/>
              <a:t> </a:t>
            </a:r>
            <a:r>
              <a:rPr lang="sv-SE" b="1" err="1"/>
              <a:t>reporting</a:t>
            </a:r>
            <a:r>
              <a:rPr lang="sv-SE" b="1"/>
              <a:t>, system </a:t>
            </a:r>
            <a:r>
              <a:rPr lang="sv-SE" b="1" err="1"/>
              <a:t>audits</a:t>
            </a:r>
            <a:r>
              <a:rPr lang="sv-SE" b="1"/>
              <a:t> to </a:t>
            </a:r>
            <a:r>
              <a:rPr lang="sv-SE" b="1" err="1"/>
              <a:t>help</a:t>
            </a:r>
            <a:r>
              <a:rPr lang="sv-SE" b="1"/>
              <a:t> </a:t>
            </a:r>
            <a:r>
              <a:rPr lang="sv-SE" b="1" err="1"/>
              <a:t>prioritize</a:t>
            </a:r>
            <a:r>
              <a:rPr lang="sv-SE" b="1"/>
              <a:t> </a:t>
            </a:r>
            <a:r>
              <a:rPr lang="sv-SE" b="1" err="1"/>
              <a:t>what</a:t>
            </a:r>
            <a:r>
              <a:rPr lang="sv-SE" b="1"/>
              <a:t> areas </a:t>
            </a:r>
            <a:r>
              <a:rPr lang="sv-SE" b="1" err="1"/>
              <a:t>needs</a:t>
            </a:r>
            <a:r>
              <a:rPr lang="sv-SE" b="1"/>
              <a:t> to be </a:t>
            </a:r>
            <a:r>
              <a:rPr lang="sv-SE" b="1" err="1"/>
              <a:t>strenghten</a:t>
            </a:r>
            <a:r>
              <a:rPr lang="sv-SE" b="1"/>
              <a:t>. </a:t>
            </a:r>
          </a:p>
          <a:p>
            <a:endParaRPr lang="sv-SE" b="1">
              <a:cs typeface="Calibri" panose="020F0502020204030204"/>
            </a:endParaRPr>
          </a:p>
          <a:p>
            <a:r>
              <a:rPr lang="en-US"/>
              <a:t>So now we have set the different roles, the board and the CEO work strategically and delegate most of the operational work to the project and finance teams. We have also looked at how they all are involved in the plan-do-review cycle. They have the overall responsibility for the Financial Stewardship</a:t>
            </a:r>
          </a:p>
          <a:p>
            <a:r>
              <a:rPr lang="en-US"/>
              <a:t>Now we will look more closely at the division of roles between these two teams, and after that more specifically at the role of the finance team, who have the overall responsibility for the Financial Stewardship.</a:t>
            </a:r>
          </a:p>
          <a:p>
            <a:pPr marL="171450" indent="-171450">
              <a:buFont typeface="Arial,Sans-Serif"/>
              <a:buChar char="•"/>
            </a:pPr>
            <a:endParaRPr lang="sv-SE" b="1"/>
          </a:p>
          <a:p>
            <a:r>
              <a:rPr lang="sv-SE" b="1" err="1">
                <a:ea typeface="Calibri" panose="020F0502020204030204"/>
                <a:cs typeface="Calibri" panose="020F0502020204030204"/>
              </a:rPr>
              <a:t>But</a:t>
            </a:r>
            <a:r>
              <a:rPr lang="sv-SE" b="1">
                <a:ea typeface="Calibri" panose="020F0502020204030204"/>
                <a:cs typeface="Calibri" panose="020F0502020204030204"/>
              </a:rPr>
              <a:t> </a:t>
            </a:r>
            <a:r>
              <a:rPr lang="sv-SE" b="1" err="1">
                <a:ea typeface="Calibri" panose="020F0502020204030204"/>
                <a:cs typeface="Calibri" panose="020F0502020204030204"/>
              </a:rPr>
              <a:t>first</a:t>
            </a:r>
            <a:r>
              <a:rPr lang="sv-SE" b="1">
                <a:ea typeface="Calibri" panose="020F0502020204030204"/>
                <a:cs typeface="Calibri" panose="020F0502020204030204"/>
              </a:rPr>
              <a:t>:</a:t>
            </a:r>
          </a:p>
          <a:p>
            <a:r>
              <a:rPr lang="sv-SE" b="1" err="1"/>
              <a:t>Knowing</a:t>
            </a:r>
            <a:r>
              <a:rPr lang="sv-SE" b="1"/>
              <a:t> </a:t>
            </a:r>
            <a:r>
              <a:rPr lang="sv-SE" b="1" err="1"/>
              <a:t>your</a:t>
            </a:r>
            <a:r>
              <a:rPr lang="sv-SE" b="1"/>
              <a:t> </a:t>
            </a:r>
            <a:r>
              <a:rPr lang="sv-SE" b="1" err="1"/>
              <a:t>own</a:t>
            </a:r>
            <a:r>
              <a:rPr lang="sv-SE" b="1"/>
              <a:t> </a:t>
            </a:r>
            <a:r>
              <a:rPr lang="sv-SE" b="1" err="1"/>
              <a:t>role</a:t>
            </a:r>
            <a:r>
              <a:rPr lang="sv-SE" b="1"/>
              <a:t>, </a:t>
            </a:r>
            <a:r>
              <a:rPr lang="sv-SE" b="1" err="1"/>
              <a:t>how</a:t>
            </a:r>
            <a:r>
              <a:rPr lang="sv-SE" b="1"/>
              <a:t> </a:t>
            </a:r>
            <a:r>
              <a:rPr lang="sv-SE" b="1" err="1"/>
              <a:t>you</a:t>
            </a:r>
            <a:r>
              <a:rPr lang="sv-SE" b="1"/>
              <a:t> </a:t>
            </a:r>
            <a:r>
              <a:rPr lang="sv-SE" b="1" err="1"/>
              <a:t>contribute</a:t>
            </a:r>
            <a:r>
              <a:rPr lang="sv-SE" b="1"/>
              <a:t> to </a:t>
            </a:r>
            <a:r>
              <a:rPr lang="sv-SE" b="1" err="1"/>
              <a:t>acheiving</a:t>
            </a:r>
            <a:r>
              <a:rPr lang="sv-SE" b="1"/>
              <a:t> the organisations </a:t>
            </a:r>
            <a:r>
              <a:rPr lang="sv-SE" b="1" err="1"/>
              <a:t>objective</a:t>
            </a:r>
            <a:r>
              <a:rPr lang="sv-SE" b="1"/>
              <a:t> is a </a:t>
            </a:r>
            <a:r>
              <a:rPr lang="sv-SE" b="1" err="1"/>
              <a:t>good</a:t>
            </a:r>
            <a:r>
              <a:rPr lang="sv-SE" b="1"/>
              <a:t> </a:t>
            </a:r>
            <a:r>
              <a:rPr lang="sv-SE" b="1" err="1"/>
              <a:t>starting</a:t>
            </a:r>
            <a:r>
              <a:rPr lang="sv-SE" b="1"/>
              <a:t> </a:t>
            </a:r>
            <a:r>
              <a:rPr lang="sv-SE" b="1" err="1"/>
              <a:t>point</a:t>
            </a:r>
            <a:r>
              <a:rPr lang="sv-SE" b="1"/>
              <a:t>. </a:t>
            </a:r>
            <a:r>
              <a:rPr lang="sv-SE" b="1" err="1"/>
              <a:t>But</a:t>
            </a:r>
            <a:r>
              <a:rPr lang="sv-SE" b="1"/>
              <a:t> it is </a:t>
            </a:r>
            <a:r>
              <a:rPr lang="sv-SE" b="1" err="1"/>
              <a:t>also</a:t>
            </a:r>
            <a:r>
              <a:rPr lang="sv-SE" b="1"/>
              <a:t> </a:t>
            </a:r>
            <a:r>
              <a:rPr lang="sv-SE" b="1" err="1"/>
              <a:t>important</a:t>
            </a:r>
            <a:r>
              <a:rPr lang="sv-SE" b="1"/>
              <a:t> to</a:t>
            </a:r>
            <a:endParaRPr lang="sv-SE" b="1">
              <a:ea typeface="Calibri"/>
              <a:cs typeface="Calibri"/>
            </a:endParaRPr>
          </a:p>
          <a:p>
            <a:r>
              <a:rPr lang="sv-SE" b="1" err="1"/>
              <a:t>have</a:t>
            </a:r>
            <a:r>
              <a:rPr lang="sv-SE" b="1"/>
              <a:t> an </a:t>
            </a:r>
            <a:r>
              <a:rPr lang="sv-SE" b="1" err="1"/>
              <a:t>understanding</a:t>
            </a:r>
            <a:r>
              <a:rPr lang="sv-SE" b="1"/>
              <a:t> </a:t>
            </a:r>
            <a:r>
              <a:rPr lang="sv-SE" b="1" err="1"/>
              <a:t>of</a:t>
            </a:r>
            <a:r>
              <a:rPr lang="sv-SE" b="1"/>
              <a:t> </a:t>
            </a:r>
            <a:r>
              <a:rPr lang="sv-SE" b="1" err="1"/>
              <a:t>your</a:t>
            </a:r>
            <a:r>
              <a:rPr lang="sv-SE" b="1"/>
              <a:t> </a:t>
            </a:r>
            <a:r>
              <a:rPr lang="sv-SE" b="1" err="1"/>
              <a:t>collegues</a:t>
            </a:r>
            <a:r>
              <a:rPr lang="sv-SE" b="1"/>
              <a:t> </a:t>
            </a:r>
            <a:r>
              <a:rPr lang="sv-SE" b="1" err="1"/>
              <a:t>role</a:t>
            </a:r>
            <a:r>
              <a:rPr lang="sv-SE" b="1"/>
              <a:t>, as </a:t>
            </a:r>
            <a:r>
              <a:rPr lang="sv-SE" b="1" err="1"/>
              <a:t>well</a:t>
            </a:r>
            <a:r>
              <a:rPr lang="sv-SE" b="1"/>
              <a:t>.  </a:t>
            </a:r>
            <a:r>
              <a:rPr lang="sv-SE" b="1" err="1"/>
              <a:t>Accountants</a:t>
            </a:r>
            <a:r>
              <a:rPr lang="sv-SE" b="1"/>
              <a:t>, </a:t>
            </a:r>
            <a:r>
              <a:rPr lang="sv-SE" b="1" err="1"/>
              <a:t>bookeepers</a:t>
            </a:r>
            <a:r>
              <a:rPr lang="sv-SE" b="1"/>
              <a:t> </a:t>
            </a:r>
            <a:r>
              <a:rPr lang="sv-SE" b="1" err="1"/>
              <a:t>use</a:t>
            </a:r>
            <a:r>
              <a:rPr lang="sv-SE" b="1"/>
              <a:t> and </a:t>
            </a:r>
            <a:r>
              <a:rPr lang="sv-SE" b="1" err="1"/>
              <a:t>organise</a:t>
            </a:r>
            <a:r>
              <a:rPr lang="sv-SE" b="1"/>
              <a:t> the information </a:t>
            </a:r>
            <a:r>
              <a:rPr lang="sv-SE" b="1" err="1"/>
              <a:t>they</a:t>
            </a:r>
            <a:r>
              <a:rPr lang="sv-SE" b="1"/>
              <a:t> </a:t>
            </a:r>
            <a:r>
              <a:rPr lang="sv-SE" b="1" err="1"/>
              <a:t>are</a:t>
            </a:r>
            <a:r>
              <a:rPr lang="sv-SE" b="1"/>
              <a:t> </a:t>
            </a:r>
            <a:endParaRPr lang="sv-SE"/>
          </a:p>
          <a:p>
            <a:r>
              <a:rPr lang="sv-SE" b="1" err="1"/>
              <a:t>provided</a:t>
            </a:r>
            <a:r>
              <a:rPr lang="sv-SE" b="1"/>
              <a:t> </a:t>
            </a:r>
            <a:r>
              <a:rPr lang="sv-SE" b="1" err="1"/>
              <a:t>with</a:t>
            </a:r>
            <a:r>
              <a:rPr lang="sv-SE" b="1"/>
              <a:t>. And </a:t>
            </a:r>
            <a:r>
              <a:rPr lang="sv-SE" b="1" err="1"/>
              <a:t>other</a:t>
            </a:r>
            <a:r>
              <a:rPr lang="sv-SE" b="1"/>
              <a:t> </a:t>
            </a:r>
            <a:r>
              <a:rPr lang="sv-SE" b="1" err="1"/>
              <a:t>functions</a:t>
            </a:r>
            <a:r>
              <a:rPr lang="sv-SE" b="1"/>
              <a:t> </a:t>
            </a:r>
            <a:r>
              <a:rPr lang="sv-SE" b="1" err="1"/>
              <a:t>uses</a:t>
            </a:r>
            <a:r>
              <a:rPr lang="sv-SE" b="1"/>
              <a:t> the </a:t>
            </a:r>
            <a:r>
              <a:rPr lang="sv-SE" b="1" err="1"/>
              <a:t>financial</a:t>
            </a:r>
            <a:r>
              <a:rPr lang="sv-SE" b="1"/>
              <a:t> information </a:t>
            </a:r>
            <a:r>
              <a:rPr lang="sv-SE" b="1" err="1"/>
              <a:t>provided</a:t>
            </a:r>
            <a:r>
              <a:rPr lang="sv-SE" b="1"/>
              <a:t> by the </a:t>
            </a:r>
            <a:r>
              <a:rPr lang="sv-SE" b="1" err="1"/>
              <a:t>financial</a:t>
            </a:r>
            <a:r>
              <a:rPr lang="sv-SE" b="1"/>
              <a:t> team, like budgets, </a:t>
            </a:r>
            <a:r>
              <a:rPr lang="sv-SE" b="1" err="1"/>
              <a:t>reports</a:t>
            </a:r>
            <a:r>
              <a:rPr lang="sv-SE" b="1"/>
              <a:t>, cash-</a:t>
            </a:r>
            <a:r>
              <a:rPr lang="sv-SE" b="1" err="1"/>
              <a:t>flows</a:t>
            </a:r>
            <a:r>
              <a:rPr lang="sv-SE" b="1"/>
              <a:t> etc.</a:t>
            </a:r>
            <a:endParaRPr lang="sv-SE">
              <a:ea typeface="Calibri" panose="020F0502020204030204"/>
              <a:cs typeface="Calibri" panose="020F0502020204030204"/>
            </a:endParaRPr>
          </a:p>
          <a:p>
            <a:r>
              <a:rPr lang="sv-SE" b="1" err="1"/>
              <a:t>There</a:t>
            </a:r>
            <a:r>
              <a:rPr lang="sv-SE" b="1"/>
              <a:t> is a co-</a:t>
            </a:r>
            <a:r>
              <a:rPr lang="sv-SE" b="1" err="1"/>
              <a:t>dependence</a:t>
            </a:r>
            <a:r>
              <a:rPr lang="sv-SE" b="1"/>
              <a:t> </a:t>
            </a:r>
            <a:r>
              <a:rPr lang="sv-SE" b="1" err="1"/>
              <a:t>between</a:t>
            </a:r>
            <a:r>
              <a:rPr lang="sv-SE" b="1"/>
              <a:t> </a:t>
            </a:r>
            <a:r>
              <a:rPr lang="sv-SE" b="1" err="1"/>
              <a:t>financial</a:t>
            </a:r>
            <a:r>
              <a:rPr lang="sv-SE" b="1"/>
              <a:t> and non-</a:t>
            </a:r>
            <a:r>
              <a:rPr lang="sv-SE" b="1" err="1"/>
              <a:t>financial</a:t>
            </a:r>
            <a:r>
              <a:rPr lang="sv-SE" b="1"/>
              <a:t> </a:t>
            </a:r>
            <a:r>
              <a:rPr lang="sv-SE" b="1" err="1"/>
              <a:t>staff</a:t>
            </a:r>
            <a:r>
              <a:rPr lang="sv-SE" b="1"/>
              <a:t> </a:t>
            </a:r>
            <a:r>
              <a:rPr lang="sv-SE" b="1" err="1"/>
              <a:t>that</a:t>
            </a:r>
            <a:r>
              <a:rPr lang="sv-SE" b="1"/>
              <a:t> </a:t>
            </a:r>
            <a:r>
              <a:rPr lang="sv-SE" b="1" err="1"/>
              <a:t>needs</a:t>
            </a:r>
            <a:r>
              <a:rPr lang="sv-SE" b="1"/>
              <a:t> to be </a:t>
            </a:r>
            <a:r>
              <a:rPr lang="sv-SE" b="1" err="1"/>
              <a:t>respected</a:t>
            </a:r>
            <a:r>
              <a:rPr lang="sv-SE" b="1"/>
              <a:t> to get </a:t>
            </a:r>
            <a:r>
              <a:rPr lang="sv-SE" b="1" err="1"/>
              <a:t>good</a:t>
            </a:r>
            <a:r>
              <a:rPr lang="sv-SE" b="1"/>
              <a:t> </a:t>
            </a:r>
            <a:r>
              <a:rPr lang="sv-SE" b="1" err="1"/>
              <a:t>results</a:t>
            </a:r>
            <a:r>
              <a:rPr lang="sv-SE" b="1"/>
              <a:t>, be </a:t>
            </a:r>
            <a:r>
              <a:rPr lang="sv-SE" b="1" err="1"/>
              <a:t>effective</a:t>
            </a:r>
            <a:endParaRPr lang="sv-SE">
              <a:ea typeface="Calibri" panose="020F0502020204030204"/>
              <a:cs typeface="Calibri" panose="020F0502020204030204"/>
            </a:endParaRPr>
          </a:p>
          <a:p>
            <a:r>
              <a:rPr lang="sv-SE" b="1"/>
              <a:t>and </a:t>
            </a:r>
            <a:r>
              <a:rPr lang="sv-SE" b="1" err="1"/>
              <a:t>effecient</a:t>
            </a:r>
            <a:r>
              <a:rPr lang="sv-SE" b="1"/>
              <a:t>  </a:t>
            </a:r>
            <a:endParaRPr lang="sv-SE">
              <a:ea typeface="Calibri" panose="020F0502020204030204"/>
              <a:cs typeface="Calibri" panose="020F0502020204030204"/>
            </a:endParaRPr>
          </a:p>
          <a:p>
            <a:endParaRPr lang="sv-SE" b="1">
              <a:cs typeface="Calibri" panose="020F0502020204030204"/>
            </a:endParaRPr>
          </a:p>
          <a:p>
            <a:r>
              <a:rPr lang="sv-SE">
                <a:cs typeface="Calibri" panose="020F0502020204030204"/>
              </a:rPr>
              <a:t>Johanna lämnar över till Emmalill </a:t>
            </a:r>
          </a:p>
        </p:txBody>
      </p:sp>
      <p:sp>
        <p:nvSpPr>
          <p:cNvPr id="4" name="Platshållare för bildnummer 3"/>
          <p:cNvSpPr>
            <a:spLocks noGrp="1"/>
          </p:cNvSpPr>
          <p:nvPr>
            <p:ph type="sldNum" sz="quarter" idx="5"/>
          </p:nvPr>
        </p:nvSpPr>
        <p:spPr/>
        <p:txBody>
          <a:bodyPr/>
          <a:lstStyle/>
          <a:p>
            <a:fld id="{0DB33A0A-9A2D-4470-9B39-A2FDC3580BC1}" type="slidenum">
              <a:rPr lang="sv-SE" smtClean="0"/>
              <a:t>8</a:t>
            </a:fld>
            <a:endParaRPr lang="sv-SE"/>
          </a:p>
        </p:txBody>
      </p:sp>
    </p:spTree>
    <p:extLst>
      <p:ext uri="{BB962C8B-B14F-4D97-AF65-F5344CB8AC3E}">
        <p14:creationId xmlns:p14="http://schemas.microsoft.com/office/powerpoint/2010/main" val="351030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The finance team are experts in financial matters and will support the project staff in the areas listed above.</a:t>
            </a:r>
          </a:p>
          <a:p>
            <a:endParaRPr lang="en-US">
              <a:cs typeface="Calibri"/>
            </a:endParaRPr>
          </a:p>
          <a:p>
            <a:endParaRPr lang="en-US">
              <a:cs typeface="Calibri"/>
            </a:endParaRPr>
          </a:p>
          <a:p>
            <a:r>
              <a:rPr lang="en-US" b="1">
                <a:cs typeface="Calibri"/>
              </a:rPr>
              <a:t>From a communication point of view, the finance team should be readily helpful to help non-financial staff </a:t>
            </a:r>
          </a:p>
          <a:p>
            <a:r>
              <a:rPr lang="en-US" b="1">
                <a:cs typeface="Calibri"/>
              </a:rPr>
              <a:t>with interpretation of financial information, maybe even producing financial reports for internal use more readable for </a:t>
            </a:r>
          </a:p>
          <a:p>
            <a:r>
              <a:rPr lang="en-US" b="1">
                <a:cs typeface="Calibri"/>
              </a:rPr>
              <a:t>non-financial staff when possible.</a:t>
            </a:r>
          </a:p>
          <a:p>
            <a:endParaRPr lang="en-US" b="1">
              <a:cs typeface="Calibri"/>
            </a:endParaRPr>
          </a:p>
          <a:p>
            <a:r>
              <a:rPr lang="en-US" b="1">
                <a:cs typeface="Calibri"/>
              </a:rPr>
              <a:t>From a communication point of view, the non-financial staff needs to have a sense of the underlying principles governing</a:t>
            </a:r>
          </a:p>
          <a:p>
            <a:r>
              <a:rPr lang="en-US" b="1">
                <a:cs typeface="Calibri"/>
              </a:rPr>
              <a:t>financial management and how it relates to for example producing financial reports for external use.  The choice of </a:t>
            </a:r>
          </a:p>
          <a:p>
            <a:r>
              <a:rPr lang="en-US" b="1">
                <a:cs typeface="Calibri"/>
              </a:rPr>
              <a:t>accounting standards are for example not optional and the consistent use of policies and procedures are important</a:t>
            </a:r>
          </a:p>
          <a:p>
            <a:endParaRPr lang="en-US" b="1">
              <a:cs typeface="Calibri"/>
            </a:endParaRPr>
          </a:p>
        </p:txBody>
      </p:sp>
      <p:sp>
        <p:nvSpPr>
          <p:cNvPr id="4" name="Platshållare för bildnummer 3"/>
          <p:cNvSpPr>
            <a:spLocks noGrp="1"/>
          </p:cNvSpPr>
          <p:nvPr>
            <p:ph type="sldNum" sz="quarter" idx="5"/>
          </p:nvPr>
        </p:nvSpPr>
        <p:spPr/>
        <p:txBody>
          <a:bodyPr/>
          <a:lstStyle/>
          <a:p>
            <a:fld id="{0DB33A0A-9A2D-4470-9B39-A2FDC3580BC1}" type="slidenum">
              <a:rPr lang="sv-SE" smtClean="0"/>
              <a:t>9</a:t>
            </a:fld>
            <a:endParaRPr lang="sv-SE"/>
          </a:p>
        </p:txBody>
      </p:sp>
    </p:spTree>
    <p:extLst>
      <p:ext uri="{BB962C8B-B14F-4D97-AF65-F5344CB8AC3E}">
        <p14:creationId xmlns:p14="http://schemas.microsoft.com/office/powerpoint/2010/main" val="289970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63258557-ED2B-4AAF-BDC1-25F6C64D5A57}" type="datetimeFigureOut">
              <a:rPr lang="sv-SE" smtClean="0"/>
              <a:t>2022-10-26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416751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63258557-ED2B-4AAF-BDC1-25F6C64D5A57}" type="datetimeFigureOut">
              <a:rPr lang="sv-SE" smtClean="0"/>
              <a:t>2022-10-26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252632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63258557-ED2B-4AAF-BDC1-25F6C64D5A57}" type="datetimeFigureOut">
              <a:rPr lang="sv-SE" smtClean="0"/>
              <a:t>2022-10-26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38435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63258557-ED2B-4AAF-BDC1-25F6C64D5A57}" type="datetimeFigureOut">
              <a:rPr lang="sv-SE" smtClean="0"/>
              <a:t>2022-10-26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11303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63258557-ED2B-4AAF-BDC1-25F6C64D5A57}" type="datetimeFigureOut">
              <a:rPr lang="sv-SE" smtClean="0"/>
              <a:t>2022-10-26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234850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63258557-ED2B-4AAF-BDC1-25F6C64D5A57}" type="datetimeFigureOut">
              <a:rPr lang="sv-SE" smtClean="0"/>
              <a:t>2022-10-26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23283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63258557-ED2B-4AAF-BDC1-25F6C64D5A57}" type="datetimeFigureOut">
              <a:rPr lang="sv-SE" smtClean="0"/>
              <a:t>2022-10-26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416293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63258557-ED2B-4AAF-BDC1-25F6C64D5A57}" type="datetimeFigureOut">
              <a:rPr lang="sv-SE" smtClean="0"/>
              <a:t>2022-10-26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108934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58557-ED2B-4AAF-BDC1-25F6C64D5A57}" type="datetimeFigureOut">
              <a:rPr lang="sv-SE" smtClean="0"/>
              <a:t>2022-10-26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211791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3258557-ED2B-4AAF-BDC1-25F6C64D5A57}" type="datetimeFigureOut">
              <a:rPr lang="sv-SE" smtClean="0"/>
              <a:t>2022-10-26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33569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3258557-ED2B-4AAF-BDC1-25F6C64D5A57}" type="datetimeFigureOut">
              <a:rPr lang="sv-SE" smtClean="0"/>
              <a:t>2022-10-26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EE7DB5C-1524-4968-9E3D-593EBD5FE021}" type="slidenum">
              <a:rPr lang="sv-SE" smtClean="0"/>
              <a:t>‹#›</a:t>
            </a:fld>
            <a:endParaRPr lang="sv-SE"/>
          </a:p>
        </p:txBody>
      </p:sp>
    </p:spTree>
    <p:extLst>
      <p:ext uri="{BB962C8B-B14F-4D97-AF65-F5344CB8AC3E}">
        <p14:creationId xmlns:p14="http://schemas.microsoft.com/office/powerpoint/2010/main" val="348152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58557-ED2B-4AAF-BDC1-25F6C64D5A57}" type="datetimeFigureOut">
              <a:rPr lang="sv-SE" smtClean="0"/>
              <a:t>2022-10-26</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7DB5C-1524-4968-9E3D-593EBD5FE021}" type="slidenum">
              <a:rPr lang="sv-SE" smtClean="0"/>
              <a:t>‹#›</a:t>
            </a:fld>
            <a:endParaRPr lang="sv-SE"/>
          </a:p>
        </p:txBody>
      </p:sp>
    </p:spTree>
    <p:extLst>
      <p:ext uri="{BB962C8B-B14F-4D97-AF65-F5344CB8AC3E}">
        <p14:creationId xmlns:p14="http://schemas.microsoft.com/office/powerpoint/2010/main" val="9790912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E3B60AB-7B05-4903-8055-246F0217E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40" y="1674573"/>
            <a:ext cx="8546926" cy="4807646"/>
          </a:xfrm>
          <a:prstGeom prst="rect">
            <a:avLst/>
          </a:prstGeom>
        </p:spPr>
      </p:pic>
      <p:sp>
        <p:nvSpPr>
          <p:cNvPr id="4" name="textruta 3">
            <a:extLst>
              <a:ext uri="{FF2B5EF4-FFF2-40B4-BE49-F238E27FC236}">
                <a16:creationId xmlns:a16="http://schemas.microsoft.com/office/drawing/2014/main" id="{2F7237B6-E76E-4E48-A00E-1CF484AADBEB}"/>
              </a:ext>
            </a:extLst>
          </p:cNvPr>
          <p:cNvSpPr txBox="1"/>
          <p:nvPr/>
        </p:nvSpPr>
        <p:spPr>
          <a:xfrm>
            <a:off x="2480154" y="375781"/>
            <a:ext cx="10158608" cy="584775"/>
          </a:xfrm>
          <a:prstGeom prst="rect">
            <a:avLst/>
          </a:prstGeom>
          <a:noFill/>
        </p:spPr>
        <p:txBody>
          <a:bodyPr wrap="square" rtlCol="0">
            <a:spAutoFit/>
          </a:bodyPr>
          <a:lstStyle/>
          <a:p>
            <a:r>
              <a:rPr lang="sv-SE" sz="3200" b="1">
                <a:latin typeface="Trebuchet MS" panose="020B0603020202020204" pitchFamily="34" charset="0"/>
              </a:rPr>
              <a:t>SMC </a:t>
            </a:r>
            <a:r>
              <a:rPr lang="sv-SE" sz="3200" b="1" err="1">
                <a:latin typeface="Trebuchet MS" panose="020B0603020202020204" pitchFamily="34" charset="0"/>
              </a:rPr>
              <a:t>Financial</a:t>
            </a:r>
            <a:r>
              <a:rPr lang="sv-SE" sz="3200" b="1">
                <a:latin typeface="Trebuchet MS" panose="020B0603020202020204" pitchFamily="34" charset="0"/>
              </a:rPr>
              <a:t> Management Course</a:t>
            </a:r>
          </a:p>
        </p:txBody>
      </p:sp>
    </p:spTree>
    <p:extLst>
      <p:ext uri="{BB962C8B-B14F-4D97-AF65-F5344CB8AC3E}">
        <p14:creationId xmlns:p14="http://schemas.microsoft.com/office/powerpoint/2010/main" val="200323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6FE1A19-C500-A4E4-8F72-6BA9B0E553A4}"/>
              </a:ext>
            </a:extLst>
          </p:cNvPr>
          <p:cNvSpPr>
            <a:spLocks noGrp="1"/>
          </p:cNvSpPr>
          <p:nvPr>
            <p:ph type="title"/>
          </p:nvPr>
        </p:nvSpPr>
        <p:spPr>
          <a:xfrm>
            <a:off x="630936" y="640080"/>
            <a:ext cx="4818888" cy="1481328"/>
          </a:xfrm>
        </p:spPr>
        <p:txBody>
          <a:bodyPr anchor="b">
            <a:normAutofit/>
          </a:bodyPr>
          <a:lstStyle/>
          <a:p>
            <a:r>
              <a:rPr lang="sv-SE" sz="5400">
                <a:cs typeface="Calibri Light"/>
              </a:rPr>
              <a:t>Project team</a:t>
            </a:r>
            <a:endParaRPr lang="sv-SE" sz="5400"/>
          </a:p>
        </p:txBody>
      </p:sp>
      <p:sp>
        <p:nvSpPr>
          <p:cNvPr id="2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EDCCEB57-BFF7-4E62-38E7-1752A671E53D}"/>
              </a:ext>
            </a:extLst>
          </p:cNvPr>
          <p:cNvSpPr>
            <a:spLocks noGrp="1"/>
          </p:cNvSpPr>
          <p:nvPr>
            <p:ph idx="1"/>
          </p:nvPr>
        </p:nvSpPr>
        <p:spPr>
          <a:xfrm>
            <a:off x="543254" y="2962657"/>
            <a:ext cx="5552746" cy="3547872"/>
          </a:xfrm>
        </p:spPr>
        <p:txBody>
          <a:bodyPr vert="horz" lIns="91440" tIns="45720" rIns="91440" bIns="45720" rtlCol="0" anchor="t">
            <a:normAutofit/>
          </a:bodyPr>
          <a:lstStyle/>
          <a:p>
            <a:pPr marL="0" indent="0">
              <a:buNone/>
            </a:pPr>
            <a:r>
              <a:rPr lang="sv-SE" sz="2600">
                <a:cs typeface="Calibri" panose="020F0502020204030204"/>
              </a:rPr>
              <a:t>The </a:t>
            </a:r>
            <a:r>
              <a:rPr lang="sv-SE" sz="2600" err="1">
                <a:cs typeface="Calibri" panose="020F0502020204030204"/>
              </a:rPr>
              <a:t>project</a:t>
            </a:r>
            <a:r>
              <a:rPr lang="sv-SE" sz="2600">
                <a:cs typeface="Calibri" panose="020F0502020204030204"/>
              </a:rPr>
              <a:t> team is </a:t>
            </a:r>
            <a:r>
              <a:rPr lang="sv-SE" sz="2600" err="1">
                <a:cs typeface="Calibri" panose="020F0502020204030204"/>
              </a:rPr>
              <a:t>involved</a:t>
            </a:r>
            <a:r>
              <a:rPr lang="sv-SE" sz="2600">
                <a:cs typeface="Calibri" panose="020F0502020204030204"/>
              </a:rPr>
              <a:t> in the implementation </a:t>
            </a:r>
            <a:r>
              <a:rPr lang="sv-SE" sz="2600" err="1">
                <a:cs typeface="Calibri" panose="020F0502020204030204"/>
              </a:rPr>
              <a:t>of</a:t>
            </a:r>
            <a:r>
              <a:rPr lang="sv-SE" sz="2600">
                <a:cs typeface="Calibri" panose="020F0502020204030204"/>
              </a:rPr>
              <a:t> a </a:t>
            </a:r>
            <a:r>
              <a:rPr lang="sv-SE" sz="2600" err="1">
                <a:cs typeface="Calibri" panose="020F0502020204030204"/>
              </a:rPr>
              <a:t>project</a:t>
            </a:r>
            <a:r>
              <a:rPr lang="sv-SE" sz="2600">
                <a:cs typeface="Calibri" panose="020F0502020204030204"/>
              </a:rPr>
              <a:t>. </a:t>
            </a:r>
          </a:p>
          <a:p>
            <a:pPr marL="0" indent="0">
              <a:buNone/>
            </a:pPr>
            <a:endParaRPr lang="sv-SE" sz="2600">
              <a:cs typeface="Calibri" panose="020F0502020204030204"/>
            </a:endParaRPr>
          </a:p>
          <a:p>
            <a:pPr marL="0" indent="0">
              <a:buNone/>
            </a:pPr>
            <a:r>
              <a:rPr lang="sv-SE" sz="2600" err="1">
                <a:cs typeface="Calibri" panose="020F0502020204030204"/>
              </a:rPr>
              <a:t>They</a:t>
            </a:r>
            <a:r>
              <a:rPr lang="sv-SE" sz="2600">
                <a:cs typeface="Calibri" panose="020F0502020204030204"/>
              </a:rPr>
              <a:t> </a:t>
            </a:r>
            <a:r>
              <a:rPr lang="sv-SE" sz="2600" err="1">
                <a:cs typeface="Calibri" panose="020F0502020204030204"/>
              </a:rPr>
              <a:t>have</a:t>
            </a:r>
            <a:r>
              <a:rPr lang="sv-SE" sz="2600">
                <a:cs typeface="Calibri" panose="020F0502020204030204"/>
              </a:rPr>
              <a:t> </a:t>
            </a:r>
            <a:r>
              <a:rPr lang="sv-SE" sz="2600" err="1">
                <a:cs typeface="Calibri" panose="020F0502020204030204"/>
              </a:rPr>
              <a:t>detailed</a:t>
            </a:r>
            <a:r>
              <a:rPr lang="sv-SE" sz="2600">
                <a:cs typeface="Calibri" panose="020F0502020204030204"/>
              </a:rPr>
              <a:t> </a:t>
            </a:r>
            <a:r>
              <a:rPr lang="sv-SE" sz="2600" err="1">
                <a:cs typeface="Calibri" panose="020F0502020204030204"/>
              </a:rPr>
              <a:t>knowledge</a:t>
            </a:r>
            <a:r>
              <a:rPr lang="sv-SE" sz="2600">
                <a:cs typeface="Calibri" panose="020F0502020204030204"/>
              </a:rPr>
              <a:t> </a:t>
            </a:r>
            <a:r>
              <a:rPr lang="sv-SE" sz="2600" err="1">
                <a:cs typeface="Calibri" panose="020F0502020204030204"/>
              </a:rPr>
              <a:t>about</a:t>
            </a:r>
            <a:r>
              <a:rPr lang="sv-SE" sz="2600">
                <a:cs typeface="Calibri" panose="020F0502020204030204"/>
              </a:rPr>
              <a:t> the </a:t>
            </a:r>
            <a:r>
              <a:rPr lang="sv-SE" sz="2600" err="1">
                <a:cs typeface="Calibri" panose="020F0502020204030204"/>
              </a:rPr>
              <a:t>activities</a:t>
            </a:r>
            <a:r>
              <a:rPr lang="sv-SE" sz="2600">
                <a:cs typeface="Calibri" panose="020F0502020204030204"/>
              </a:rPr>
              <a:t> and </a:t>
            </a:r>
            <a:r>
              <a:rPr lang="sv-SE" sz="2600" err="1">
                <a:cs typeface="Calibri" panose="020F0502020204030204"/>
              </a:rPr>
              <a:t>stakeholders</a:t>
            </a:r>
            <a:r>
              <a:rPr lang="sv-SE" sz="2600">
                <a:cs typeface="Calibri" panose="020F0502020204030204"/>
              </a:rPr>
              <a:t> </a:t>
            </a:r>
            <a:r>
              <a:rPr lang="sv-SE" sz="2600" err="1">
                <a:cs typeface="Calibri" panose="020F0502020204030204"/>
              </a:rPr>
              <a:t>involved</a:t>
            </a:r>
            <a:r>
              <a:rPr lang="sv-SE" sz="2600">
                <a:cs typeface="Calibri" panose="020F0502020204030204"/>
              </a:rPr>
              <a:t> in </a:t>
            </a:r>
            <a:r>
              <a:rPr lang="sv-SE" sz="2600" err="1">
                <a:cs typeface="Calibri" panose="020F0502020204030204"/>
              </a:rPr>
              <a:t>achieving</a:t>
            </a:r>
            <a:r>
              <a:rPr lang="sv-SE" sz="2600">
                <a:cs typeface="Calibri" panose="020F0502020204030204"/>
              </a:rPr>
              <a:t> </a:t>
            </a:r>
            <a:r>
              <a:rPr lang="sv-SE" sz="2600" err="1">
                <a:cs typeface="Calibri" panose="020F0502020204030204"/>
              </a:rPr>
              <a:t>project</a:t>
            </a:r>
            <a:r>
              <a:rPr lang="sv-SE" sz="2600">
                <a:cs typeface="Calibri" panose="020F0502020204030204"/>
              </a:rPr>
              <a:t> </a:t>
            </a:r>
            <a:r>
              <a:rPr lang="sv-SE" sz="2600" err="1">
                <a:cs typeface="Calibri" panose="020F0502020204030204"/>
              </a:rPr>
              <a:t>objectives</a:t>
            </a:r>
            <a:r>
              <a:rPr lang="sv-SE" sz="2600">
                <a:cs typeface="Calibri" panose="020F0502020204030204"/>
              </a:rPr>
              <a:t>.</a:t>
            </a:r>
            <a:endParaRPr lang="sv-SE" sz="2600"/>
          </a:p>
        </p:txBody>
      </p:sp>
      <p:pic>
        <p:nvPicPr>
          <p:cNvPr id="4" name="Bildobjekt 3">
            <a:extLst>
              <a:ext uri="{FF2B5EF4-FFF2-40B4-BE49-F238E27FC236}">
                <a16:creationId xmlns:a16="http://schemas.microsoft.com/office/drawing/2014/main" id="{C7F2104B-364B-4DD2-84E0-729E3DFF5F2F}"/>
              </a:ext>
            </a:extLst>
          </p:cNvPr>
          <p:cNvPicPr>
            <a:picLocks noChangeAspect="1"/>
          </p:cNvPicPr>
          <p:nvPr/>
        </p:nvPicPr>
        <p:blipFill>
          <a:blip r:embed="rId3"/>
          <a:stretch>
            <a:fillRect/>
          </a:stretch>
        </p:blipFill>
        <p:spPr>
          <a:xfrm>
            <a:off x="6518418" y="1495107"/>
            <a:ext cx="5130327" cy="3847745"/>
          </a:xfrm>
          <a:prstGeom prst="rect">
            <a:avLst/>
          </a:prstGeom>
        </p:spPr>
      </p:pic>
    </p:spTree>
    <p:extLst>
      <p:ext uri="{BB962C8B-B14F-4D97-AF65-F5344CB8AC3E}">
        <p14:creationId xmlns:p14="http://schemas.microsoft.com/office/powerpoint/2010/main" val="277692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6FE1A19-C500-A4E4-8F72-6BA9B0E553A4}"/>
              </a:ext>
            </a:extLst>
          </p:cNvPr>
          <p:cNvSpPr>
            <a:spLocks noGrp="1"/>
          </p:cNvSpPr>
          <p:nvPr>
            <p:ph type="title"/>
          </p:nvPr>
        </p:nvSpPr>
        <p:spPr>
          <a:xfrm>
            <a:off x="643467" y="321734"/>
            <a:ext cx="10905066" cy="1135737"/>
          </a:xfrm>
        </p:spPr>
        <p:txBody>
          <a:bodyPr>
            <a:normAutofit/>
          </a:bodyPr>
          <a:lstStyle/>
          <a:p>
            <a:r>
              <a:rPr lang="sv-SE" sz="3200" b="1">
                <a:latin typeface="Trebuchet MS" panose="020B0603020202020204" pitchFamily="34" charset="0"/>
                <a:cs typeface="Calibri Light"/>
              </a:rPr>
              <a:t>     </a:t>
            </a:r>
            <a:r>
              <a:rPr lang="sv-SE" sz="3200" b="1" err="1">
                <a:latin typeface="Trebuchet MS" panose="020B0603020202020204" pitchFamily="34" charset="0"/>
                <a:cs typeface="Calibri Light"/>
              </a:rPr>
              <a:t>Financial</a:t>
            </a:r>
            <a:r>
              <a:rPr lang="sv-SE" sz="3200" b="1">
                <a:latin typeface="Trebuchet MS" panose="020B0603020202020204" pitchFamily="34" charset="0"/>
                <a:cs typeface="Calibri Light"/>
              </a:rPr>
              <a:t> </a:t>
            </a:r>
            <a:r>
              <a:rPr lang="sv-SE" sz="3200" b="1" err="1">
                <a:latin typeface="Trebuchet MS" panose="020B0603020202020204" pitchFamily="34" charset="0"/>
                <a:cs typeface="Calibri Light"/>
              </a:rPr>
              <a:t>report</a:t>
            </a:r>
            <a:r>
              <a:rPr lang="sv-SE" sz="3200" b="1">
                <a:latin typeface="Trebuchet MS" panose="020B0603020202020204" pitchFamily="34" charset="0"/>
                <a:cs typeface="Calibri Light"/>
              </a:rPr>
              <a:t>         </a:t>
            </a:r>
            <a:r>
              <a:rPr lang="sv-SE" sz="2400">
                <a:cs typeface="Calibri Light"/>
              </a:rPr>
              <a:t>Reporting period  Jan-</a:t>
            </a:r>
            <a:r>
              <a:rPr lang="sv-SE" sz="2400" err="1">
                <a:cs typeface="Calibri Light"/>
              </a:rPr>
              <a:t>Oct</a:t>
            </a:r>
            <a:r>
              <a:rPr lang="sv-SE" sz="2400">
                <a:cs typeface="Calibri Light"/>
              </a:rPr>
              <a:t> 2022</a:t>
            </a:r>
          </a:p>
        </p:txBody>
      </p:sp>
      <p:pic>
        <p:nvPicPr>
          <p:cNvPr id="6" name="Platshållare för innehåll 5">
            <a:extLst>
              <a:ext uri="{FF2B5EF4-FFF2-40B4-BE49-F238E27FC236}">
                <a16:creationId xmlns:a16="http://schemas.microsoft.com/office/drawing/2014/main" id="{E32D6F5E-3870-4B4A-8D87-8A68D5E934CA}"/>
              </a:ext>
            </a:extLst>
          </p:cNvPr>
          <p:cNvPicPr>
            <a:picLocks noGrp="1" noChangeAspect="1"/>
          </p:cNvPicPr>
          <p:nvPr>
            <p:ph idx="1"/>
          </p:nvPr>
        </p:nvPicPr>
        <p:blipFill>
          <a:blip r:embed="rId3"/>
          <a:stretch>
            <a:fillRect/>
          </a:stretch>
        </p:blipFill>
        <p:spPr>
          <a:xfrm>
            <a:off x="1264499" y="1963972"/>
            <a:ext cx="8074880" cy="3507746"/>
          </a:xfrm>
          <a:prstGeom prst="rect">
            <a:avLst/>
          </a:prstGeom>
        </p:spPr>
      </p:pic>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924436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6FE1A19-C500-A4E4-8F72-6BA9B0E553A4}"/>
              </a:ext>
            </a:extLst>
          </p:cNvPr>
          <p:cNvSpPr>
            <a:spLocks noGrp="1"/>
          </p:cNvSpPr>
          <p:nvPr>
            <p:ph type="title"/>
          </p:nvPr>
        </p:nvSpPr>
        <p:spPr>
          <a:xfrm>
            <a:off x="643467" y="321734"/>
            <a:ext cx="10905066" cy="1135737"/>
          </a:xfrm>
        </p:spPr>
        <p:txBody>
          <a:bodyPr>
            <a:normAutofit/>
          </a:bodyPr>
          <a:lstStyle/>
          <a:p>
            <a:r>
              <a:rPr lang="sv-SE" sz="3600" b="1">
                <a:latin typeface="Trebuchet MS" panose="020B0603020202020204" pitchFamily="34" charset="0"/>
                <a:cs typeface="Calibri Light"/>
              </a:rPr>
              <a:t> </a:t>
            </a:r>
            <a:r>
              <a:rPr lang="sv-SE" sz="3600" b="1" err="1">
                <a:latin typeface="Trebuchet MS" panose="020B0603020202020204" pitchFamily="34" charset="0"/>
                <a:cs typeface="Calibri Light"/>
              </a:rPr>
              <a:t>Financial</a:t>
            </a:r>
            <a:r>
              <a:rPr lang="sv-SE" sz="3600" b="1">
                <a:latin typeface="Trebuchet MS" panose="020B0603020202020204" pitchFamily="34" charset="0"/>
                <a:cs typeface="Calibri Light"/>
              </a:rPr>
              <a:t> </a:t>
            </a:r>
            <a:r>
              <a:rPr lang="sv-SE" sz="3600" b="1" err="1">
                <a:latin typeface="Trebuchet MS" panose="020B0603020202020204" pitchFamily="34" charset="0"/>
                <a:cs typeface="Calibri Light"/>
              </a:rPr>
              <a:t>report</a:t>
            </a:r>
            <a:r>
              <a:rPr lang="sv-SE" sz="3600" b="1">
                <a:latin typeface="Trebuchet MS" panose="020B0603020202020204" pitchFamily="34" charset="0"/>
                <a:cs typeface="Calibri Light"/>
              </a:rPr>
              <a:t>         </a:t>
            </a:r>
            <a:r>
              <a:rPr lang="sv-SE" sz="3600" err="1">
                <a:cs typeface="Calibri Light"/>
              </a:rPr>
              <a:t>Reporting</a:t>
            </a:r>
            <a:r>
              <a:rPr lang="sv-SE" sz="3600">
                <a:cs typeface="Calibri Light"/>
              </a:rPr>
              <a:t> period  Jan-</a:t>
            </a:r>
            <a:r>
              <a:rPr lang="sv-SE" sz="3600" err="1">
                <a:cs typeface="Calibri Light"/>
              </a:rPr>
              <a:t>Oct</a:t>
            </a:r>
            <a:r>
              <a:rPr lang="sv-SE" sz="3600">
                <a:cs typeface="Calibri Light"/>
              </a:rPr>
              <a:t> 2022</a:t>
            </a:r>
          </a:p>
        </p:txBody>
      </p:sp>
      <p:grpSp>
        <p:nvGrpSpPr>
          <p:cNvPr id="8"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latshållare för innehåll 5">
            <a:extLst>
              <a:ext uri="{FF2B5EF4-FFF2-40B4-BE49-F238E27FC236}">
                <a16:creationId xmlns:a16="http://schemas.microsoft.com/office/drawing/2014/main" id="{E32D6F5E-3870-4B4A-8D87-8A68D5E934CA}"/>
              </a:ext>
            </a:extLst>
          </p:cNvPr>
          <p:cNvPicPr>
            <a:picLocks noChangeAspect="1"/>
          </p:cNvPicPr>
          <p:nvPr/>
        </p:nvPicPr>
        <p:blipFill>
          <a:blip r:embed="rId3"/>
          <a:stretch>
            <a:fillRect/>
          </a:stretch>
        </p:blipFill>
        <p:spPr>
          <a:xfrm>
            <a:off x="793956" y="1779204"/>
            <a:ext cx="7819647" cy="3396872"/>
          </a:xfrm>
          <a:prstGeom prst="rect">
            <a:avLst/>
          </a:prstGeom>
        </p:spPr>
      </p:pic>
      <p:grpSp>
        <p:nvGrpSpPr>
          <p:cNvPr id="19"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ruta 2">
            <a:extLst>
              <a:ext uri="{FF2B5EF4-FFF2-40B4-BE49-F238E27FC236}">
                <a16:creationId xmlns:a16="http://schemas.microsoft.com/office/drawing/2014/main" id="{2E6FA513-3A0A-4830-BB91-B9F0C356A199}"/>
              </a:ext>
            </a:extLst>
          </p:cNvPr>
          <p:cNvSpPr txBox="1"/>
          <p:nvPr/>
        </p:nvSpPr>
        <p:spPr>
          <a:xfrm>
            <a:off x="793956" y="5442440"/>
            <a:ext cx="4364453" cy="1107996"/>
          </a:xfrm>
          <a:prstGeom prst="rect">
            <a:avLst/>
          </a:prstGeom>
          <a:noFill/>
        </p:spPr>
        <p:txBody>
          <a:bodyPr wrap="square" rtlCol="0">
            <a:spAutoFit/>
          </a:bodyPr>
          <a:lstStyle/>
          <a:p>
            <a:r>
              <a:rPr lang="sv-SE" sz="2400" err="1"/>
              <a:t>Only</a:t>
            </a:r>
            <a:r>
              <a:rPr lang="sv-SE" sz="2400"/>
              <a:t> 4 </a:t>
            </a:r>
            <a:r>
              <a:rPr lang="sv-SE" sz="2400" err="1"/>
              <a:t>of</a:t>
            </a:r>
            <a:r>
              <a:rPr lang="sv-SE" sz="2400"/>
              <a:t> 5 </a:t>
            </a:r>
            <a:r>
              <a:rPr lang="sv-SE" sz="2400" err="1"/>
              <a:t>water</a:t>
            </a:r>
            <a:r>
              <a:rPr lang="sv-SE" sz="2400"/>
              <a:t> tanks </a:t>
            </a:r>
            <a:r>
              <a:rPr lang="sv-SE" sz="2400" err="1"/>
              <a:t>builts</a:t>
            </a:r>
            <a:endParaRPr lang="sv-SE" sz="2400"/>
          </a:p>
          <a:p>
            <a:endParaRPr lang="sv-SE"/>
          </a:p>
          <a:p>
            <a:r>
              <a:rPr lang="sv-SE" sz="2400" err="1"/>
              <a:t>Only</a:t>
            </a:r>
            <a:r>
              <a:rPr lang="sv-SE" sz="2400"/>
              <a:t> 4 </a:t>
            </a:r>
            <a:r>
              <a:rPr lang="sv-SE" sz="2400" err="1"/>
              <a:t>of</a:t>
            </a:r>
            <a:r>
              <a:rPr lang="sv-SE" sz="2400"/>
              <a:t> 5 </a:t>
            </a:r>
            <a:r>
              <a:rPr lang="sv-SE" sz="2400" err="1"/>
              <a:t>trainings</a:t>
            </a:r>
            <a:r>
              <a:rPr lang="sv-SE" sz="2400"/>
              <a:t> </a:t>
            </a:r>
            <a:r>
              <a:rPr lang="sv-SE" sz="2400" err="1"/>
              <a:t>completed</a:t>
            </a:r>
            <a:endParaRPr lang="sv-SE" sz="2400"/>
          </a:p>
        </p:txBody>
      </p:sp>
      <p:pic>
        <p:nvPicPr>
          <p:cNvPr id="4" name="Bildobjekt 3">
            <a:extLst>
              <a:ext uri="{FF2B5EF4-FFF2-40B4-BE49-F238E27FC236}">
                <a16:creationId xmlns:a16="http://schemas.microsoft.com/office/drawing/2014/main" id="{4CED70F3-2E3B-4D0B-8371-E6075FA7E4D2}"/>
              </a:ext>
            </a:extLst>
          </p:cNvPr>
          <p:cNvPicPr>
            <a:picLocks noChangeAspect="1"/>
          </p:cNvPicPr>
          <p:nvPr/>
        </p:nvPicPr>
        <p:blipFill rotWithShape="1">
          <a:blip r:embed="rId4"/>
          <a:srcRect l="8543" t="4086" r="10388" b="8470"/>
          <a:stretch/>
        </p:blipFill>
        <p:spPr>
          <a:xfrm>
            <a:off x="6110916" y="5304870"/>
            <a:ext cx="556592" cy="646541"/>
          </a:xfrm>
          <a:prstGeom prst="rect">
            <a:avLst/>
          </a:prstGeom>
        </p:spPr>
      </p:pic>
      <p:pic>
        <p:nvPicPr>
          <p:cNvPr id="18" name="Bildobjekt 17">
            <a:extLst>
              <a:ext uri="{FF2B5EF4-FFF2-40B4-BE49-F238E27FC236}">
                <a16:creationId xmlns:a16="http://schemas.microsoft.com/office/drawing/2014/main" id="{0133C259-6775-44E9-899C-4DF2A4AA8D06}"/>
              </a:ext>
            </a:extLst>
          </p:cNvPr>
          <p:cNvPicPr>
            <a:picLocks noChangeAspect="1"/>
          </p:cNvPicPr>
          <p:nvPr/>
        </p:nvPicPr>
        <p:blipFill rotWithShape="1">
          <a:blip r:embed="rId4"/>
          <a:srcRect l="8543" t="4086" r="10388" b="8470"/>
          <a:stretch/>
        </p:blipFill>
        <p:spPr>
          <a:xfrm>
            <a:off x="6697320" y="5324955"/>
            <a:ext cx="556592" cy="646541"/>
          </a:xfrm>
          <a:prstGeom prst="rect">
            <a:avLst/>
          </a:prstGeom>
        </p:spPr>
      </p:pic>
      <p:pic>
        <p:nvPicPr>
          <p:cNvPr id="22" name="Bildobjekt 21">
            <a:extLst>
              <a:ext uri="{FF2B5EF4-FFF2-40B4-BE49-F238E27FC236}">
                <a16:creationId xmlns:a16="http://schemas.microsoft.com/office/drawing/2014/main" id="{9C42D670-30F1-46E1-94DC-1DB94286BB9A}"/>
              </a:ext>
            </a:extLst>
          </p:cNvPr>
          <p:cNvPicPr>
            <a:picLocks noChangeAspect="1"/>
          </p:cNvPicPr>
          <p:nvPr/>
        </p:nvPicPr>
        <p:blipFill rotWithShape="1">
          <a:blip r:embed="rId4"/>
          <a:srcRect l="8543" t="4086" r="10388" b="8470"/>
          <a:stretch/>
        </p:blipFill>
        <p:spPr>
          <a:xfrm>
            <a:off x="7268818" y="5324956"/>
            <a:ext cx="556592" cy="646541"/>
          </a:xfrm>
          <a:prstGeom prst="rect">
            <a:avLst/>
          </a:prstGeom>
        </p:spPr>
      </p:pic>
      <p:pic>
        <p:nvPicPr>
          <p:cNvPr id="23" name="Bildobjekt 22">
            <a:extLst>
              <a:ext uri="{FF2B5EF4-FFF2-40B4-BE49-F238E27FC236}">
                <a16:creationId xmlns:a16="http://schemas.microsoft.com/office/drawing/2014/main" id="{190E4757-6E82-4FF1-BAA1-7EF3224B1010}"/>
              </a:ext>
            </a:extLst>
          </p:cNvPr>
          <p:cNvPicPr>
            <a:picLocks noChangeAspect="1"/>
          </p:cNvPicPr>
          <p:nvPr/>
        </p:nvPicPr>
        <p:blipFill rotWithShape="1">
          <a:blip r:embed="rId4"/>
          <a:srcRect l="8543" t="4086" r="10388" b="8470"/>
          <a:stretch/>
        </p:blipFill>
        <p:spPr>
          <a:xfrm>
            <a:off x="7840316" y="5324956"/>
            <a:ext cx="556592" cy="646541"/>
          </a:xfrm>
          <a:prstGeom prst="rect">
            <a:avLst/>
          </a:prstGeom>
        </p:spPr>
      </p:pic>
      <p:pic>
        <p:nvPicPr>
          <p:cNvPr id="5" name="Bildobjekt 4">
            <a:extLst>
              <a:ext uri="{FF2B5EF4-FFF2-40B4-BE49-F238E27FC236}">
                <a16:creationId xmlns:a16="http://schemas.microsoft.com/office/drawing/2014/main" id="{9B9F2FA0-DD6A-41E9-993C-D25B27375C15}"/>
              </a:ext>
            </a:extLst>
          </p:cNvPr>
          <p:cNvPicPr>
            <a:picLocks noChangeAspect="1"/>
          </p:cNvPicPr>
          <p:nvPr/>
        </p:nvPicPr>
        <p:blipFill rotWithShape="1">
          <a:blip r:embed="rId5"/>
          <a:srcRect l="19218" t="19739" r="19608" b="19225"/>
          <a:stretch/>
        </p:blipFill>
        <p:spPr>
          <a:xfrm>
            <a:off x="6096000" y="6080205"/>
            <a:ext cx="457099" cy="456061"/>
          </a:xfrm>
          <a:prstGeom prst="rect">
            <a:avLst/>
          </a:prstGeom>
        </p:spPr>
      </p:pic>
      <p:pic>
        <p:nvPicPr>
          <p:cNvPr id="24" name="Bildobjekt 23">
            <a:extLst>
              <a:ext uri="{FF2B5EF4-FFF2-40B4-BE49-F238E27FC236}">
                <a16:creationId xmlns:a16="http://schemas.microsoft.com/office/drawing/2014/main" id="{80E53F45-B785-4C3D-9E85-4589F1EB62A7}"/>
              </a:ext>
            </a:extLst>
          </p:cNvPr>
          <p:cNvPicPr>
            <a:picLocks noChangeAspect="1"/>
          </p:cNvPicPr>
          <p:nvPr/>
        </p:nvPicPr>
        <p:blipFill rotWithShape="1">
          <a:blip r:embed="rId5"/>
          <a:srcRect l="19218" t="19739" r="19608" b="19225"/>
          <a:stretch/>
        </p:blipFill>
        <p:spPr>
          <a:xfrm>
            <a:off x="6697320" y="6086821"/>
            <a:ext cx="457099" cy="456061"/>
          </a:xfrm>
          <a:prstGeom prst="rect">
            <a:avLst/>
          </a:prstGeom>
        </p:spPr>
      </p:pic>
      <p:pic>
        <p:nvPicPr>
          <p:cNvPr id="25" name="Bildobjekt 24">
            <a:extLst>
              <a:ext uri="{FF2B5EF4-FFF2-40B4-BE49-F238E27FC236}">
                <a16:creationId xmlns:a16="http://schemas.microsoft.com/office/drawing/2014/main" id="{FAB4AE97-2AEC-4139-9E7D-04DCE7EDDE38}"/>
              </a:ext>
            </a:extLst>
          </p:cNvPr>
          <p:cNvPicPr>
            <a:picLocks noChangeAspect="1"/>
          </p:cNvPicPr>
          <p:nvPr/>
        </p:nvPicPr>
        <p:blipFill rotWithShape="1">
          <a:blip r:embed="rId5"/>
          <a:srcRect l="19218" t="19739" r="19608" b="19225"/>
          <a:stretch/>
        </p:blipFill>
        <p:spPr>
          <a:xfrm>
            <a:off x="7318564" y="6080204"/>
            <a:ext cx="457099" cy="456061"/>
          </a:xfrm>
          <a:prstGeom prst="rect">
            <a:avLst/>
          </a:prstGeom>
        </p:spPr>
      </p:pic>
      <p:pic>
        <p:nvPicPr>
          <p:cNvPr id="26" name="Bildobjekt 25">
            <a:extLst>
              <a:ext uri="{FF2B5EF4-FFF2-40B4-BE49-F238E27FC236}">
                <a16:creationId xmlns:a16="http://schemas.microsoft.com/office/drawing/2014/main" id="{7F4564E0-FACC-498A-9310-F2F2FC1B7EEE}"/>
              </a:ext>
            </a:extLst>
          </p:cNvPr>
          <p:cNvPicPr>
            <a:picLocks noChangeAspect="1"/>
          </p:cNvPicPr>
          <p:nvPr/>
        </p:nvPicPr>
        <p:blipFill rotWithShape="1">
          <a:blip r:embed="rId5"/>
          <a:srcRect l="19218" t="19739" r="19608" b="19225"/>
          <a:stretch/>
        </p:blipFill>
        <p:spPr>
          <a:xfrm>
            <a:off x="7890062" y="6086821"/>
            <a:ext cx="457099" cy="456061"/>
          </a:xfrm>
          <a:prstGeom prst="rect">
            <a:avLst/>
          </a:prstGeom>
        </p:spPr>
      </p:pic>
    </p:spTree>
    <p:extLst>
      <p:ext uri="{BB962C8B-B14F-4D97-AF65-F5344CB8AC3E}">
        <p14:creationId xmlns:p14="http://schemas.microsoft.com/office/powerpoint/2010/main" val="104980728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1493C8B-83A1-47F6-BC65-DA36E6EA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99" y="289767"/>
            <a:ext cx="8633099" cy="6127362"/>
          </a:xfrm>
          <a:prstGeom prst="rect">
            <a:avLst/>
          </a:prstGeom>
        </p:spPr>
      </p:pic>
      <p:sp>
        <p:nvSpPr>
          <p:cNvPr id="2" name="Ellips 1">
            <a:extLst>
              <a:ext uri="{FF2B5EF4-FFF2-40B4-BE49-F238E27FC236}">
                <a16:creationId xmlns:a16="http://schemas.microsoft.com/office/drawing/2014/main" id="{21006F83-952D-46D3-B07A-EF559E726F7C}"/>
              </a:ext>
            </a:extLst>
          </p:cNvPr>
          <p:cNvSpPr/>
          <p:nvPr/>
        </p:nvSpPr>
        <p:spPr>
          <a:xfrm>
            <a:off x="5882234" y="2409503"/>
            <a:ext cx="229424" cy="229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01D4B73E-3A37-4EEF-955E-8D524AE0EAC4}"/>
              </a:ext>
            </a:extLst>
          </p:cNvPr>
          <p:cNvSpPr/>
          <p:nvPr/>
        </p:nvSpPr>
        <p:spPr>
          <a:xfrm>
            <a:off x="6993149" y="4558199"/>
            <a:ext cx="229424" cy="229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31E2A2CF-2C4C-4587-A710-03F000328969}"/>
              </a:ext>
            </a:extLst>
          </p:cNvPr>
          <p:cNvSpPr/>
          <p:nvPr/>
        </p:nvSpPr>
        <p:spPr>
          <a:xfrm>
            <a:off x="4177760" y="4153136"/>
            <a:ext cx="229424" cy="2294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457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a:extLst>
              <a:ext uri="{FF2B5EF4-FFF2-40B4-BE49-F238E27FC236}">
                <a16:creationId xmlns:a16="http://schemas.microsoft.com/office/drawing/2014/main" id="{487F659A-9A47-4972-B9D6-571F5C4761F8}"/>
              </a:ext>
            </a:extLst>
          </p:cNvPr>
          <p:cNvSpPr>
            <a:spLocks noGrp="1"/>
          </p:cNvSpPr>
          <p:nvPr>
            <p:ph type="subTitle" idx="1"/>
          </p:nvPr>
        </p:nvSpPr>
        <p:spPr>
          <a:xfrm>
            <a:off x="562681" y="1978822"/>
            <a:ext cx="3976661" cy="1559327"/>
          </a:xfrm>
        </p:spPr>
        <p:txBody>
          <a:bodyPr vert="horz" lIns="91440" tIns="45720" rIns="91440" bIns="45720" rtlCol="0">
            <a:normAutofit/>
          </a:bodyPr>
          <a:lstStyle/>
          <a:p>
            <a:pPr algn="l"/>
            <a:r>
              <a:rPr lang="sv-SE" sz="3200">
                <a:cs typeface="Calibri"/>
              </a:rPr>
              <a:t>The </a:t>
            </a:r>
            <a:r>
              <a:rPr lang="sv-SE" sz="3200" err="1">
                <a:cs typeface="Calibri"/>
              </a:rPr>
              <a:t>four</a:t>
            </a:r>
            <a:r>
              <a:rPr lang="sv-SE" sz="3200">
                <a:cs typeface="Calibri"/>
              </a:rPr>
              <a:t> </a:t>
            </a:r>
            <a:r>
              <a:rPr lang="sv-SE" sz="3200" err="1">
                <a:cs typeface="Calibri"/>
              </a:rPr>
              <a:t>building</a:t>
            </a:r>
            <a:r>
              <a:rPr lang="sv-SE" sz="3200">
                <a:cs typeface="Calibri"/>
              </a:rPr>
              <a:t> blocks </a:t>
            </a:r>
            <a:r>
              <a:rPr lang="sv-SE" sz="3200" err="1">
                <a:cs typeface="Calibri"/>
              </a:rPr>
              <a:t>of</a:t>
            </a:r>
            <a:r>
              <a:rPr lang="sv-SE" sz="3200">
                <a:cs typeface="Calibri"/>
              </a:rPr>
              <a:t> </a:t>
            </a:r>
            <a:r>
              <a:rPr lang="sv-SE" sz="3200" err="1">
                <a:cs typeface="Calibri"/>
              </a:rPr>
              <a:t>financial</a:t>
            </a:r>
            <a:r>
              <a:rPr lang="sv-SE" sz="3200">
                <a:cs typeface="Calibri"/>
              </a:rPr>
              <a:t> management</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C3512B33-FE4C-4A3B-8C84-3AC5E39900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813"/>
          <a:stretch/>
        </p:blipFill>
        <p:spPr bwMode="auto">
          <a:xfrm>
            <a:off x="6100648" y="0"/>
            <a:ext cx="60913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1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a:extLst>
              <a:ext uri="{FF2B5EF4-FFF2-40B4-BE49-F238E27FC236}">
                <a16:creationId xmlns:a16="http://schemas.microsoft.com/office/drawing/2014/main" id="{DEF405BE-C8AB-4D61-AE10-3FF31DDC67D5}"/>
              </a:ext>
            </a:extLst>
          </p:cNvPr>
          <p:cNvPicPr>
            <a:picLocks noChangeAspect="1"/>
          </p:cNvPicPr>
          <p:nvPr/>
        </p:nvPicPr>
        <p:blipFill rotWithShape="1">
          <a:blip r:embed="rId3">
            <a:extLst>
              <a:ext uri="{28A0092B-C50C-407E-A947-70E740481C1C}">
                <a14:useLocalDpi xmlns:a14="http://schemas.microsoft.com/office/drawing/2010/main" val="0"/>
              </a:ext>
            </a:extLst>
          </a:blip>
          <a:srcRect l="992" r="3581" b="1"/>
          <a:stretch/>
        </p:blipFill>
        <p:spPr>
          <a:xfrm>
            <a:off x="1524696" y="816216"/>
            <a:ext cx="9350134" cy="4972526"/>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224648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76B1B0-CD4D-AE67-5462-E24A213191BA}"/>
              </a:ext>
            </a:extLst>
          </p:cNvPr>
          <p:cNvSpPr txBox="1"/>
          <p:nvPr/>
        </p:nvSpPr>
        <p:spPr>
          <a:xfrm>
            <a:off x="194606" y="386443"/>
            <a:ext cx="60497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rebuchet MS" panose="020B0603020202020204" pitchFamily="34" charset="0"/>
                <a:cs typeface="Calibri"/>
              </a:rPr>
              <a:t>Financial Handbook or Manual</a:t>
            </a:r>
          </a:p>
        </p:txBody>
      </p:sp>
      <p:pic>
        <p:nvPicPr>
          <p:cNvPr id="3" name="Bildobjekt 2">
            <a:extLst>
              <a:ext uri="{FF2B5EF4-FFF2-40B4-BE49-F238E27FC236}">
                <a16:creationId xmlns:a16="http://schemas.microsoft.com/office/drawing/2014/main" id="{826BB053-66DE-440B-AC55-D5B2B4A7BDB1}"/>
              </a:ext>
            </a:extLst>
          </p:cNvPr>
          <p:cNvPicPr>
            <a:picLocks noChangeAspect="1"/>
          </p:cNvPicPr>
          <p:nvPr/>
        </p:nvPicPr>
        <p:blipFill rotWithShape="1">
          <a:blip r:embed="rId3"/>
          <a:srcRect l="19234" r="19748"/>
          <a:stretch/>
        </p:blipFill>
        <p:spPr>
          <a:xfrm>
            <a:off x="1" y="1613807"/>
            <a:ext cx="3378024" cy="3546022"/>
          </a:xfrm>
          <a:prstGeom prst="rect">
            <a:avLst/>
          </a:prstGeom>
        </p:spPr>
      </p:pic>
      <p:graphicFrame>
        <p:nvGraphicFramePr>
          <p:cNvPr id="4" name="Tabell 4">
            <a:extLst>
              <a:ext uri="{FF2B5EF4-FFF2-40B4-BE49-F238E27FC236}">
                <a16:creationId xmlns:a16="http://schemas.microsoft.com/office/drawing/2014/main" id="{5DC4122F-433D-4956-BC0D-FAA997756A0E}"/>
              </a:ext>
            </a:extLst>
          </p:cNvPr>
          <p:cNvGraphicFramePr>
            <a:graphicFrameLocks noGrp="1"/>
          </p:cNvGraphicFramePr>
          <p:nvPr>
            <p:extLst>
              <p:ext uri="{D42A27DB-BD31-4B8C-83A1-F6EECF244321}">
                <p14:modId xmlns:p14="http://schemas.microsoft.com/office/powerpoint/2010/main" val="4272771163"/>
              </p:ext>
            </p:extLst>
          </p:nvPr>
        </p:nvGraphicFramePr>
        <p:xfrm>
          <a:off x="3884838" y="1518557"/>
          <a:ext cx="7937047" cy="3749040"/>
        </p:xfrm>
        <a:graphic>
          <a:graphicData uri="http://schemas.openxmlformats.org/drawingml/2006/table">
            <a:tbl>
              <a:tblPr firstRow="1" bandRow="1">
                <a:tableStyleId>{2D5ABB26-0587-4C30-8999-92F81FD0307C}</a:tableStyleId>
              </a:tblPr>
              <a:tblGrid>
                <a:gridCol w="4290333">
                  <a:extLst>
                    <a:ext uri="{9D8B030D-6E8A-4147-A177-3AD203B41FA5}">
                      <a16:colId xmlns:a16="http://schemas.microsoft.com/office/drawing/2014/main" val="1255297685"/>
                    </a:ext>
                  </a:extLst>
                </a:gridCol>
                <a:gridCol w="3646714">
                  <a:extLst>
                    <a:ext uri="{9D8B030D-6E8A-4147-A177-3AD203B41FA5}">
                      <a16:colId xmlns:a16="http://schemas.microsoft.com/office/drawing/2014/main" val="366042827"/>
                    </a:ext>
                  </a:extLst>
                </a:gridCol>
              </a:tblGrid>
              <a:tr h="143571">
                <a:tc>
                  <a:txBody>
                    <a:bodyPr/>
                    <a:lstStyle/>
                    <a:p>
                      <a:r>
                        <a:rPr lang="en-US" sz="2200"/>
                        <a:t>Accounting rules and routines</a:t>
                      </a:r>
                      <a:endParaRPr lang="sv-SE" sz="2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Foreign exchange</a:t>
                      </a:r>
                      <a:endParaRPr lang="en-US" sz="2200">
                        <a:cs typeface="Calibri"/>
                      </a:endParaRPr>
                    </a:p>
                  </a:txBody>
                  <a:tcPr/>
                </a:tc>
                <a:extLst>
                  <a:ext uri="{0D108BD9-81ED-4DB2-BD59-A6C34878D82A}">
                    <a16:rowId xmlns:a16="http://schemas.microsoft.com/office/drawing/2014/main" val="3151047009"/>
                  </a:ext>
                </a:extLst>
              </a:tr>
              <a:tr h="143571">
                <a:tc>
                  <a:txBody>
                    <a:bodyPr/>
                    <a:lstStyle/>
                    <a:p>
                      <a:r>
                        <a:rPr lang="en-US" sz="2200"/>
                        <a:t>Bank and cash handling procedures</a:t>
                      </a:r>
                      <a:endParaRPr lang="sv-SE" sz="2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Fraud and other irregularities</a:t>
                      </a:r>
                      <a:endParaRPr lang="en-US" sz="2200">
                        <a:cs typeface="Calibri"/>
                      </a:endParaRPr>
                    </a:p>
                  </a:txBody>
                  <a:tcPr/>
                </a:tc>
                <a:extLst>
                  <a:ext uri="{0D108BD9-81ED-4DB2-BD59-A6C34878D82A}">
                    <a16:rowId xmlns:a16="http://schemas.microsoft.com/office/drawing/2014/main" val="2395601904"/>
                  </a:ext>
                </a:extLst>
              </a:tr>
              <a:tr h="143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Code of conduct</a:t>
                      </a:r>
                      <a:endParaRPr lang="en-US" sz="2200">
                        <a:cs typeface="Calibri"/>
                      </a:endParaRPr>
                    </a:p>
                  </a:txBody>
                  <a:tcPr/>
                </a:tc>
                <a:tc>
                  <a:txBody>
                    <a:bodyPr/>
                    <a:lstStyle/>
                    <a:p>
                      <a:r>
                        <a:rPr lang="en-US" sz="2200"/>
                        <a:t>Grant management guidelines</a:t>
                      </a:r>
                      <a:endParaRPr lang="en-US" sz="2200">
                        <a:cs typeface="Calibri"/>
                      </a:endParaRPr>
                    </a:p>
                  </a:txBody>
                  <a:tcPr/>
                </a:tc>
                <a:extLst>
                  <a:ext uri="{0D108BD9-81ED-4DB2-BD59-A6C34878D82A}">
                    <a16:rowId xmlns:a16="http://schemas.microsoft.com/office/drawing/2014/main" val="4281570152"/>
                  </a:ext>
                </a:extLst>
              </a:tr>
              <a:tr h="143571">
                <a:tc>
                  <a:txBody>
                    <a:bodyPr/>
                    <a:lstStyle/>
                    <a:p>
                      <a:r>
                        <a:rPr lang="en-US" sz="2200"/>
                        <a:t>Coding structures</a:t>
                      </a:r>
                      <a:endParaRPr lang="sv-SE" sz="2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Insurance</a:t>
                      </a:r>
                      <a:endParaRPr lang="en-US" sz="2200">
                        <a:cs typeface="Calibri"/>
                      </a:endParaRPr>
                    </a:p>
                  </a:txBody>
                  <a:tcPr/>
                </a:tc>
                <a:extLst>
                  <a:ext uri="{0D108BD9-81ED-4DB2-BD59-A6C34878D82A}">
                    <a16:rowId xmlns:a16="http://schemas.microsoft.com/office/drawing/2014/main" val="3981591310"/>
                  </a:ext>
                </a:extLst>
              </a:tr>
              <a:tr h="143571">
                <a:tc>
                  <a:txBody>
                    <a:bodyPr/>
                    <a:lstStyle/>
                    <a:p>
                      <a:r>
                        <a:rPr lang="en-US" sz="2200"/>
                        <a:t>Delegated authority</a:t>
                      </a:r>
                      <a:endParaRPr lang="sv-SE" sz="2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Procurement procedures</a:t>
                      </a:r>
                      <a:endParaRPr lang="en-US" sz="2200">
                        <a:cs typeface="Calibri"/>
                      </a:endParaRPr>
                    </a:p>
                  </a:txBody>
                  <a:tcPr/>
                </a:tc>
                <a:extLst>
                  <a:ext uri="{0D108BD9-81ED-4DB2-BD59-A6C34878D82A}">
                    <a16:rowId xmlns:a16="http://schemas.microsoft.com/office/drawing/2014/main" val="3420600467"/>
                  </a:ext>
                </a:extLst>
              </a:tr>
              <a:tr h="240334">
                <a:tc>
                  <a:txBody>
                    <a:bodyPr/>
                    <a:lstStyle/>
                    <a:p>
                      <a:r>
                        <a:rPr lang="en-US" sz="2200"/>
                        <a:t>Financial planning and budget management processes</a:t>
                      </a:r>
                      <a:endParaRPr lang="sv-SE" sz="2200"/>
                    </a:p>
                  </a:txBody>
                  <a:tcPr/>
                </a:tc>
                <a:tc>
                  <a:txBody>
                    <a:bodyPr/>
                    <a:lstStyle/>
                    <a:p>
                      <a:r>
                        <a:rPr lang="en-US" sz="2200"/>
                        <a:t>Staff benefits, allowances, and expenses</a:t>
                      </a:r>
                      <a:endParaRPr lang="sv-SE" sz="2200"/>
                    </a:p>
                  </a:txBody>
                  <a:tcPr/>
                </a:tc>
                <a:extLst>
                  <a:ext uri="{0D108BD9-81ED-4DB2-BD59-A6C34878D82A}">
                    <a16:rowId xmlns:a16="http://schemas.microsoft.com/office/drawing/2014/main" val="1736334637"/>
                  </a:ext>
                </a:extLst>
              </a:tr>
              <a:tr h="143571">
                <a:tc>
                  <a:txBody>
                    <a:bodyPr/>
                    <a:lstStyle/>
                    <a:p>
                      <a:r>
                        <a:rPr lang="en-US" sz="2200"/>
                        <a:t>Financial reporting routines</a:t>
                      </a:r>
                      <a:endParaRPr lang="sv-SE" sz="2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Stock control</a:t>
                      </a:r>
                      <a:endParaRPr lang="en-US" sz="2200">
                        <a:cs typeface="Calibri"/>
                      </a:endParaRPr>
                    </a:p>
                  </a:txBody>
                  <a:tcPr/>
                </a:tc>
                <a:extLst>
                  <a:ext uri="{0D108BD9-81ED-4DB2-BD59-A6C34878D82A}">
                    <a16:rowId xmlns:a16="http://schemas.microsoft.com/office/drawing/2014/main" val="3887336747"/>
                  </a:ext>
                </a:extLst>
              </a:tr>
              <a:tr h="143571">
                <a:tc>
                  <a:txBody>
                    <a:bodyPr/>
                    <a:lstStyle/>
                    <a:p>
                      <a:r>
                        <a:rPr lang="en-US" sz="2200"/>
                        <a:t>Fixed assets</a:t>
                      </a:r>
                      <a:endParaRPr lang="sv-SE" sz="2200"/>
                    </a:p>
                  </a:txBody>
                  <a:tcPr/>
                </a:tc>
                <a:tc>
                  <a:txBody>
                    <a:bodyPr/>
                    <a:lstStyle/>
                    <a:p>
                      <a:r>
                        <a:rPr lang="en-US" sz="2200"/>
                        <a:t>Vehicle management</a:t>
                      </a:r>
                      <a:endParaRPr lang="sv-SE" sz="2200"/>
                    </a:p>
                  </a:txBody>
                  <a:tcPr/>
                </a:tc>
                <a:extLst>
                  <a:ext uri="{0D108BD9-81ED-4DB2-BD59-A6C34878D82A}">
                    <a16:rowId xmlns:a16="http://schemas.microsoft.com/office/drawing/2014/main" val="1012561509"/>
                  </a:ext>
                </a:extLst>
              </a:tr>
            </a:tbl>
          </a:graphicData>
        </a:graphic>
      </p:graphicFrame>
    </p:spTree>
    <p:extLst>
      <p:ext uri="{BB962C8B-B14F-4D97-AF65-F5344CB8AC3E}">
        <p14:creationId xmlns:p14="http://schemas.microsoft.com/office/powerpoint/2010/main" val="46994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6D7CBFE-2A58-4473-8ACE-2697DF279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194" y="489857"/>
            <a:ext cx="6015427" cy="5564527"/>
          </a:xfrm>
          <a:prstGeom prst="rect">
            <a:avLst/>
          </a:prstGeom>
        </p:spPr>
      </p:pic>
      <p:sp>
        <p:nvSpPr>
          <p:cNvPr id="6" name="Pil: nedåt 5">
            <a:extLst>
              <a:ext uri="{FF2B5EF4-FFF2-40B4-BE49-F238E27FC236}">
                <a16:creationId xmlns:a16="http://schemas.microsoft.com/office/drawing/2014/main" id="{CD0C8083-B599-480D-909C-86F6B7B5FF68}"/>
              </a:ext>
            </a:extLst>
          </p:cNvPr>
          <p:cNvSpPr/>
          <p:nvPr/>
        </p:nvSpPr>
        <p:spPr>
          <a:xfrm>
            <a:off x="1036864" y="489857"/>
            <a:ext cx="857250" cy="391885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nedåt 6">
            <a:extLst>
              <a:ext uri="{FF2B5EF4-FFF2-40B4-BE49-F238E27FC236}">
                <a16:creationId xmlns:a16="http://schemas.microsoft.com/office/drawing/2014/main" id="{6102E2C1-46E4-4B27-8DA2-2204A5CA9ABF}"/>
              </a:ext>
            </a:extLst>
          </p:cNvPr>
          <p:cNvSpPr/>
          <p:nvPr/>
        </p:nvSpPr>
        <p:spPr>
          <a:xfrm flipV="1">
            <a:off x="9925049" y="2294163"/>
            <a:ext cx="857250" cy="3820886"/>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92608863-BF5D-4EE2-A6E2-3537AF12C322}"/>
              </a:ext>
            </a:extLst>
          </p:cNvPr>
          <p:cNvSpPr txBox="1"/>
          <p:nvPr/>
        </p:nvSpPr>
        <p:spPr>
          <a:xfrm>
            <a:off x="767443" y="4865914"/>
            <a:ext cx="1828800" cy="830997"/>
          </a:xfrm>
          <a:prstGeom prst="rect">
            <a:avLst/>
          </a:prstGeom>
          <a:noFill/>
        </p:spPr>
        <p:txBody>
          <a:bodyPr wrap="square" rtlCol="0">
            <a:spAutoFit/>
          </a:bodyPr>
          <a:lstStyle/>
          <a:p>
            <a:r>
              <a:rPr lang="sv-SE" sz="2400" b="1" err="1">
                <a:solidFill>
                  <a:srgbClr val="FFC000"/>
                </a:solidFill>
                <a:latin typeface="+mj-lt"/>
              </a:rPr>
              <a:t>Delegated</a:t>
            </a:r>
            <a:r>
              <a:rPr lang="sv-SE" sz="2400" b="1">
                <a:solidFill>
                  <a:srgbClr val="FFC000"/>
                </a:solidFill>
                <a:latin typeface="+mj-lt"/>
              </a:rPr>
              <a:t> </a:t>
            </a:r>
            <a:r>
              <a:rPr lang="sv-SE" sz="2400" b="1" err="1">
                <a:solidFill>
                  <a:srgbClr val="FFC000"/>
                </a:solidFill>
                <a:latin typeface="+mj-lt"/>
              </a:rPr>
              <a:t>authority</a:t>
            </a:r>
            <a:endParaRPr lang="sv-SE" sz="2400" b="1">
              <a:solidFill>
                <a:srgbClr val="FFC000"/>
              </a:solidFill>
              <a:latin typeface="+mj-lt"/>
            </a:endParaRPr>
          </a:p>
        </p:txBody>
      </p:sp>
      <p:sp>
        <p:nvSpPr>
          <p:cNvPr id="9" name="textruta 8">
            <a:extLst>
              <a:ext uri="{FF2B5EF4-FFF2-40B4-BE49-F238E27FC236}">
                <a16:creationId xmlns:a16="http://schemas.microsoft.com/office/drawing/2014/main" id="{5F227775-130B-4F93-8476-4F3DAE2192A4}"/>
              </a:ext>
            </a:extLst>
          </p:cNvPr>
          <p:cNvSpPr txBox="1"/>
          <p:nvPr/>
        </p:nvSpPr>
        <p:spPr>
          <a:xfrm>
            <a:off x="9384845" y="914401"/>
            <a:ext cx="2288721" cy="461665"/>
          </a:xfrm>
          <a:prstGeom prst="rect">
            <a:avLst/>
          </a:prstGeom>
          <a:noFill/>
        </p:spPr>
        <p:txBody>
          <a:bodyPr wrap="square" rtlCol="0">
            <a:spAutoFit/>
          </a:bodyPr>
          <a:lstStyle/>
          <a:p>
            <a:r>
              <a:rPr lang="sv-SE" sz="2400" b="1" err="1">
                <a:solidFill>
                  <a:srgbClr val="92D050"/>
                </a:solidFill>
                <a:latin typeface="+mj-lt"/>
              </a:rPr>
              <a:t>Accountability</a:t>
            </a:r>
            <a:endParaRPr lang="sv-SE" sz="2400" b="1">
              <a:solidFill>
                <a:srgbClr val="92D050"/>
              </a:solidFill>
              <a:latin typeface="+mj-lt"/>
            </a:endParaRPr>
          </a:p>
        </p:txBody>
      </p:sp>
    </p:spTree>
    <p:extLst>
      <p:ext uri="{BB962C8B-B14F-4D97-AF65-F5344CB8AC3E}">
        <p14:creationId xmlns:p14="http://schemas.microsoft.com/office/powerpoint/2010/main" val="5481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31CE55C-8B6D-4378-8882-44BF4316CC1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75815" b="72004"/>
          <a:stretch/>
        </p:blipFill>
        <p:spPr>
          <a:xfrm>
            <a:off x="140621" y="-29049"/>
            <a:ext cx="2728682" cy="2409506"/>
          </a:xfrm>
        </p:spPr>
      </p:pic>
      <p:pic>
        <p:nvPicPr>
          <p:cNvPr id="7" name="Platshållare för innehåll 4">
            <a:extLst>
              <a:ext uri="{FF2B5EF4-FFF2-40B4-BE49-F238E27FC236}">
                <a16:creationId xmlns:a16="http://schemas.microsoft.com/office/drawing/2014/main" id="{A7A8B61D-65FE-48BD-8E51-C858E97DB164}"/>
              </a:ext>
            </a:extLst>
          </p:cNvPr>
          <p:cNvPicPr>
            <a:picLocks noChangeAspect="1"/>
          </p:cNvPicPr>
          <p:nvPr/>
        </p:nvPicPr>
        <p:blipFill rotWithShape="1">
          <a:blip r:embed="rId3">
            <a:extLst>
              <a:ext uri="{28A0092B-C50C-407E-A947-70E740481C1C}">
                <a14:useLocalDpi xmlns:a14="http://schemas.microsoft.com/office/drawing/2010/main" val="0"/>
              </a:ext>
            </a:extLst>
          </a:blip>
          <a:srcRect t="36118" r="75815" b="35886"/>
          <a:stretch/>
        </p:blipFill>
        <p:spPr>
          <a:xfrm>
            <a:off x="140621" y="2284414"/>
            <a:ext cx="2728681" cy="2409506"/>
          </a:xfrm>
          <a:prstGeom prst="rect">
            <a:avLst/>
          </a:prstGeom>
        </p:spPr>
      </p:pic>
      <p:pic>
        <p:nvPicPr>
          <p:cNvPr id="8" name="Platshållare för innehåll 4">
            <a:extLst>
              <a:ext uri="{FF2B5EF4-FFF2-40B4-BE49-F238E27FC236}">
                <a16:creationId xmlns:a16="http://schemas.microsoft.com/office/drawing/2014/main" id="{D9B47AAB-A564-425F-96D8-BE855E75DD13}"/>
              </a:ext>
            </a:extLst>
          </p:cNvPr>
          <p:cNvPicPr>
            <a:picLocks noChangeAspect="1"/>
          </p:cNvPicPr>
          <p:nvPr/>
        </p:nvPicPr>
        <p:blipFill rotWithShape="1">
          <a:blip r:embed="rId3">
            <a:extLst>
              <a:ext uri="{28A0092B-C50C-407E-A947-70E740481C1C}">
                <a14:useLocalDpi xmlns:a14="http://schemas.microsoft.com/office/drawing/2010/main" val="0"/>
              </a:ext>
            </a:extLst>
          </a:blip>
          <a:srcRect l="-706" t="70791" r="76521" b="-21948"/>
          <a:stretch/>
        </p:blipFill>
        <p:spPr>
          <a:xfrm>
            <a:off x="60960" y="4477544"/>
            <a:ext cx="2808342" cy="4402907"/>
          </a:xfrm>
          <a:prstGeom prst="rect">
            <a:avLst/>
          </a:prstGeom>
        </p:spPr>
      </p:pic>
      <p:graphicFrame>
        <p:nvGraphicFramePr>
          <p:cNvPr id="10" name="textruta 5">
            <a:extLst>
              <a:ext uri="{FF2B5EF4-FFF2-40B4-BE49-F238E27FC236}">
                <a16:creationId xmlns:a16="http://schemas.microsoft.com/office/drawing/2014/main" id="{679D78EF-70E2-84DB-3F52-115C5BDBD911}"/>
              </a:ext>
            </a:extLst>
          </p:cNvPr>
          <p:cNvGraphicFramePr/>
          <p:nvPr/>
        </p:nvGraphicFramePr>
        <p:xfrm>
          <a:off x="2948963" y="450937"/>
          <a:ext cx="8938237" cy="59752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924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a:extLst>
              <a:ext uri="{FF2B5EF4-FFF2-40B4-BE49-F238E27FC236}">
                <a16:creationId xmlns:a16="http://schemas.microsoft.com/office/drawing/2014/main" id="{77BD5244-58A4-43B8-879B-BF193B8BF66D}"/>
              </a:ext>
            </a:extLst>
          </p:cNvPr>
          <p:cNvPicPr>
            <a:picLocks noChangeAspect="1"/>
          </p:cNvPicPr>
          <p:nvPr/>
        </p:nvPicPr>
        <p:blipFill rotWithShape="1">
          <a:blip r:embed="rId3">
            <a:extLst>
              <a:ext uri="{28A0092B-C50C-407E-A947-70E740481C1C}">
                <a14:useLocalDpi xmlns:a14="http://schemas.microsoft.com/office/drawing/2010/main" val="0"/>
              </a:ext>
            </a:extLst>
          </a:blip>
          <a:srcRect r="1" b="5456"/>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18794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E37C051F-18C3-4CF9-B885-F621EEBBD6F7}"/>
              </a:ext>
            </a:extLst>
          </p:cNvPr>
          <p:cNvSpPr txBox="1"/>
          <p:nvPr/>
        </p:nvSpPr>
        <p:spPr>
          <a:xfrm>
            <a:off x="0" y="464328"/>
            <a:ext cx="12192000" cy="584775"/>
          </a:xfrm>
          <a:prstGeom prst="rect">
            <a:avLst/>
          </a:prstGeom>
          <a:noFill/>
        </p:spPr>
        <p:txBody>
          <a:bodyPr wrap="square" rtlCol="0">
            <a:spAutoFit/>
          </a:bodyPr>
          <a:lstStyle/>
          <a:p>
            <a:pPr algn="ctr"/>
            <a:r>
              <a:rPr lang="sv-SE" sz="3200" b="1"/>
              <a:t>SMC </a:t>
            </a:r>
            <a:r>
              <a:rPr lang="sv-SE" sz="3200" b="1" err="1"/>
              <a:t>Financial</a:t>
            </a:r>
            <a:r>
              <a:rPr lang="sv-SE" sz="3200" b="1"/>
              <a:t> Team</a:t>
            </a:r>
          </a:p>
        </p:txBody>
      </p:sp>
      <p:sp>
        <p:nvSpPr>
          <p:cNvPr id="6" name="Rektangel 5">
            <a:extLst>
              <a:ext uri="{FF2B5EF4-FFF2-40B4-BE49-F238E27FC236}">
                <a16:creationId xmlns:a16="http://schemas.microsoft.com/office/drawing/2014/main" id="{A0997092-3ECF-4E17-94BD-B3ABC08DB1E0}"/>
              </a:ext>
            </a:extLst>
          </p:cNvPr>
          <p:cNvSpPr/>
          <p:nvPr/>
        </p:nvSpPr>
        <p:spPr>
          <a:xfrm>
            <a:off x="6953359" y="4418590"/>
            <a:ext cx="357809" cy="357808"/>
          </a:xfrm>
          <a:prstGeom prst="rect">
            <a:avLst/>
          </a:prstGeom>
          <a:solidFill>
            <a:srgbClr val="69B0A0"/>
          </a:solidFill>
          <a:ln>
            <a:solidFill>
              <a:srgbClr val="69B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7E3D5679-5A72-43BC-856F-D1D46AA19B75}"/>
              </a:ext>
            </a:extLst>
          </p:cNvPr>
          <p:cNvPicPr>
            <a:picLocks noChangeAspect="1"/>
          </p:cNvPicPr>
          <p:nvPr/>
        </p:nvPicPr>
        <p:blipFill rotWithShape="1">
          <a:blip r:embed="rId3">
            <a:extLst>
              <a:ext uri="{28A0092B-C50C-407E-A947-70E740481C1C}">
                <a14:useLocalDpi xmlns:a14="http://schemas.microsoft.com/office/drawing/2010/main" val="0"/>
              </a:ext>
            </a:extLst>
          </a:blip>
          <a:srcRect l="60230" t="9349" r="-772" b="30893"/>
          <a:stretch/>
        </p:blipFill>
        <p:spPr>
          <a:xfrm>
            <a:off x="2740675" y="1461827"/>
            <a:ext cx="4745304" cy="3934346"/>
          </a:xfrm>
          <a:prstGeom prst="rect">
            <a:avLst/>
          </a:prstGeom>
        </p:spPr>
      </p:pic>
      <p:pic>
        <p:nvPicPr>
          <p:cNvPr id="10" name="Bildobjekt 9">
            <a:extLst>
              <a:ext uri="{FF2B5EF4-FFF2-40B4-BE49-F238E27FC236}">
                <a16:creationId xmlns:a16="http://schemas.microsoft.com/office/drawing/2014/main" id="{961140EB-1548-4773-98A7-4AAB86FDEA32}"/>
              </a:ext>
            </a:extLst>
          </p:cNvPr>
          <p:cNvPicPr>
            <a:picLocks noChangeAspect="1"/>
          </p:cNvPicPr>
          <p:nvPr/>
        </p:nvPicPr>
        <p:blipFill rotWithShape="1">
          <a:blip r:embed="rId3">
            <a:extLst>
              <a:ext uri="{28A0092B-C50C-407E-A947-70E740481C1C}">
                <a14:useLocalDpi xmlns:a14="http://schemas.microsoft.com/office/drawing/2010/main" val="0"/>
              </a:ext>
            </a:extLst>
          </a:blip>
          <a:srcRect l="23197" t="9349" r="57961" b="30893"/>
          <a:stretch/>
        </p:blipFill>
        <p:spPr>
          <a:xfrm>
            <a:off x="7195405" y="1465729"/>
            <a:ext cx="2218206" cy="3930444"/>
          </a:xfrm>
          <a:prstGeom prst="rect">
            <a:avLst/>
          </a:prstGeom>
        </p:spPr>
      </p:pic>
    </p:spTree>
    <p:extLst>
      <p:ext uri="{BB962C8B-B14F-4D97-AF65-F5344CB8AC3E}">
        <p14:creationId xmlns:p14="http://schemas.microsoft.com/office/powerpoint/2010/main" val="2137395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1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extLst>
              <a:ext uri="{FF2B5EF4-FFF2-40B4-BE49-F238E27FC236}">
                <a16:creationId xmlns:a16="http://schemas.microsoft.com/office/drawing/2014/main" id="{6496FBC7-2693-4BC9-96D2-D43509E1910A}"/>
              </a:ext>
            </a:extLst>
          </p:cNvPr>
          <p:cNvPicPr>
            <a:picLocks noChangeAspect="1"/>
          </p:cNvPicPr>
          <p:nvPr/>
        </p:nvPicPr>
        <p:blipFill rotWithShape="1">
          <a:blip r:embed="rId3">
            <a:extLst>
              <a:ext uri="{28A0092B-C50C-407E-A947-70E740481C1C}">
                <a14:useLocalDpi xmlns:a14="http://schemas.microsoft.com/office/drawing/2010/main" val="0"/>
              </a:ext>
            </a:extLst>
          </a:blip>
          <a:srcRect b="6042"/>
          <a:stretch/>
        </p:blipFill>
        <p:spPr>
          <a:xfrm>
            <a:off x="615790" y="508000"/>
            <a:ext cx="10960420" cy="5792694"/>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p:spPr>
      </p:pic>
    </p:spTree>
    <p:extLst>
      <p:ext uri="{BB962C8B-B14F-4D97-AF65-F5344CB8AC3E}">
        <p14:creationId xmlns:p14="http://schemas.microsoft.com/office/powerpoint/2010/main" val="272066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9CD12392-BC26-4334-9205-403843143E26}"/>
              </a:ext>
            </a:extLst>
          </p:cNvPr>
          <p:cNvPicPr>
            <a:picLocks noChangeAspect="1"/>
          </p:cNvPicPr>
          <p:nvPr/>
        </p:nvPicPr>
        <p:blipFill rotWithShape="1">
          <a:blip r:embed="rId3">
            <a:extLst>
              <a:ext uri="{28A0092B-C50C-407E-A947-70E740481C1C}">
                <a14:useLocalDpi xmlns:a14="http://schemas.microsoft.com/office/drawing/2010/main" val="0"/>
              </a:ext>
            </a:extLst>
          </a:blip>
          <a:srcRect b="6306"/>
          <a:stretch/>
        </p:blipFill>
        <p:spPr>
          <a:xfrm>
            <a:off x="457200" y="457200"/>
            <a:ext cx="11277600" cy="5943600"/>
          </a:xfrm>
          <a:prstGeom prst="rect">
            <a:avLst/>
          </a:prstGeom>
        </p:spPr>
      </p:pic>
      <p:sp>
        <p:nvSpPr>
          <p:cNvPr id="2" name="textruta 1">
            <a:extLst>
              <a:ext uri="{FF2B5EF4-FFF2-40B4-BE49-F238E27FC236}">
                <a16:creationId xmlns:a16="http://schemas.microsoft.com/office/drawing/2014/main" id="{1F9ED4A7-16E8-48B9-B94F-911961F57D91}"/>
              </a:ext>
            </a:extLst>
          </p:cNvPr>
          <p:cNvSpPr txBox="1"/>
          <p:nvPr/>
        </p:nvSpPr>
        <p:spPr>
          <a:xfrm>
            <a:off x="1442434" y="5499279"/>
            <a:ext cx="5434884" cy="369332"/>
          </a:xfrm>
          <a:prstGeom prst="rect">
            <a:avLst/>
          </a:prstGeom>
          <a:noFill/>
        </p:spPr>
        <p:txBody>
          <a:bodyPr wrap="square" rtlCol="0">
            <a:spAutoFit/>
          </a:bodyPr>
          <a:lstStyle/>
          <a:p>
            <a:r>
              <a:rPr lang="sv-SE">
                <a:solidFill>
                  <a:schemeClr val="bg1"/>
                </a:solidFill>
              </a:rPr>
              <a:t>Will </a:t>
            </a:r>
            <a:r>
              <a:rPr lang="sv-SE" err="1">
                <a:solidFill>
                  <a:schemeClr val="bg1"/>
                </a:solidFill>
              </a:rPr>
              <a:t>affect</a:t>
            </a:r>
            <a:r>
              <a:rPr lang="sv-SE">
                <a:solidFill>
                  <a:schemeClr val="bg1"/>
                </a:solidFill>
              </a:rPr>
              <a:t> the </a:t>
            </a:r>
            <a:r>
              <a:rPr lang="sv-SE" err="1">
                <a:solidFill>
                  <a:schemeClr val="bg1"/>
                </a:solidFill>
              </a:rPr>
              <a:t>others</a:t>
            </a:r>
            <a:r>
              <a:rPr lang="sv-SE">
                <a:solidFill>
                  <a:schemeClr val="bg1"/>
                </a:solidFill>
              </a:rPr>
              <a:t>?</a:t>
            </a:r>
          </a:p>
        </p:txBody>
      </p:sp>
      <p:sp>
        <p:nvSpPr>
          <p:cNvPr id="5" name="Rektangel 4">
            <a:extLst>
              <a:ext uri="{FF2B5EF4-FFF2-40B4-BE49-F238E27FC236}">
                <a16:creationId xmlns:a16="http://schemas.microsoft.com/office/drawing/2014/main" id="{D1FB9A36-5067-441A-B1CE-207065F4A106}"/>
              </a:ext>
            </a:extLst>
          </p:cNvPr>
          <p:cNvSpPr/>
          <p:nvPr/>
        </p:nvSpPr>
        <p:spPr>
          <a:xfrm>
            <a:off x="6977743" y="2503714"/>
            <a:ext cx="1458686" cy="22424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il: höger 3">
            <a:extLst>
              <a:ext uri="{FF2B5EF4-FFF2-40B4-BE49-F238E27FC236}">
                <a16:creationId xmlns:a16="http://schemas.microsoft.com/office/drawing/2014/main" id="{AEEB4797-4055-4869-8E3D-518DC7509B59}"/>
              </a:ext>
            </a:extLst>
          </p:cNvPr>
          <p:cNvSpPr/>
          <p:nvPr/>
        </p:nvSpPr>
        <p:spPr>
          <a:xfrm>
            <a:off x="7342414" y="3037114"/>
            <a:ext cx="1828800" cy="936171"/>
          </a:xfrm>
          <a:prstGeom prst="rightArrow">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9387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697FA7B-BDCD-4453-A924-E12D4233C626}"/>
              </a:ext>
            </a:extLst>
          </p:cNvPr>
          <p:cNvPicPr>
            <a:picLocks noChangeAspect="1"/>
          </p:cNvPicPr>
          <p:nvPr/>
        </p:nvPicPr>
        <p:blipFill rotWithShape="1">
          <a:blip r:embed="rId3"/>
          <a:srcRect l="-11106" r="52980"/>
          <a:stretch/>
        </p:blipFill>
        <p:spPr>
          <a:xfrm>
            <a:off x="1987063" y="623574"/>
            <a:ext cx="7086600" cy="5610851"/>
          </a:xfrm>
          <a:prstGeom prst="rect">
            <a:avLst/>
          </a:prstGeom>
        </p:spPr>
      </p:pic>
    </p:spTree>
    <p:extLst>
      <p:ext uri="{BB962C8B-B14F-4D97-AF65-F5344CB8AC3E}">
        <p14:creationId xmlns:p14="http://schemas.microsoft.com/office/powerpoint/2010/main" val="350055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B81028E0-082C-4220-AFEF-25B332AA3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42" y="-220980"/>
            <a:ext cx="12700530" cy="7299960"/>
          </a:xfrm>
          <a:prstGeom prst="rect">
            <a:avLst/>
          </a:prstGeom>
        </p:spPr>
      </p:pic>
      <p:sp>
        <p:nvSpPr>
          <p:cNvPr id="6" name="textruta 5">
            <a:extLst>
              <a:ext uri="{FF2B5EF4-FFF2-40B4-BE49-F238E27FC236}">
                <a16:creationId xmlns:a16="http://schemas.microsoft.com/office/drawing/2014/main" id="{C2D0821C-341C-456B-BDD7-B19DA7188BB7}"/>
              </a:ext>
            </a:extLst>
          </p:cNvPr>
          <p:cNvSpPr txBox="1"/>
          <p:nvPr/>
        </p:nvSpPr>
        <p:spPr>
          <a:xfrm>
            <a:off x="488307" y="640400"/>
            <a:ext cx="6096000" cy="646331"/>
          </a:xfrm>
          <a:prstGeom prst="rect">
            <a:avLst/>
          </a:prstGeom>
          <a:solidFill>
            <a:schemeClr val="tx1"/>
          </a:solidFill>
        </p:spPr>
        <p:txBody>
          <a:bodyPr wrap="square">
            <a:spAutoFit/>
          </a:bodyPr>
          <a:lstStyle/>
          <a:p>
            <a:r>
              <a:rPr lang="en-US" sz="3600" b="1" i="0">
                <a:solidFill>
                  <a:srgbClr val="7030A0"/>
                </a:solidFill>
                <a:effectLst/>
                <a:latin typeface="+mj-lt"/>
              </a:rPr>
              <a:t>Weak Financial Management</a:t>
            </a:r>
            <a:endParaRPr lang="sv-SE" sz="3600">
              <a:solidFill>
                <a:srgbClr val="7030A0"/>
              </a:solidFill>
              <a:latin typeface="+mj-lt"/>
            </a:endParaRPr>
          </a:p>
        </p:txBody>
      </p:sp>
      <p:sp>
        <p:nvSpPr>
          <p:cNvPr id="2" name="Rektangel 1">
            <a:extLst>
              <a:ext uri="{FF2B5EF4-FFF2-40B4-BE49-F238E27FC236}">
                <a16:creationId xmlns:a16="http://schemas.microsoft.com/office/drawing/2014/main" id="{409B5282-285F-4BD6-813A-E9A0EE3F6545}"/>
              </a:ext>
            </a:extLst>
          </p:cNvPr>
          <p:cNvSpPr/>
          <p:nvPr/>
        </p:nvSpPr>
        <p:spPr>
          <a:xfrm>
            <a:off x="8534400" y="6384324"/>
            <a:ext cx="2372497" cy="4736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99397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84D12DA1-B029-4621-AF87-0854048BA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2" y="-439037"/>
            <a:ext cx="11242902" cy="7297037"/>
          </a:xfrm>
          <a:prstGeom prst="rect">
            <a:avLst/>
          </a:prstGeom>
        </p:spPr>
      </p:pic>
      <p:sp>
        <p:nvSpPr>
          <p:cNvPr id="9" name="textruta 8">
            <a:extLst>
              <a:ext uri="{FF2B5EF4-FFF2-40B4-BE49-F238E27FC236}">
                <a16:creationId xmlns:a16="http://schemas.microsoft.com/office/drawing/2014/main" id="{F4D8341C-0C27-410D-A638-106FF31598F2}"/>
              </a:ext>
            </a:extLst>
          </p:cNvPr>
          <p:cNvSpPr txBox="1"/>
          <p:nvPr/>
        </p:nvSpPr>
        <p:spPr>
          <a:xfrm>
            <a:off x="4100187" y="503240"/>
            <a:ext cx="6096000" cy="646331"/>
          </a:xfrm>
          <a:prstGeom prst="rect">
            <a:avLst/>
          </a:prstGeom>
          <a:solidFill>
            <a:schemeClr val="tx1"/>
          </a:solidFill>
        </p:spPr>
        <p:txBody>
          <a:bodyPr wrap="square">
            <a:spAutoFit/>
          </a:bodyPr>
          <a:lstStyle/>
          <a:p>
            <a:r>
              <a:rPr lang="en-US" sz="3600" b="1" i="0">
                <a:solidFill>
                  <a:srgbClr val="7030A0"/>
                </a:solidFill>
                <a:effectLst/>
                <a:latin typeface="+mj-lt"/>
              </a:rPr>
              <a:t>Strong Financial Management</a:t>
            </a:r>
            <a:endParaRPr lang="sv-SE" sz="3600">
              <a:solidFill>
                <a:srgbClr val="7030A0"/>
              </a:solidFill>
              <a:latin typeface="+mj-lt"/>
            </a:endParaRPr>
          </a:p>
        </p:txBody>
      </p:sp>
      <p:sp>
        <p:nvSpPr>
          <p:cNvPr id="2" name="Rektangel 1">
            <a:extLst>
              <a:ext uri="{FF2B5EF4-FFF2-40B4-BE49-F238E27FC236}">
                <a16:creationId xmlns:a16="http://schemas.microsoft.com/office/drawing/2014/main" id="{368A148A-6445-4EF6-A537-C81CAFD53E88}"/>
              </a:ext>
            </a:extLst>
          </p:cNvPr>
          <p:cNvSpPr/>
          <p:nvPr/>
        </p:nvSpPr>
        <p:spPr>
          <a:xfrm>
            <a:off x="8221362" y="5249636"/>
            <a:ext cx="4302652" cy="1608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824D2002-70DE-46A1-BFF0-E656E6B3A6EF}"/>
              </a:ext>
            </a:extLst>
          </p:cNvPr>
          <p:cNvSpPr txBox="1"/>
          <p:nvPr/>
        </p:nvSpPr>
        <p:spPr>
          <a:xfrm>
            <a:off x="11145795" y="-57665"/>
            <a:ext cx="1169773" cy="5527589"/>
          </a:xfrm>
          <a:prstGeom prst="rect">
            <a:avLst/>
          </a:prstGeom>
          <a:solidFill>
            <a:schemeClr val="tx1"/>
          </a:solidFill>
          <a:ln>
            <a:solidFill>
              <a:schemeClr val="tx1"/>
            </a:solidFill>
          </a:ln>
        </p:spPr>
        <p:txBody>
          <a:bodyPr wrap="square" rtlCol="0">
            <a:spAutoFit/>
          </a:bodyPr>
          <a:lstStyle/>
          <a:p>
            <a:endParaRPr lang="sv-SE"/>
          </a:p>
        </p:txBody>
      </p:sp>
    </p:spTree>
    <p:extLst>
      <p:ext uri="{BB962C8B-B14F-4D97-AF65-F5344CB8AC3E}">
        <p14:creationId xmlns:p14="http://schemas.microsoft.com/office/powerpoint/2010/main" val="2429615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E1A19-C500-A4E4-8F72-6BA9B0E553A4}"/>
              </a:ext>
            </a:extLst>
          </p:cNvPr>
          <p:cNvSpPr>
            <a:spLocks noGrp="1"/>
          </p:cNvSpPr>
          <p:nvPr>
            <p:ph type="title"/>
          </p:nvPr>
        </p:nvSpPr>
        <p:spPr>
          <a:xfrm>
            <a:off x="3899262" y="-307370"/>
            <a:ext cx="10515600" cy="1325563"/>
          </a:xfrm>
        </p:spPr>
        <p:txBody>
          <a:bodyPr>
            <a:normAutofit/>
          </a:bodyPr>
          <a:lstStyle/>
          <a:p>
            <a:r>
              <a:rPr lang="sv-SE" sz="2800" err="1">
                <a:latin typeface="Trebuchet MS" panose="020B0603020202020204" pitchFamily="34" charset="0"/>
                <a:cs typeface="Calibri Light"/>
              </a:rPr>
              <a:t>Assignment</a:t>
            </a:r>
            <a:r>
              <a:rPr lang="sv-SE" sz="2800">
                <a:latin typeface="Trebuchet MS" panose="020B0603020202020204" pitchFamily="34" charset="0"/>
                <a:cs typeface="Calibri Light"/>
              </a:rPr>
              <a:t> sent by e-mail:</a:t>
            </a:r>
            <a:endParaRPr lang="sv-SE" sz="2800">
              <a:latin typeface="Trebuchet MS" panose="020B0603020202020204" pitchFamily="34" charset="0"/>
            </a:endParaRPr>
          </a:p>
        </p:txBody>
      </p:sp>
      <p:pic>
        <p:nvPicPr>
          <p:cNvPr id="5" name="Bildobjekt 4" descr="En bild som visar bord&#10;&#10;Automatiskt genererad beskrivning">
            <a:extLst>
              <a:ext uri="{FF2B5EF4-FFF2-40B4-BE49-F238E27FC236}">
                <a16:creationId xmlns:a16="http://schemas.microsoft.com/office/drawing/2014/main" id="{EC95BA4E-7CC9-4436-A703-1173258FF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092" y="848065"/>
            <a:ext cx="8553816" cy="7860507"/>
          </a:xfrm>
          <a:prstGeom prst="rect">
            <a:avLst/>
          </a:prstGeom>
        </p:spPr>
      </p:pic>
      <p:sp>
        <p:nvSpPr>
          <p:cNvPr id="6" name="textruta 5">
            <a:extLst>
              <a:ext uri="{FF2B5EF4-FFF2-40B4-BE49-F238E27FC236}">
                <a16:creationId xmlns:a16="http://schemas.microsoft.com/office/drawing/2014/main" id="{21B61601-8589-408D-A6D3-D6CE90B2F130}"/>
              </a:ext>
            </a:extLst>
          </p:cNvPr>
          <p:cNvSpPr txBox="1"/>
          <p:nvPr/>
        </p:nvSpPr>
        <p:spPr>
          <a:xfrm>
            <a:off x="3275872" y="1188322"/>
            <a:ext cx="6572025" cy="877163"/>
          </a:xfrm>
          <a:prstGeom prst="rect">
            <a:avLst/>
          </a:prstGeom>
          <a:solidFill>
            <a:schemeClr val="tx1"/>
          </a:solidFill>
          <a:ln>
            <a:solidFill>
              <a:schemeClr val="tx1"/>
            </a:solidFill>
          </a:ln>
        </p:spPr>
        <p:txBody>
          <a:bodyPr wrap="square" rtlCol="0">
            <a:spAutoFit/>
          </a:bodyPr>
          <a:lstStyle/>
          <a:p>
            <a:pPr algn="ctr"/>
            <a:r>
              <a:rPr lang="sv-SE" sz="1700" b="1">
                <a:solidFill>
                  <a:schemeClr val="bg1"/>
                </a:solidFill>
                <a:latin typeface="Trebuchet MS" panose="020B0603020202020204" pitchFamily="34" charset="0"/>
              </a:rPr>
              <a:t>Self </a:t>
            </a:r>
            <a:r>
              <a:rPr lang="sv-SE" sz="1700" b="1" err="1">
                <a:solidFill>
                  <a:schemeClr val="bg1"/>
                </a:solidFill>
                <a:latin typeface="Trebuchet MS" panose="020B0603020202020204" pitchFamily="34" charset="0"/>
              </a:rPr>
              <a:t>Assessment</a:t>
            </a:r>
            <a:r>
              <a:rPr lang="sv-SE" sz="1700" b="1">
                <a:solidFill>
                  <a:schemeClr val="bg1"/>
                </a:solidFill>
                <a:latin typeface="Trebuchet MS" panose="020B0603020202020204" pitchFamily="34" charset="0"/>
              </a:rPr>
              <a:t> </a:t>
            </a:r>
            <a:r>
              <a:rPr lang="sv-SE" sz="1700" b="1" err="1">
                <a:solidFill>
                  <a:schemeClr val="bg1"/>
                </a:solidFill>
                <a:latin typeface="Trebuchet MS" panose="020B0603020202020204" pitchFamily="34" charset="0"/>
              </a:rPr>
              <a:t>Checklist</a:t>
            </a:r>
            <a:r>
              <a:rPr lang="sv-SE" sz="1700" b="1">
                <a:solidFill>
                  <a:schemeClr val="bg1"/>
                </a:solidFill>
                <a:latin typeface="Trebuchet MS" panose="020B0603020202020204" pitchFamily="34" charset="0"/>
              </a:rPr>
              <a:t>:</a:t>
            </a:r>
          </a:p>
          <a:p>
            <a:pPr algn="ctr"/>
            <a:r>
              <a:rPr lang="sv-SE" sz="1700" err="1">
                <a:solidFill>
                  <a:schemeClr val="bg1"/>
                </a:solidFill>
                <a:latin typeface="Trebuchet MS" panose="020B0603020202020204" pitchFamily="34" charset="0"/>
              </a:rPr>
              <a:t>Integrating</a:t>
            </a:r>
            <a:r>
              <a:rPr lang="sv-SE" sz="1700">
                <a:solidFill>
                  <a:schemeClr val="bg1"/>
                </a:solidFill>
                <a:latin typeface="Trebuchet MS" panose="020B0603020202020204" pitchFamily="34" charset="0"/>
              </a:rPr>
              <a:t> </a:t>
            </a:r>
            <a:r>
              <a:rPr lang="sv-SE" sz="1700" err="1">
                <a:solidFill>
                  <a:schemeClr val="bg1"/>
                </a:solidFill>
                <a:latin typeface="Trebuchet MS" panose="020B0603020202020204" pitchFamily="34" charset="0"/>
              </a:rPr>
              <a:t>Financial</a:t>
            </a:r>
            <a:r>
              <a:rPr lang="sv-SE" sz="1700">
                <a:solidFill>
                  <a:schemeClr val="bg1"/>
                </a:solidFill>
                <a:latin typeface="Trebuchet MS" panose="020B0603020202020204" pitchFamily="34" charset="0"/>
              </a:rPr>
              <a:t> Management </a:t>
            </a:r>
            <a:r>
              <a:rPr lang="sv-SE" sz="1700" err="1">
                <a:solidFill>
                  <a:schemeClr val="bg1"/>
                </a:solidFill>
                <a:latin typeface="Trebuchet MS" panose="020B0603020202020204" pitchFamily="34" charset="0"/>
              </a:rPr>
              <a:t>into</a:t>
            </a:r>
            <a:r>
              <a:rPr lang="sv-SE" sz="1700">
                <a:solidFill>
                  <a:schemeClr val="bg1"/>
                </a:solidFill>
                <a:latin typeface="Trebuchet MS" panose="020B0603020202020204" pitchFamily="34" charset="0"/>
              </a:rPr>
              <a:t> Organisations Culture</a:t>
            </a:r>
          </a:p>
          <a:p>
            <a:pPr algn="ctr"/>
            <a:endParaRPr lang="sv-SE" sz="1500">
              <a:solidFill>
                <a:schemeClr val="bg1"/>
              </a:solidFill>
              <a:latin typeface="Trebuchet MS" panose="020B0603020202020204" pitchFamily="34" charset="0"/>
            </a:endParaRPr>
          </a:p>
        </p:txBody>
      </p:sp>
      <p:sp>
        <p:nvSpPr>
          <p:cNvPr id="7" name="textruta 6">
            <a:extLst>
              <a:ext uri="{FF2B5EF4-FFF2-40B4-BE49-F238E27FC236}">
                <a16:creationId xmlns:a16="http://schemas.microsoft.com/office/drawing/2014/main" id="{CAA1C2DB-D6ED-4404-BF0F-55FA8A28788C}"/>
              </a:ext>
            </a:extLst>
          </p:cNvPr>
          <p:cNvSpPr txBox="1"/>
          <p:nvPr/>
        </p:nvSpPr>
        <p:spPr>
          <a:xfrm>
            <a:off x="9592083" y="848065"/>
            <a:ext cx="511629" cy="1422627"/>
          </a:xfrm>
          <a:prstGeom prst="rect">
            <a:avLst/>
          </a:prstGeom>
          <a:solidFill>
            <a:schemeClr val="tx1"/>
          </a:solidFill>
          <a:ln>
            <a:solidFill>
              <a:schemeClr val="tx1"/>
            </a:solidFill>
          </a:ln>
        </p:spPr>
        <p:txBody>
          <a:bodyPr wrap="square" rtlCol="0">
            <a:spAutoFit/>
          </a:bodyPr>
          <a:lstStyle/>
          <a:p>
            <a:endParaRPr lang="sv-SE"/>
          </a:p>
        </p:txBody>
      </p:sp>
    </p:spTree>
    <p:extLst>
      <p:ext uri="{BB962C8B-B14F-4D97-AF65-F5344CB8AC3E}">
        <p14:creationId xmlns:p14="http://schemas.microsoft.com/office/powerpoint/2010/main" val="176344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CFFE795-5F0E-4437-9B8A-5CE7C935E822}"/>
              </a:ext>
            </a:extLst>
          </p:cNvPr>
          <p:cNvSpPr>
            <a:spLocks noGrp="1"/>
          </p:cNvSpPr>
          <p:nvPr>
            <p:ph type="title"/>
          </p:nvPr>
        </p:nvSpPr>
        <p:spPr>
          <a:xfrm>
            <a:off x="640080" y="325369"/>
            <a:ext cx="4368602" cy="1956841"/>
          </a:xfrm>
        </p:spPr>
        <p:txBody>
          <a:bodyPr anchor="b">
            <a:normAutofit/>
          </a:bodyPr>
          <a:lstStyle/>
          <a:p>
            <a:r>
              <a:rPr lang="sv-SE" sz="4200"/>
              <a:t>Learning </a:t>
            </a:r>
            <a:r>
              <a:rPr lang="sv-SE" sz="4200" err="1"/>
              <a:t>objectives</a:t>
            </a:r>
            <a:r>
              <a:rPr lang="sv-SE" sz="4200"/>
              <a:t> for the session: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90140F5C-0DFD-405B-9804-2B7CA0CD4313}"/>
              </a:ext>
            </a:extLst>
          </p:cNvPr>
          <p:cNvSpPr>
            <a:spLocks noGrp="1"/>
          </p:cNvSpPr>
          <p:nvPr>
            <p:ph idx="1"/>
          </p:nvPr>
        </p:nvSpPr>
        <p:spPr>
          <a:xfrm>
            <a:off x="487334" y="3062713"/>
            <a:ext cx="11214284" cy="2691712"/>
          </a:xfrm>
        </p:spPr>
        <p:txBody>
          <a:bodyPr vert="horz" lIns="91440" tIns="45720" rIns="91440" bIns="45720" rtlCol="0">
            <a:normAutofit/>
          </a:bodyPr>
          <a:lstStyle/>
          <a:p>
            <a:r>
              <a:rPr lang="sv-SE" err="1"/>
              <a:t>What</a:t>
            </a:r>
            <a:r>
              <a:rPr lang="sv-SE"/>
              <a:t> is </a:t>
            </a:r>
            <a:r>
              <a:rPr lang="sv-SE" err="1"/>
              <a:t>financial</a:t>
            </a:r>
            <a:r>
              <a:rPr lang="sv-SE"/>
              <a:t> management?  (The </a:t>
            </a:r>
            <a:r>
              <a:rPr lang="sv-SE" err="1"/>
              <a:t>four</a:t>
            </a:r>
            <a:r>
              <a:rPr lang="sv-SE"/>
              <a:t> </a:t>
            </a:r>
            <a:r>
              <a:rPr lang="sv-SE" err="1"/>
              <a:t>building</a:t>
            </a:r>
            <a:r>
              <a:rPr lang="sv-SE"/>
              <a:t> blocks)</a:t>
            </a:r>
          </a:p>
          <a:p>
            <a:r>
              <a:rPr lang="sv-SE" err="1"/>
              <a:t>Where</a:t>
            </a:r>
            <a:r>
              <a:rPr lang="sv-SE"/>
              <a:t> </a:t>
            </a:r>
            <a:r>
              <a:rPr lang="sv-SE" err="1"/>
              <a:t>does</a:t>
            </a:r>
            <a:r>
              <a:rPr lang="sv-SE"/>
              <a:t> </a:t>
            </a:r>
            <a:r>
              <a:rPr lang="sv-SE" err="1"/>
              <a:t>financial</a:t>
            </a:r>
            <a:r>
              <a:rPr lang="sv-SE"/>
              <a:t> management fit </a:t>
            </a:r>
            <a:r>
              <a:rPr lang="sv-SE" err="1"/>
              <a:t>into</a:t>
            </a:r>
            <a:r>
              <a:rPr lang="sv-SE"/>
              <a:t> the </a:t>
            </a:r>
            <a:r>
              <a:rPr lang="sv-SE" err="1"/>
              <a:t>project</a:t>
            </a:r>
            <a:r>
              <a:rPr lang="sv-SE"/>
              <a:t> planning process?</a:t>
            </a:r>
          </a:p>
          <a:p>
            <a:r>
              <a:rPr lang="sv-SE"/>
              <a:t>The SMC </a:t>
            </a:r>
            <a:r>
              <a:rPr lang="sv-SE" err="1"/>
              <a:t>view</a:t>
            </a:r>
            <a:r>
              <a:rPr lang="sv-SE"/>
              <a:t> on </a:t>
            </a:r>
            <a:r>
              <a:rPr lang="sv-SE" err="1"/>
              <a:t>financial</a:t>
            </a:r>
            <a:r>
              <a:rPr lang="sv-SE"/>
              <a:t> management</a:t>
            </a:r>
          </a:p>
          <a:p>
            <a:r>
              <a:rPr lang="sv-SE" err="1">
                <a:ea typeface="+mn-lt"/>
                <a:cs typeface="+mn-lt"/>
              </a:rPr>
              <a:t>Who</a:t>
            </a:r>
            <a:r>
              <a:rPr lang="sv-SE">
                <a:ea typeface="+mn-lt"/>
                <a:cs typeface="+mn-lt"/>
              </a:rPr>
              <a:t> </a:t>
            </a:r>
            <a:r>
              <a:rPr lang="sv-SE" err="1">
                <a:ea typeface="+mn-lt"/>
                <a:cs typeface="+mn-lt"/>
              </a:rPr>
              <a:t>are</a:t>
            </a:r>
            <a:r>
              <a:rPr lang="sv-SE">
                <a:ea typeface="+mn-lt"/>
                <a:cs typeface="+mn-lt"/>
              </a:rPr>
              <a:t> </a:t>
            </a:r>
            <a:r>
              <a:rPr lang="sv-SE" err="1">
                <a:ea typeface="+mn-lt"/>
                <a:cs typeface="+mn-lt"/>
              </a:rPr>
              <a:t>involved</a:t>
            </a:r>
            <a:r>
              <a:rPr lang="sv-SE">
                <a:ea typeface="+mn-lt"/>
                <a:cs typeface="+mn-lt"/>
              </a:rPr>
              <a:t>? (</a:t>
            </a:r>
            <a:r>
              <a:rPr lang="sv-SE" sz="3200">
                <a:ea typeface="+mn-lt"/>
                <a:cs typeface="+mn-lt"/>
              </a:rPr>
              <a:t>”</a:t>
            </a:r>
            <a:r>
              <a:rPr lang="sv-SE" sz="3200"/>
              <a:t>Hand-in-hand”)</a:t>
            </a:r>
            <a:endParaRPr lang="sv-SE"/>
          </a:p>
          <a:p>
            <a:endParaRPr lang="sv-SE" sz="2200"/>
          </a:p>
        </p:txBody>
      </p:sp>
      <p:pic>
        <p:nvPicPr>
          <p:cNvPr id="8" name="Bildobjekt 7">
            <a:extLst>
              <a:ext uri="{FF2B5EF4-FFF2-40B4-BE49-F238E27FC236}">
                <a16:creationId xmlns:a16="http://schemas.microsoft.com/office/drawing/2014/main" id="{0E7B44DB-1857-4D44-8EBC-95A04B6B413C}"/>
              </a:ext>
            </a:extLst>
          </p:cNvPr>
          <p:cNvPicPr>
            <a:picLocks noChangeAspect="1"/>
          </p:cNvPicPr>
          <p:nvPr/>
        </p:nvPicPr>
        <p:blipFill rotWithShape="1">
          <a:blip r:embed="rId3">
            <a:extLst>
              <a:ext uri="{28A0092B-C50C-407E-A947-70E740481C1C}">
                <a14:useLocalDpi xmlns:a14="http://schemas.microsoft.com/office/drawing/2010/main" val="0"/>
              </a:ext>
            </a:extLst>
          </a:blip>
          <a:srcRect l="12235" r="-1" b="-1"/>
          <a:stretch/>
        </p:blipFill>
        <p:spPr>
          <a:xfrm>
            <a:off x="9564728" y="-18303"/>
            <a:ext cx="2624224" cy="261629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2106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379637F2-5DCC-E40C-EA92-0DFFB2F986DA}"/>
              </a:ext>
            </a:extLst>
          </p:cNvPr>
          <p:cNvPicPr>
            <a:picLocks noChangeAspect="1"/>
          </p:cNvPicPr>
          <p:nvPr/>
        </p:nvPicPr>
        <p:blipFill rotWithShape="1">
          <a:blip r:embed="rId3"/>
          <a:srcRect b="6639"/>
          <a:stretch/>
        </p:blipFill>
        <p:spPr>
          <a:xfrm>
            <a:off x="-3047" y="10"/>
            <a:ext cx="12191999" cy="6857990"/>
          </a:xfrm>
          <a:prstGeom prst="rect">
            <a:avLst/>
          </a:prstGeom>
        </p:spPr>
      </p:pic>
      <p:sp>
        <p:nvSpPr>
          <p:cNvPr id="2" name="Rubrik 1">
            <a:extLst>
              <a:ext uri="{FF2B5EF4-FFF2-40B4-BE49-F238E27FC236}">
                <a16:creationId xmlns:a16="http://schemas.microsoft.com/office/drawing/2014/main" id="{0CA0E90D-8853-4C1C-B96F-5E3A8E3A847F}"/>
              </a:ext>
            </a:extLst>
          </p:cNvPr>
          <p:cNvSpPr>
            <a:spLocks noGrp="1"/>
          </p:cNvSpPr>
          <p:nvPr>
            <p:ph type="title"/>
          </p:nvPr>
        </p:nvSpPr>
        <p:spPr>
          <a:xfrm>
            <a:off x="1219200" y="751707"/>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i="0">
                <a:solidFill>
                  <a:srgbClr val="FFFFFF"/>
                </a:solidFill>
                <a:effectLst/>
              </a:rPr>
              <a:t>What is financial management?</a:t>
            </a:r>
            <a:br>
              <a:rPr lang="en-US" sz="5200" b="1" i="0">
                <a:solidFill>
                  <a:srgbClr val="FFFFFF"/>
                </a:solidFill>
                <a:effectLst/>
              </a:rPr>
            </a:br>
            <a:endParaRPr lang="en-US" sz="5200">
              <a:solidFill>
                <a:srgbClr val="FFFFFF"/>
              </a:solidFill>
            </a:endParaRPr>
          </a:p>
        </p:txBody>
      </p:sp>
    </p:spTree>
    <p:extLst>
      <p:ext uri="{BB962C8B-B14F-4D97-AF65-F5344CB8AC3E}">
        <p14:creationId xmlns:p14="http://schemas.microsoft.com/office/powerpoint/2010/main" val="6075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text, elektronik, kalkylator&#10;&#10;Automatiskt genererad beskrivning">
            <a:extLst>
              <a:ext uri="{FF2B5EF4-FFF2-40B4-BE49-F238E27FC236}">
                <a16:creationId xmlns:a16="http://schemas.microsoft.com/office/drawing/2014/main" id="{31B39F5F-1701-4F73-8473-A5D0FFF36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02" y="653144"/>
            <a:ext cx="8920195" cy="3208564"/>
          </a:xfrm>
          <a:prstGeom prst="rect">
            <a:avLst/>
          </a:prstGeom>
        </p:spPr>
      </p:pic>
      <p:sp>
        <p:nvSpPr>
          <p:cNvPr id="3" name="textruta 2">
            <a:extLst>
              <a:ext uri="{FF2B5EF4-FFF2-40B4-BE49-F238E27FC236}">
                <a16:creationId xmlns:a16="http://schemas.microsoft.com/office/drawing/2014/main" id="{6F95588D-A25E-4822-99FB-50D89CAF81D9}"/>
              </a:ext>
            </a:extLst>
          </p:cNvPr>
          <p:cNvSpPr txBox="1"/>
          <p:nvPr/>
        </p:nvSpPr>
        <p:spPr>
          <a:xfrm>
            <a:off x="1635902" y="4795897"/>
            <a:ext cx="8980714" cy="1938992"/>
          </a:xfrm>
          <a:prstGeom prst="rect">
            <a:avLst/>
          </a:prstGeom>
          <a:noFill/>
        </p:spPr>
        <p:txBody>
          <a:bodyPr wrap="square" lIns="91440" tIns="45720" rIns="91440" bIns="45720" rtlCol="0" anchor="t">
            <a:spAutoFit/>
          </a:bodyPr>
          <a:lstStyle/>
          <a:p>
            <a:pPr algn="ctr"/>
            <a:r>
              <a:rPr lang="en-US" sz="2800" i="0">
                <a:effectLst/>
              </a:rPr>
              <a:t>Good financial management is the responsibility </a:t>
            </a:r>
          </a:p>
          <a:p>
            <a:pPr algn="ctr"/>
            <a:r>
              <a:rPr lang="en-US" sz="2800" i="0">
                <a:effectLst/>
              </a:rPr>
              <a:t>of </a:t>
            </a:r>
            <a:r>
              <a:rPr lang="en-US" sz="2800" b="1" i="0">
                <a:effectLst/>
              </a:rPr>
              <a:t>everyone</a:t>
            </a:r>
            <a:r>
              <a:rPr lang="en-US" sz="2800" i="0">
                <a:effectLst/>
              </a:rPr>
              <a:t> in an organization!</a:t>
            </a:r>
          </a:p>
          <a:p>
            <a:endParaRPr lang="en-US" sz="3200">
              <a:cs typeface="Calibri"/>
            </a:endParaRPr>
          </a:p>
          <a:p>
            <a:endParaRPr lang="en-US" sz="3200">
              <a:cs typeface="Calibri"/>
            </a:endParaRPr>
          </a:p>
        </p:txBody>
      </p:sp>
    </p:spTree>
    <p:extLst>
      <p:ext uri="{BB962C8B-B14F-4D97-AF65-F5344CB8AC3E}">
        <p14:creationId xmlns:p14="http://schemas.microsoft.com/office/powerpoint/2010/main" val="305064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10;&#10;Automatiskt genererad beskrivning">
            <a:extLst>
              <a:ext uri="{FF2B5EF4-FFF2-40B4-BE49-F238E27FC236}">
                <a16:creationId xmlns:a16="http://schemas.microsoft.com/office/drawing/2014/main" id="{B061659A-6484-4E4A-8D7A-7B2D89BC46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557" y="592238"/>
            <a:ext cx="12332557" cy="5673524"/>
          </a:xfrm>
        </p:spPr>
      </p:pic>
      <p:sp>
        <p:nvSpPr>
          <p:cNvPr id="2" name="textruta 1">
            <a:extLst>
              <a:ext uri="{FF2B5EF4-FFF2-40B4-BE49-F238E27FC236}">
                <a16:creationId xmlns:a16="http://schemas.microsoft.com/office/drawing/2014/main" id="{FE3C6C01-AEAD-4BE6-A6FE-56190C88D6B4}"/>
              </a:ext>
            </a:extLst>
          </p:cNvPr>
          <p:cNvSpPr txBox="1"/>
          <p:nvPr/>
        </p:nvSpPr>
        <p:spPr>
          <a:xfrm>
            <a:off x="6450904" y="4354017"/>
            <a:ext cx="5267843" cy="913776"/>
          </a:xfrm>
          <a:prstGeom prst="rect">
            <a:avLst/>
          </a:prstGeom>
          <a:noFill/>
        </p:spPr>
        <p:txBody>
          <a:bodyPr wrap="square" rtlCol="0">
            <a:spAutoFit/>
          </a:bodyPr>
          <a:lstStyle/>
          <a:p>
            <a:pPr>
              <a:lnSpc>
                <a:spcPts val="3400"/>
              </a:lnSpc>
            </a:pPr>
            <a:r>
              <a:rPr lang="sv-SE" sz="2000">
                <a:solidFill>
                  <a:schemeClr val="bg1"/>
                </a:solidFill>
                <a:latin typeface="Arial" panose="020B0604020202020204" pitchFamily="34" charset="0"/>
                <a:cs typeface="Arial" panose="020B0604020202020204" pitchFamily="34" charset="0"/>
              </a:rPr>
              <a:t>                                              </a:t>
            </a:r>
            <a:r>
              <a:rPr lang="sv-SE" sz="2000">
                <a:latin typeface="Arial" panose="020B0604020202020204" pitchFamily="34" charset="0"/>
                <a:cs typeface="Arial" panose="020B0604020202020204" pitchFamily="34" charset="0"/>
              </a:rPr>
              <a:t> </a:t>
            </a:r>
            <a:r>
              <a:rPr lang="sv-SE" sz="2000">
                <a:solidFill>
                  <a:schemeClr val="bg1"/>
                </a:solidFill>
                <a:latin typeface="Arial" panose="020B0604020202020204" pitchFamily="34" charset="0"/>
                <a:cs typeface="Arial" panose="020B0604020202020204" pitchFamily="34" charset="0"/>
              </a:rPr>
              <a:t> </a:t>
            </a:r>
            <a:r>
              <a:rPr lang="sv-SE" sz="2000">
                <a:solidFill>
                  <a:schemeClr val="bg1">
                    <a:lumMod val="75000"/>
                    <a:lumOff val="25000"/>
                  </a:schemeClr>
                </a:solidFill>
                <a:latin typeface="Arial" panose="020B0604020202020204" pitchFamily="34" charset="0"/>
                <a:cs typeface="Arial" panose="020B0604020202020204" pitchFamily="34" charset="0"/>
              </a:rPr>
              <a:t>the </a:t>
            </a:r>
            <a:r>
              <a:rPr lang="sv-SE" sz="2000" err="1">
                <a:solidFill>
                  <a:schemeClr val="bg1">
                    <a:lumMod val="75000"/>
                    <a:lumOff val="25000"/>
                  </a:schemeClr>
                </a:solidFill>
                <a:latin typeface="Arial" panose="020B0604020202020204" pitchFamily="34" charset="0"/>
                <a:cs typeface="Arial" panose="020B0604020202020204" pitchFamily="34" charset="0"/>
              </a:rPr>
              <a:t>financial</a:t>
            </a:r>
            <a:r>
              <a:rPr lang="sv-SE" sz="2000">
                <a:solidFill>
                  <a:schemeClr val="bg1">
                    <a:lumMod val="75000"/>
                    <a:lumOff val="25000"/>
                  </a:schemeClr>
                </a:solidFill>
                <a:latin typeface="Arial" panose="020B0604020202020204" pitchFamily="34" charset="0"/>
                <a:cs typeface="Arial" panose="020B0604020202020204" pitchFamily="34" charset="0"/>
              </a:rPr>
              <a:t> </a:t>
            </a:r>
          </a:p>
          <a:p>
            <a:pPr>
              <a:lnSpc>
                <a:spcPts val="3400"/>
              </a:lnSpc>
            </a:pPr>
            <a:r>
              <a:rPr lang="sv-SE" sz="2000" err="1">
                <a:solidFill>
                  <a:schemeClr val="bg1">
                    <a:lumMod val="75000"/>
                    <a:lumOff val="25000"/>
                  </a:schemeClr>
                </a:solidFill>
                <a:latin typeface="Arial" panose="020B0604020202020204" pitchFamily="34" charset="0"/>
                <a:cs typeface="Arial" panose="020B0604020202020204" pitchFamily="34" charset="0"/>
              </a:rPr>
              <a:t>resources</a:t>
            </a:r>
            <a:r>
              <a:rPr lang="sv-SE" sz="2000">
                <a:solidFill>
                  <a:schemeClr val="bg1">
                    <a:lumMod val="75000"/>
                    <a:lumOff val="25000"/>
                  </a:schemeClr>
                </a:solidFill>
                <a:latin typeface="Arial" panose="020B0604020202020204" pitchFamily="34" charset="0"/>
                <a:cs typeface="Arial" panose="020B0604020202020204" pitchFamily="34" charset="0"/>
              </a:rPr>
              <a:t> </a:t>
            </a:r>
            <a:r>
              <a:rPr lang="sv-SE" sz="2000" err="1">
                <a:solidFill>
                  <a:schemeClr val="bg1">
                    <a:lumMod val="75000"/>
                    <a:lumOff val="25000"/>
                  </a:schemeClr>
                </a:solidFill>
                <a:latin typeface="Arial" panose="020B0604020202020204" pitchFamily="34" charset="0"/>
                <a:cs typeface="Arial" panose="020B0604020202020204" pitchFamily="34" charset="0"/>
              </a:rPr>
              <a:t>of</a:t>
            </a:r>
            <a:r>
              <a:rPr lang="sv-SE" sz="2000">
                <a:solidFill>
                  <a:schemeClr val="bg1">
                    <a:lumMod val="75000"/>
                    <a:lumOff val="25000"/>
                  </a:schemeClr>
                </a:solidFill>
                <a:latin typeface="Arial" panose="020B0604020202020204" pitchFamily="34" charset="0"/>
                <a:cs typeface="Arial" panose="020B0604020202020204" pitchFamily="34" charset="0"/>
              </a:rPr>
              <a:t> the organisation.</a:t>
            </a:r>
          </a:p>
        </p:txBody>
      </p:sp>
      <p:sp>
        <p:nvSpPr>
          <p:cNvPr id="3" name="Rektangel 2">
            <a:extLst>
              <a:ext uri="{FF2B5EF4-FFF2-40B4-BE49-F238E27FC236}">
                <a16:creationId xmlns:a16="http://schemas.microsoft.com/office/drawing/2014/main" id="{4A48A695-1C2A-4F5E-B14E-4755F181B110}"/>
              </a:ext>
            </a:extLst>
          </p:cNvPr>
          <p:cNvSpPr/>
          <p:nvPr/>
        </p:nvSpPr>
        <p:spPr>
          <a:xfrm>
            <a:off x="9732722" y="4559474"/>
            <a:ext cx="150314" cy="2254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6DFE206E-0C6F-4B16-A6AB-4DD024F260EB}"/>
              </a:ext>
            </a:extLst>
          </p:cNvPr>
          <p:cNvSpPr txBox="1"/>
          <p:nvPr/>
        </p:nvSpPr>
        <p:spPr>
          <a:xfrm>
            <a:off x="6450904" y="2503983"/>
            <a:ext cx="5461267" cy="2912079"/>
          </a:xfrm>
          <a:prstGeom prst="rect">
            <a:avLst/>
          </a:prstGeom>
          <a:solidFill>
            <a:schemeClr val="tx1"/>
          </a:solidFill>
        </p:spPr>
        <p:txBody>
          <a:bodyPr wrap="square" rtlCol="0">
            <a:spAutoFit/>
          </a:bodyPr>
          <a:lstStyle/>
          <a:p>
            <a:endParaRPr lang="sv-SE"/>
          </a:p>
        </p:txBody>
      </p:sp>
      <p:pic>
        <p:nvPicPr>
          <p:cNvPr id="6" name="Bildobjekt 5">
            <a:extLst>
              <a:ext uri="{FF2B5EF4-FFF2-40B4-BE49-F238E27FC236}">
                <a16:creationId xmlns:a16="http://schemas.microsoft.com/office/drawing/2014/main" id="{31E864A9-3D11-476D-897D-A6EEA2F64FFD}"/>
              </a:ext>
            </a:extLst>
          </p:cNvPr>
          <p:cNvPicPr>
            <a:picLocks noChangeAspect="1"/>
          </p:cNvPicPr>
          <p:nvPr/>
        </p:nvPicPr>
        <p:blipFill>
          <a:blip r:embed="rId4"/>
          <a:stretch>
            <a:fillRect/>
          </a:stretch>
        </p:blipFill>
        <p:spPr>
          <a:xfrm>
            <a:off x="6025721" y="2227967"/>
            <a:ext cx="5886450" cy="1276350"/>
          </a:xfrm>
          <a:prstGeom prst="rect">
            <a:avLst/>
          </a:prstGeom>
        </p:spPr>
      </p:pic>
    </p:spTree>
    <p:extLst>
      <p:ext uri="{BB962C8B-B14F-4D97-AF65-F5344CB8AC3E}">
        <p14:creationId xmlns:p14="http://schemas.microsoft.com/office/powerpoint/2010/main" val="3368897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6D7CBFE-2A58-4473-8ACE-2697DF279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194" y="489857"/>
            <a:ext cx="6015427" cy="5564527"/>
          </a:xfrm>
          <a:prstGeom prst="rect">
            <a:avLst/>
          </a:prstGeom>
        </p:spPr>
      </p:pic>
      <p:sp>
        <p:nvSpPr>
          <p:cNvPr id="6" name="Pil: nedåt 5">
            <a:extLst>
              <a:ext uri="{FF2B5EF4-FFF2-40B4-BE49-F238E27FC236}">
                <a16:creationId xmlns:a16="http://schemas.microsoft.com/office/drawing/2014/main" id="{CD0C8083-B599-480D-909C-86F6B7B5FF68}"/>
              </a:ext>
            </a:extLst>
          </p:cNvPr>
          <p:cNvSpPr/>
          <p:nvPr/>
        </p:nvSpPr>
        <p:spPr>
          <a:xfrm>
            <a:off x="1036864" y="489857"/>
            <a:ext cx="857250" cy="391885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nedåt 6">
            <a:extLst>
              <a:ext uri="{FF2B5EF4-FFF2-40B4-BE49-F238E27FC236}">
                <a16:creationId xmlns:a16="http://schemas.microsoft.com/office/drawing/2014/main" id="{6102E2C1-46E4-4B27-8DA2-2204A5CA9ABF}"/>
              </a:ext>
            </a:extLst>
          </p:cNvPr>
          <p:cNvSpPr/>
          <p:nvPr/>
        </p:nvSpPr>
        <p:spPr>
          <a:xfrm flipV="1">
            <a:off x="9925049" y="2294163"/>
            <a:ext cx="857250" cy="3820886"/>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92608863-BF5D-4EE2-A6E2-3537AF12C322}"/>
              </a:ext>
            </a:extLst>
          </p:cNvPr>
          <p:cNvSpPr txBox="1"/>
          <p:nvPr/>
        </p:nvSpPr>
        <p:spPr>
          <a:xfrm>
            <a:off x="767443" y="4865914"/>
            <a:ext cx="1828800" cy="830997"/>
          </a:xfrm>
          <a:prstGeom prst="rect">
            <a:avLst/>
          </a:prstGeom>
          <a:noFill/>
        </p:spPr>
        <p:txBody>
          <a:bodyPr wrap="square" rtlCol="0">
            <a:spAutoFit/>
          </a:bodyPr>
          <a:lstStyle/>
          <a:p>
            <a:r>
              <a:rPr lang="sv-SE" sz="2400" b="1" err="1">
                <a:solidFill>
                  <a:srgbClr val="FFC000"/>
                </a:solidFill>
                <a:latin typeface="+mj-lt"/>
              </a:rPr>
              <a:t>Delegated</a:t>
            </a:r>
            <a:r>
              <a:rPr lang="sv-SE" sz="2400" b="1">
                <a:solidFill>
                  <a:srgbClr val="FFC000"/>
                </a:solidFill>
                <a:latin typeface="+mj-lt"/>
              </a:rPr>
              <a:t> </a:t>
            </a:r>
            <a:r>
              <a:rPr lang="sv-SE" sz="2400" b="1" err="1">
                <a:solidFill>
                  <a:srgbClr val="FFC000"/>
                </a:solidFill>
                <a:latin typeface="+mj-lt"/>
              </a:rPr>
              <a:t>authority</a:t>
            </a:r>
            <a:endParaRPr lang="sv-SE" sz="2400" b="1">
              <a:solidFill>
                <a:srgbClr val="FFC000"/>
              </a:solidFill>
              <a:latin typeface="+mj-lt"/>
            </a:endParaRPr>
          </a:p>
        </p:txBody>
      </p:sp>
      <p:sp>
        <p:nvSpPr>
          <p:cNvPr id="9" name="textruta 8">
            <a:extLst>
              <a:ext uri="{FF2B5EF4-FFF2-40B4-BE49-F238E27FC236}">
                <a16:creationId xmlns:a16="http://schemas.microsoft.com/office/drawing/2014/main" id="{5F227775-130B-4F93-8476-4F3DAE2192A4}"/>
              </a:ext>
            </a:extLst>
          </p:cNvPr>
          <p:cNvSpPr txBox="1"/>
          <p:nvPr/>
        </p:nvSpPr>
        <p:spPr>
          <a:xfrm>
            <a:off x="9384845" y="914401"/>
            <a:ext cx="2288721" cy="461665"/>
          </a:xfrm>
          <a:prstGeom prst="rect">
            <a:avLst/>
          </a:prstGeom>
          <a:noFill/>
        </p:spPr>
        <p:txBody>
          <a:bodyPr wrap="square" rtlCol="0">
            <a:spAutoFit/>
          </a:bodyPr>
          <a:lstStyle/>
          <a:p>
            <a:r>
              <a:rPr lang="sv-SE" sz="2400" b="1" err="1">
                <a:solidFill>
                  <a:srgbClr val="92D050"/>
                </a:solidFill>
                <a:latin typeface="+mj-lt"/>
              </a:rPr>
              <a:t>Accountability</a:t>
            </a:r>
            <a:endParaRPr lang="sv-SE" sz="2400" b="1">
              <a:solidFill>
                <a:srgbClr val="92D050"/>
              </a:solidFill>
              <a:latin typeface="+mj-lt"/>
            </a:endParaRPr>
          </a:p>
        </p:txBody>
      </p:sp>
    </p:spTree>
    <p:extLst>
      <p:ext uri="{BB962C8B-B14F-4D97-AF65-F5344CB8AC3E}">
        <p14:creationId xmlns:p14="http://schemas.microsoft.com/office/powerpoint/2010/main" val="8271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1493C8B-83A1-47F6-BC65-DA36E6EA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99" y="289767"/>
            <a:ext cx="8633099" cy="6127362"/>
          </a:xfrm>
          <a:prstGeom prst="rect">
            <a:avLst/>
          </a:prstGeom>
        </p:spPr>
      </p:pic>
    </p:spTree>
    <p:extLst>
      <p:ext uri="{BB962C8B-B14F-4D97-AF65-F5344CB8AC3E}">
        <p14:creationId xmlns:p14="http://schemas.microsoft.com/office/powerpoint/2010/main" val="1259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6FE1A19-C500-A4E4-8F72-6BA9B0E553A4}"/>
              </a:ext>
            </a:extLst>
          </p:cNvPr>
          <p:cNvSpPr>
            <a:spLocks noGrp="1"/>
          </p:cNvSpPr>
          <p:nvPr>
            <p:ph type="title"/>
          </p:nvPr>
        </p:nvSpPr>
        <p:spPr>
          <a:xfrm>
            <a:off x="543253" y="530728"/>
            <a:ext cx="4818888" cy="1481328"/>
          </a:xfrm>
        </p:spPr>
        <p:txBody>
          <a:bodyPr anchor="b">
            <a:normAutofit/>
          </a:bodyPr>
          <a:lstStyle/>
          <a:p>
            <a:r>
              <a:rPr lang="sv-SE" sz="5400" err="1">
                <a:cs typeface="Calibri Light"/>
              </a:rPr>
              <a:t>Finance</a:t>
            </a:r>
            <a:r>
              <a:rPr lang="sv-SE" sz="5400">
                <a:cs typeface="Calibri Light"/>
              </a:rPr>
              <a:t> team</a:t>
            </a:r>
            <a:endParaRPr lang="sv-SE" sz="540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EDCCEB57-BFF7-4E62-38E7-1752A671E53D}"/>
              </a:ext>
            </a:extLst>
          </p:cNvPr>
          <p:cNvSpPr>
            <a:spLocks noGrp="1"/>
          </p:cNvSpPr>
          <p:nvPr>
            <p:ph idx="1"/>
          </p:nvPr>
        </p:nvSpPr>
        <p:spPr>
          <a:xfrm>
            <a:off x="543253" y="2751968"/>
            <a:ext cx="6667472" cy="3547872"/>
          </a:xfrm>
        </p:spPr>
        <p:txBody>
          <a:bodyPr vert="horz" lIns="91440" tIns="45720" rIns="91440" bIns="45720" rtlCol="0" anchor="t">
            <a:noAutofit/>
          </a:bodyPr>
          <a:lstStyle/>
          <a:p>
            <a:r>
              <a:rPr lang="sv-SE" sz="2500" err="1">
                <a:cs typeface="Calibri" panose="020F0502020204030204"/>
              </a:rPr>
              <a:t>Setting</a:t>
            </a:r>
            <a:r>
              <a:rPr lang="sv-SE" sz="2500">
                <a:cs typeface="Calibri" panose="020F0502020204030204"/>
              </a:rPr>
              <a:t> </a:t>
            </a:r>
            <a:r>
              <a:rPr lang="sv-SE" sz="2500" err="1">
                <a:cs typeface="Calibri" panose="020F0502020204030204"/>
              </a:rPr>
              <a:t>up</a:t>
            </a:r>
            <a:r>
              <a:rPr lang="sv-SE" sz="2500">
                <a:cs typeface="Calibri" panose="020F0502020204030204"/>
              </a:rPr>
              <a:t> strong </a:t>
            </a:r>
            <a:r>
              <a:rPr lang="sv-SE" sz="2500" err="1">
                <a:cs typeface="Calibri" panose="020F0502020204030204"/>
              </a:rPr>
              <a:t>finance</a:t>
            </a:r>
            <a:r>
              <a:rPr lang="sv-SE" sz="2500">
                <a:cs typeface="Calibri" panose="020F0502020204030204"/>
              </a:rPr>
              <a:t> systems</a:t>
            </a:r>
            <a:endParaRPr lang="sv-SE" sz="2500"/>
          </a:p>
          <a:p>
            <a:r>
              <a:rPr lang="sv-SE" sz="2500">
                <a:cs typeface="Calibri" panose="020F0502020204030204"/>
              </a:rPr>
              <a:t>Recording </a:t>
            </a:r>
            <a:r>
              <a:rPr lang="sv-SE" sz="2500" err="1">
                <a:cs typeface="Calibri" panose="020F0502020204030204"/>
              </a:rPr>
              <a:t>financial</a:t>
            </a:r>
            <a:r>
              <a:rPr lang="sv-SE" sz="2500">
                <a:cs typeface="Calibri" panose="020F0502020204030204"/>
              </a:rPr>
              <a:t> data in a </a:t>
            </a:r>
            <a:r>
              <a:rPr lang="sv-SE" sz="2500" err="1">
                <a:cs typeface="Calibri" panose="020F0502020204030204"/>
              </a:rPr>
              <a:t>timely</a:t>
            </a:r>
            <a:r>
              <a:rPr lang="sv-SE" sz="2500">
                <a:cs typeface="Calibri" panose="020F0502020204030204"/>
              </a:rPr>
              <a:t> </a:t>
            </a:r>
            <a:r>
              <a:rPr lang="sv-SE" sz="2500" err="1">
                <a:cs typeface="Calibri" panose="020F0502020204030204"/>
              </a:rPr>
              <a:t>way</a:t>
            </a:r>
            <a:endParaRPr lang="sv-SE" sz="2500">
              <a:cs typeface="Calibri" panose="020F0502020204030204"/>
            </a:endParaRPr>
          </a:p>
          <a:p>
            <a:r>
              <a:rPr lang="sv-SE" sz="2500" err="1">
                <a:cs typeface="Calibri" panose="020F0502020204030204"/>
              </a:rPr>
              <a:t>Administering</a:t>
            </a:r>
            <a:r>
              <a:rPr lang="sv-SE" sz="2500">
                <a:cs typeface="Calibri" panose="020F0502020204030204"/>
              </a:rPr>
              <a:t> </a:t>
            </a:r>
            <a:r>
              <a:rPr lang="sv-SE" sz="2500" err="1">
                <a:cs typeface="Calibri" panose="020F0502020204030204"/>
              </a:rPr>
              <a:t>payment</a:t>
            </a:r>
            <a:r>
              <a:rPr lang="sv-SE" sz="2500">
                <a:cs typeface="Calibri" panose="020F0502020204030204"/>
              </a:rPr>
              <a:t> and </a:t>
            </a:r>
            <a:r>
              <a:rPr lang="sv-SE" sz="2500" err="1">
                <a:cs typeface="Calibri" panose="020F0502020204030204"/>
              </a:rPr>
              <a:t>reconciliation</a:t>
            </a:r>
            <a:r>
              <a:rPr lang="sv-SE" sz="2500">
                <a:cs typeface="Calibri" panose="020F0502020204030204"/>
              </a:rPr>
              <a:t> </a:t>
            </a:r>
            <a:r>
              <a:rPr lang="sv-SE" sz="2500" err="1">
                <a:cs typeface="Calibri" panose="020F0502020204030204"/>
              </a:rPr>
              <a:t>processes</a:t>
            </a:r>
            <a:endParaRPr lang="sv-SE" sz="2500">
              <a:cs typeface="Calibri" panose="020F0502020204030204"/>
            </a:endParaRPr>
          </a:p>
          <a:p>
            <a:r>
              <a:rPr lang="sv-SE" sz="2500" err="1">
                <a:cs typeface="Calibri" panose="020F0502020204030204"/>
              </a:rPr>
              <a:t>Producing</a:t>
            </a:r>
            <a:r>
              <a:rPr lang="sv-SE" sz="2500">
                <a:cs typeface="Calibri" panose="020F0502020204030204"/>
              </a:rPr>
              <a:t> </a:t>
            </a:r>
            <a:r>
              <a:rPr lang="sv-SE" sz="2500" err="1">
                <a:cs typeface="Calibri" panose="020F0502020204030204"/>
              </a:rPr>
              <a:t>financial</a:t>
            </a:r>
            <a:r>
              <a:rPr lang="sv-SE" sz="2500">
                <a:cs typeface="Calibri" panose="020F0502020204030204"/>
              </a:rPr>
              <a:t> </a:t>
            </a:r>
            <a:r>
              <a:rPr lang="sv-SE" sz="2500" err="1">
                <a:cs typeface="Calibri" panose="020F0502020204030204"/>
              </a:rPr>
              <a:t>reports</a:t>
            </a:r>
            <a:endParaRPr lang="sv-SE" sz="2500">
              <a:cs typeface="Calibri" panose="020F0502020204030204"/>
            </a:endParaRPr>
          </a:p>
          <a:p>
            <a:r>
              <a:rPr lang="sv-SE" sz="2500" err="1">
                <a:cs typeface="Calibri" panose="020F0502020204030204"/>
              </a:rPr>
              <a:t>Advising</a:t>
            </a:r>
            <a:r>
              <a:rPr lang="sv-SE" sz="2500">
                <a:cs typeface="Calibri" panose="020F0502020204030204"/>
              </a:rPr>
              <a:t> </a:t>
            </a:r>
            <a:r>
              <a:rPr lang="sv-SE" sz="2500" err="1">
                <a:cs typeface="Calibri" panose="020F0502020204030204"/>
              </a:rPr>
              <a:t>project</a:t>
            </a:r>
            <a:r>
              <a:rPr lang="sv-SE" sz="2500">
                <a:cs typeface="Calibri" panose="020F0502020204030204"/>
              </a:rPr>
              <a:t> teams on the best </a:t>
            </a:r>
            <a:r>
              <a:rPr lang="sv-SE" sz="2500" err="1">
                <a:cs typeface="Calibri" panose="020F0502020204030204"/>
              </a:rPr>
              <a:t>apporaches</a:t>
            </a:r>
            <a:r>
              <a:rPr lang="sv-SE" sz="2500">
                <a:cs typeface="Calibri" panose="020F0502020204030204"/>
              </a:rPr>
              <a:t> to </a:t>
            </a:r>
            <a:r>
              <a:rPr lang="sv-SE" sz="2500" err="1">
                <a:cs typeface="Calibri" panose="020F0502020204030204"/>
              </a:rPr>
              <a:t>complex</a:t>
            </a:r>
            <a:r>
              <a:rPr lang="sv-SE" sz="2500">
                <a:cs typeface="Calibri" panose="020F0502020204030204"/>
              </a:rPr>
              <a:t> </a:t>
            </a:r>
            <a:r>
              <a:rPr lang="sv-SE" sz="2500" err="1">
                <a:cs typeface="Calibri" panose="020F0502020204030204"/>
              </a:rPr>
              <a:t>financial</a:t>
            </a:r>
            <a:r>
              <a:rPr lang="sv-SE" sz="2500">
                <a:cs typeface="Calibri" panose="020F0502020204030204"/>
              </a:rPr>
              <a:t> </a:t>
            </a:r>
            <a:r>
              <a:rPr lang="sv-SE" sz="2500" err="1">
                <a:cs typeface="Calibri" panose="020F0502020204030204"/>
              </a:rPr>
              <a:t>issues</a:t>
            </a:r>
            <a:r>
              <a:rPr lang="sv-SE" sz="2500">
                <a:cs typeface="Calibri" panose="020F0502020204030204"/>
              </a:rPr>
              <a:t> (</a:t>
            </a:r>
            <a:r>
              <a:rPr lang="sv-SE" sz="2500" err="1">
                <a:cs typeface="Calibri" panose="020F0502020204030204"/>
              </a:rPr>
              <a:t>compliance</a:t>
            </a:r>
            <a:r>
              <a:rPr lang="sv-SE" sz="2500">
                <a:cs typeface="Calibri" panose="020F0502020204030204"/>
              </a:rPr>
              <a:t> </a:t>
            </a:r>
            <a:r>
              <a:rPr lang="sv-SE" sz="2500" err="1">
                <a:cs typeface="Calibri" panose="020F0502020204030204"/>
              </a:rPr>
              <a:t>issues</a:t>
            </a:r>
            <a:r>
              <a:rPr lang="sv-SE" sz="2500">
                <a:cs typeface="Calibri" panose="020F0502020204030204"/>
              </a:rPr>
              <a:t>, </a:t>
            </a:r>
            <a:r>
              <a:rPr lang="sv-SE" sz="2500" err="1">
                <a:cs typeface="Calibri" panose="020F0502020204030204"/>
              </a:rPr>
              <a:t>cost</a:t>
            </a:r>
            <a:r>
              <a:rPr lang="sv-SE" sz="2500">
                <a:cs typeface="Calibri" panose="020F0502020204030204"/>
              </a:rPr>
              <a:t> </a:t>
            </a:r>
            <a:r>
              <a:rPr lang="sv-SE" sz="2500" err="1">
                <a:cs typeface="Calibri" panose="020F0502020204030204"/>
              </a:rPr>
              <a:t>sharing</a:t>
            </a:r>
            <a:r>
              <a:rPr lang="sv-SE" sz="2500">
                <a:cs typeface="Calibri" panose="020F0502020204030204"/>
              </a:rPr>
              <a:t>, </a:t>
            </a:r>
            <a:r>
              <a:rPr lang="sv-SE" sz="2500" err="1">
                <a:cs typeface="Calibri" panose="020F0502020204030204"/>
              </a:rPr>
              <a:t>depreciation</a:t>
            </a:r>
            <a:r>
              <a:rPr lang="sv-SE" sz="2500">
                <a:cs typeface="Calibri" panose="020F0502020204030204"/>
              </a:rPr>
              <a:t> </a:t>
            </a:r>
            <a:r>
              <a:rPr lang="sv-SE" sz="2500" err="1">
                <a:cs typeface="Calibri" panose="020F0502020204030204"/>
              </a:rPr>
              <a:t>etc</a:t>
            </a:r>
            <a:r>
              <a:rPr lang="sv-SE" sz="2500">
                <a:cs typeface="Calibri" panose="020F0502020204030204"/>
              </a:rPr>
              <a:t>)</a:t>
            </a:r>
          </a:p>
        </p:txBody>
      </p:sp>
      <p:pic>
        <p:nvPicPr>
          <p:cNvPr id="4" name="Bildobjekt 3">
            <a:extLst>
              <a:ext uri="{FF2B5EF4-FFF2-40B4-BE49-F238E27FC236}">
                <a16:creationId xmlns:a16="http://schemas.microsoft.com/office/drawing/2014/main" id="{9E5495AE-34E1-4A92-8E4F-0B15B774AF97}"/>
              </a:ext>
            </a:extLst>
          </p:cNvPr>
          <p:cNvPicPr>
            <a:picLocks noChangeAspect="1"/>
          </p:cNvPicPr>
          <p:nvPr/>
        </p:nvPicPr>
        <p:blipFill rotWithShape="1">
          <a:blip r:embed="rId3"/>
          <a:srcRect b="5734"/>
          <a:stretch/>
        </p:blipFill>
        <p:spPr>
          <a:xfrm>
            <a:off x="7954027" y="2227211"/>
            <a:ext cx="3594695" cy="38712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61246054"/>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1614D2F84816D469A6EAE2A0142C601" ma:contentTypeVersion="16" ma:contentTypeDescription="Skapa ett nytt dokument." ma:contentTypeScope="" ma:versionID="5123a0829a5936139fba182e363dd8f7">
  <xsd:schema xmlns:xsd="http://www.w3.org/2001/XMLSchema" xmlns:xs="http://www.w3.org/2001/XMLSchema" xmlns:p="http://schemas.microsoft.com/office/2006/metadata/properties" xmlns:ns2="a67e2331-c98d-49ec-80d9-e9d15a945b0f" xmlns:ns3="f99ee89d-3efa-42d0-a1de-5c5e96f5a87c" targetNamespace="http://schemas.microsoft.com/office/2006/metadata/properties" ma:root="true" ma:fieldsID="ee388a6caaf30cb4a2c5d6c0367b265b" ns2:_="" ns3:_="">
    <xsd:import namespace="a67e2331-c98d-49ec-80d9-e9d15a945b0f"/>
    <xsd:import namespace="f99ee89d-3efa-42d0-a1de-5c5e96f5a8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e2331-c98d-49ec-80d9-e9d15a945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9ee89d-3efa-42d0-a1de-5c5e96f5a87c"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126b955b-7247-44dd-9255-5378ed359c3b}" ma:internalName="TaxCatchAll" ma:showField="CatchAllData" ma:web="f99ee89d-3efa-42d0-a1de-5c5e96f5a8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99ee89d-3efa-42d0-a1de-5c5e96f5a87c" xsi:nil="true"/>
    <lcf76f155ced4ddcb4097134ff3c332f xmlns="a67e2331-c98d-49ec-80d9-e9d15a945b0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C44BFA-6842-4DCB-8545-001AB0DF8032}">
  <ds:schemaRefs>
    <ds:schemaRef ds:uri="a67e2331-c98d-49ec-80d9-e9d15a945b0f"/>
    <ds:schemaRef ds:uri="f99ee89d-3efa-42d0-a1de-5c5e96f5a8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2F8351-BAAA-4B5B-B587-F4F61C83C07D}">
  <ds:schemaRefs>
    <ds:schemaRef ds:uri="a67e2331-c98d-49ec-80d9-e9d15a945b0f"/>
    <ds:schemaRef ds:uri="f99ee89d-3efa-42d0-a1de-5c5e96f5a8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B73978-17EF-494E-B273-A8CF2605D9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Learning objectives for the session:</vt:lpstr>
      <vt:lpstr>What is financial management? </vt:lpstr>
      <vt:lpstr>PowerPoint Presentation</vt:lpstr>
      <vt:lpstr>PowerPoint Presentation</vt:lpstr>
      <vt:lpstr>PowerPoint Presentation</vt:lpstr>
      <vt:lpstr>PowerPoint Presentation</vt:lpstr>
      <vt:lpstr>Finance team</vt:lpstr>
      <vt:lpstr>Project team</vt:lpstr>
      <vt:lpstr>     Financial report         Reporting period  Jan-Oct 2022</vt:lpstr>
      <vt:lpstr> Financial report         Reporting period  Jan-Oct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 sent by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SMC Financial Management Course</dc:title>
  <dc:creator>Johanna Wasner</dc:creator>
  <cp:revision>1</cp:revision>
  <cp:lastPrinted>2022-10-25T12:37:09Z</cp:lastPrinted>
  <dcterms:created xsi:type="dcterms:W3CDTF">2022-10-21T09:47:10Z</dcterms:created>
  <dcterms:modified xsi:type="dcterms:W3CDTF">2022-10-26T08:17:45Z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MediaServiceImageTags">
    <vt:lpwstr/>
  </property>
  <property fmtid="{D5CDD505-2E9C-101B-9397-08002B2CF9AE}" pid="4" name="ContentTypeId">
    <vt:lpwstr>0x010100A1614D2F84816D469A6EAE2A0142C601</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