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8" r:id="rId6"/>
    <p:sldId id="259" r:id="rId7"/>
    <p:sldId id="268" r:id="rId8"/>
    <p:sldId id="272" r:id="rId9"/>
    <p:sldId id="273" r:id="rId10"/>
    <p:sldId id="274" r:id="rId11"/>
    <p:sldId id="279" r:id="rId12"/>
    <p:sldId id="280" r:id="rId13"/>
    <p:sldId id="302" r:id="rId14"/>
    <p:sldId id="281" r:id="rId15"/>
    <p:sldId id="282" r:id="rId16"/>
    <p:sldId id="283" r:id="rId17"/>
    <p:sldId id="284" r:id="rId18"/>
    <p:sldId id="300" r:id="rId19"/>
    <p:sldId id="285" r:id="rId20"/>
    <p:sldId id="286" r:id="rId21"/>
    <p:sldId id="287" r:id="rId22"/>
    <p:sldId id="288" r:id="rId23"/>
    <p:sldId id="291" r:id="rId24"/>
    <p:sldId id="289" r:id="rId25"/>
    <p:sldId id="293" r:id="rId26"/>
    <p:sldId id="290" r:id="rId27"/>
    <p:sldId id="292" r:id="rId28"/>
    <p:sldId id="294" r:id="rId29"/>
    <p:sldId id="295" r:id="rId30"/>
    <p:sldId id="296" r:id="rId31"/>
    <p:sldId id="297" r:id="rId32"/>
    <p:sldId id="301" r:id="rId33"/>
    <p:sldId id="298" r:id="rId34"/>
    <p:sldId id="299" r:id="rId35"/>
    <p:sldId id="303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E8"/>
    <a:srgbClr val="F2F2F2"/>
    <a:srgbClr val="B4C8D8"/>
    <a:srgbClr val="D6CDCD"/>
    <a:srgbClr val="CFD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3A836-B21C-473B-890F-92ACF40A290B}" v="1" dt="2022-11-06T20:18:25.728"/>
    <p1510:client id="{86A94250-6335-4AFD-B72D-AAEDD8FAF522}" v="61" dt="2022-11-07T07:53:15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-Lei Moberg" userId="S::isa-lei.moberg@smc.global::e6a090ba-db2c-4c4a-95db-727466f6f93f" providerId="AD" clId="Web-{65C3A836-B21C-473B-890F-92ACF40A290B}"/>
    <pc:docChg chg="modSld">
      <pc:chgData name="Isa-Lei Moberg" userId="S::isa-lei.moberg@smc.global::e6a090ba-db2c-4c4a-95db-727466f6f93f" providerId="AD" clId="Web-{65C3A836-B21C-473B-890F-92ACF40A290B}" dt="2022-11-06T20:18:25.728" v="0" actId="1076"/>
      <pc:docMkLst>
        <pc:docMk/>
      </pc:docMkLst>
      <pc:sldChg chg="modSp">
        <pc:chgData name="Isa-Lei Moberg" userId="S::isa-lei.moberg@smc.global::e6a090ba-db2c-4c4a-95db-727466f6f93f" providerId="AD" clId="Web-{65C3A836-B21C-473B-890F-92ACF40A290B}" dt="2022-11-06T20:18:25.728" v="0" actId="1076"/>
        <pc:sldMkLst>
          <pc:docMk/>
          <pc:sldMk cId="1001414204" sldId="270"/>
        </pc:sldMkLst>
        <pc:picChg chg="mod">
          <ac:chgData name="Isa-Lei Moberg" userId="S::isa-lei.moberg@smc.global::e6a090ba-db2c-4c4a-95db-727466f6f93f" providerId="AD" clId="Web-{65C3A836-B21C-473B-890F-92ACF40A290B}" dt="2022-11-06T20:18:25.728" v="0" actId="1076"/>
          <ac:picMkLst>
            <pc:docMk/>
            <pc:sldMk cId="1001414204" sldId="270"/>
            <ac:picMk id="3" creationId="{5DF8CA71-44A8-4E65-994D-AA424AA5AA85}"/>
          </ac:picMkLst>
        </pc:picChg>
      </pc:sldChg>
    </pc:docChg>
  </pc:docChgLst>
  <pc:docChgLst>
    <pc:chgData name="Miriam Mondragon" userId="bbab2f52-6cef-4adc-8a98-0c01f270dbfa" providerId="ADAL" clId="{86A94250-6335-4AFD-B72D-AAEDD8FAF522}"/>
    <pc:docChg chg="undo custSel mod addSld delSld modSld sldOrd">
      <pc:chgData name="Miriam Mondragon" userId="bbab2f52-6cef-4adc-8a98-0c01f270dbfa" providerId="ADAL" clId="{86A94250-6335-4AFD-B72D-AAEDD8FAF522}" dt="2022-11-07T08:03:32.417" v="606" actId="1076"/>
      <pc:docMkLst>
        <pc:docMk/>
      </pc:docMkLst>
      <pc:sldChg chg="addSp delSp modSp mod">
        <pc:chgData name="Miriam Mondragon" userId="bbab2f52-6cef-4adc-8a98-0c01f270dbfa" providerId="ADAL" clId="{86A94250-6335-4AFD-B72D-AAEDD8FAF522}" dt="2022-11-01T11:02:12.001" v="430" actId="1076"/>
        <pc:sldMkLst>
          <pc:docMk/>
          <pc:sldMk cId="3449202190" sldId="256"/>
        </pc:sldMkLst>
        <pc:spChg chg="mod">
          <ac:chgData name="Miriam Mondragon" userId="bbab2f52-6cef-4adc-8a98-0c01f270dbfa" providerId="ADAL" clId="{86A94250-6335-4AFD-B72D-AAEDD8FAF522}" dt="2022-11-01T11:02:12.001" v="430" actId="1076"/>
          <ac:spMkLst>
            <pc:docMk/>
            <pc:sldMk cId="3449202190" sldId="256"/>
            <ac:spMk id="2" creationId="{EAB3264A-27AF-4949-8E97-FEB5D9F12A51}"/>
          </ac:spMkLst>
        </pc:spChg>
        <pc:spChg chg="mod">
          <ac:chgData name="Miriam Mondragon" userId="bbab2f52-6cef-4adc-8a98-0c01f270dbfa" providerId="ADAL" clId="{86A94250-6335-4AFD-B72D-AAEDD8FAF522}" dt="2022-11-01T11:01:59.386" v="428" actId="26606"/>
          <ac:spMkLst>
            <pc:docMk/>
            <pc:sldMk cId="3449202190" sldId="256"/>
            <ac:spMk id="3" creationId="{C4B20FCC-4BC4-4613-A6E4-81B88DF63F5F}"/>
          </ac:spMkLst>
        </pc:spChg>
        <pc:spChg chg="del">
          <ac:chgData name="Miriam Mondragon" userId="bbab2f52-6cef-4adc-8a98-0c01f270dbfa" providerId="ADAL" clId="{86A94250-6335-4AFD-B72D-AAEDD8FAF522}" dt="2022-11-01T11:01:59.386" v="428" actId="26606"/>
          <ac:spMkLst>
            <pc:docMk/>
            <pc:sldMk cId="3449202190" sldId="256"/>
            <ac:spMk id="31" creationId="{4AA13AD3-0A4F-475A-BEBB-DEEFF5C096C3}"/>
          </ac:spMkLst>
        </pc:spChg>
        <pc:spChg chg="del">
          <ac:chgData name="Miriam Mondragon" userId="bbab2f52-6cef-4adc-8a98-0c01f270dbfa" providerId="ADAL" clId="{86A94250-6335-4AFD-B72D-AAEDD8FAF522}" dt="2022-11-01T11:01:59.386" v="428" actId="26606"/>
          <ac:spMkLst>
            <pc:docMk/>
            <pc:sldMk cId="3449202190" sldId="256"/>
            <ac:spMk id="33" creationId="{52F9B1C2-7D20-4F91-A660-197C98B9A3B1}"/>
          </ac:spMkLst>
        </pc:spChg>
        <pc:spChg chg="del">
          <ac:chgData name="Miriam Mondragon" userId="bbab2f52-6cef-4adc-8a98-0c01f270dbfa" providerId="ADAL" clId="{86A94250-6335-4AFD-B72D-AAEDD8FAF522}" dt="2022-11-01T11:01:59.386" v="428" actId="26606"/>
          <ac:spMkLst>
            <pc:docMk/>
            <pc:sldMk cId="3449202190" sldId="256"/>
            <ac:spMk id="35" creationId="{A89C4E6E-ECA4-40E5-A54E-13E92B678E8C}"/>
          </ac:spMkLst>
        </pc:spChg>
        <pc:spChg chg="add">
          <ac:chgData name="Miriam Mondragon" userId="bbab2f52-6cef-4adc-8a98-0c01f270dbfa" providerId="ADAL" clId="{86A94250-6335-4AFD-B72D-AAEDD8FAF522}" dt="2022-11-01T11:01:59.386" v="428" actId="26606"/>
          <ac:spMkLst>
            <pc:docMk/>
            <pc:sldMk cId="3449202190" sldId="256"/>
            <ac:spMk id="40" creationId="{4AA13AD3-0A4F-475A-BEBB-DEEFF5C096C3}"/>
          </ac:spMkLst>
        </pc:spChg>
        <pc:picChg chg="mod">
          <ac:chgData name="Miriam Mondragon" userId="bbab2f52-6cef-4adc-8a98-0c01f270dbfa" providerId="ADAL" clId="{86A94250-6335-4AFD-B72D-AAEDD8FAF522}" dt="2022-11-01T11:01:59.386" v="428" actId="26606"/>
          <ac:picMkLst>
            <pc:docMk/>
            <pc:sldMk cId="3449202190" sldId="256"/>
            <ac:picMk id="6" creationId="{544CD720-095E-4F7E-BC83-7D34D55E68D5}"/>
          </ac:picMkLst>
        </pc:picChg>
      </pc:sldChg>
      <pc:sldChg chg="del">
        <pc:chgData name="Miriam Mondragon" userId="bbab2f52-6cef-4adc-8a98-0c01f270dbfa" providerId="ADAL" clId="{86A94250-6335-4AFD-B72D-AAEDD8FAF522}" dt="2022-11-01T10:35:39.098" v="14" actId="47"/>
        <pc:sldMkLst>
          <pc:docMk/>
          <pc:sldMk cId="3008628595" sldId="257"/>
        </pc:sldMkLst>
      </pc:sldChg>
      <pc:sldChg chg="del">
        <pc:chgData name="Miriam Mondragon" userId="bbab2f52-6cef-4adc-8a98-0c01f270dbfa" providerId="ADAL" clId="{86A94250-6335-4AFD-B72D-AAEDD8FAF522}" dt="2022-11-01T10:42:24.962" v="122" actId="47"/>
        <pc:sldMkLst>
          <pc:docMk/>
          <pc:sldMk cId="2838822641" sldId="260"/>
        </pc:sldMkLst>
      </pc:sldChg>
      <pc:sldChg chg="del">
        <pc:chgData name="Miriam Mondragon" userId="bbab2f52-6cef-4adc-8a98-0c01f270dbfa" providerId="ADAL" clId="{86A94250-6335-4AFD-B72D-AAEDD8FAF522}" dt="2022-11-01T10:42:24.162" v="121" actId="47"/>
        <pc:sldMkLst>
          <pc:docMk/>
          <pc:sldMk cId="1720739407" sldId="261"/>
        </pc:sldMkLst>
      </pc:sldChg>
      <pc:sldChg chg="del ord">
        <pc:chgData name="Miriam Mondragon" userId="bbab2f52-6cef-4adc-8a98-0c01f270dbfa" providerId="ADAL" clId="{86A94250-6335-4AFD-B72D-AAEDD8FAF522}" dt="2022-11-01T10:58:21.152" v="359" actId="47"/>
        <pc:sldMkLst>
          <pc:docMk/>
          <pc:sldMk cId="3292727251" sldId="262"/>
        </pc:sldMkLst>
      </pc:sldChg>
      <pc:sldChg chg="del">
        <pc:chgData name="Miriam Mondragon" userId="bbab2f52-6cef-4adc-8a98-0c01f270dbfa" providerId="ADAL" clId="{86A94250-6335-4AFD-B72D-AAEDD8FAF522}" dt="2022-11-01T10:42:23.234" v="120" actId="47"/>
        <pc:sldMkLst>
          <pc:docMk/>
          <pc:sldMk cId="3279834882" sldId="263"/>
        </pc:sldMkLst>
      </pc:sldChg>
      <pc:sldChg chg="del">
        <pc:chgData name="Miriam Mondragon" userId="bbab2f52-6cef-4adc-8a98-0c01f270dbfa" providerId="ADAL" clId="{86A94250-6335-4AFD-B72D-AAEDD8FAF522}" dt="2022-11-01T10:42:21.929" v="119" actId="47"/>
        <pc:sldMkLst>
          <pc:docMk/>
          <pc:sldMk cId="3801619832" sldId="264"/>
        </pc:sldMkLst>
      </pc:sldChg>
      <pc:sldChg chg="del">
        <pc:chgData name="Miriam Mondragon" userId="bbab2f52-6cef-4adc-8a98-0c01f270dbfa" providerId="ADAL" clId="{86A94250-6335-4AFD-B72D-AAEDD8FAF522}" dt="2022-11-01T10:42:17.974" v="115" actId="47"/>
        <pc:sldMkLst>
          <pc:docMk/>
          <pc:sldMk cId="3107165870" sldId="265"/>
        </pc:sldMkLst>
      </pc:sldChg>
      <pc:sldChg chg="del">
        <pc:chgData name="Miriam Mondragon" userId="bbab2f52-6cef-4adc-8a98-0c01f270dbfa" providerId="ADAL" clId="{86A94250-6335-4AFD-B72D-AAEDD8FAF522}" dt="2022-11-01T10:42:15.682" v="114" actId="47"/>
        <pc:sldMkLst>
          <pc:docMk/>
          <pc:sldMk cId="313206965" sldId="266"/>
        </pc:sldMkLst>
      </pc:sldChg>
      <pc:sldChg chg="del">
        <pc:chgData name="Miriam Mondragon" userId="bbab2f52-6cef-4adc-8a98-0c01f270dbfa" providerId="ADAL" clId="{86A94250-6335-4AFD-B72D-AAEDD8FAF522}" dt="2022-11-01T10:42:14.220" v="113" actId="47"/>
        <pc:sldMkLst>
          <pc:docMk/>
          <pc:sldMk cId="3697210253" sldId="267"/>
        </pc:sldMkLst>
      </pc:sldChg>
      <pc:sldChg chg="ord">
        <pc:chgData name="Miriam Mondragon" userId="bbab2f52-6cef-4adc-8a98-0c01f270dbfa" providerId="ADAL" clId="{86A94250-6335-4AFD-B72D-AAEDD8FAF522}" dt="2022-11-01T10:43:17.689" v="130"/>
        <pc:sldMkLst>
          <pc:docMk/>
          <pc:sldMk cId="2127586154" sldId="268"/>
        </pc:sldMkLst>
      </pc:sldChg>
      <pc:sldChg chg="del">
        <pc:chgData name="Miriam Mondragon" userId="bbab2f52-6cef-4adc-8a98-0c01f270dbfa" providerId="ADAL" clId="{86A94250-6335-4AFD-B72D-AAEDD8FAF522}" dt="2022-11-01T10:42:12.332" v="112" actId="47"/>
        <pc:sldMkLst>
          <pc:docMk/>
          <pc:sldMk cId="4111121844" sldId="269"/>
        </pc:sldMkLst>
      </pc:sldChg>
      <pc:sldChg chg="del ord">
        <pc:chgData name="Miriam Mondragon" userId="bbab2f52-6cef-4adc-8a98-0c01f270dbfa" providerId="ADAL" clId="{86A94250-6335-4AFD-B72D-AAEDD8FAF522}" dt="2022-11-07T07:58:11.868" v="603" actId="47"/>
        <pc:sldMkLst>
          <pc:docMk/>
          <pc:sldMk cId="1001414204" sldId="270"/>
        </pc:sldMkLst>
      </pc:sldChg>
      <pc:sldChg chg="del">
        <pc:chgData name="Miriam Mondragon" userId="bbab2f52-6cef-4adc-8a98-0c01f270dbfa" providerId="ADAL" clId="{86A94250-6335-4AFD-B72D-AAEDD8FAF522}" dt="2022-11-01T10:41:59.885" v="111" actId="47"/>
        <pc:sldMkLst>
          <pc:docMk/>
          <pc:sldMk cId="3133340415" sldId="271"/>
        </pc:sldMkLst>
      </pc:sldChg>
      <pc:sldChg chg="del">
        <pc:chgData name="Miriam Mondragon" userId="bbab2f52-6cef-4adc-8a98-0c01f270dbfa" providerId="ADAL" clId="{86A94250-6335-4AFD-B72D-AAEDD8FAF522}" dt="2022-11-01T10:42:20.895" v="118" actId="47"/>
        <pc:sldMkLst>
          <pc:docMk/>
          <pc:sldMk cId="3640221139" sldId="275"/>
        </pc:sldMkLst>
      </pc:sldChg>
      <pc:sldChg chg="del">
        <pc:chgData name="Miriam Mondragon" userId="bbab2f52-6cef-4adc-8a98-0c01f270dbfa" providerId="ADAL" clId="{86A94250-6335-4AFD-B72D-AAEDD8FAF522}" dt="2022-11-01T10:42:19.923" v="117" actId="47"/>
        <pc:sldMkLst>
          <pc:docMk/>
          <pc:sldMk cId="2111185169" sldId="276"/>
        </pc:sldMkLst>
      </pc:sldChg>
      <pc:sldChg chg="del">
        <pc:chgData name="Miriam Mondragon" userId="bbab2f52-6cef-4adc-8a98-0c01f270dbfa" providerId="ADAL" clId="{86A94250-6335-4AFD-B72D-AAEDD8FAF522}" dt="2022-11-01T10:42:19.122" v="116" actId="47"/>
        <pc:sldMkLst>
          <pc:docMk/>
          <pc:sldMk cId="3671099696" sldId="277"/>
        </pc:sldMkLst>
      </pc:sldChg>
      <pc:sldChg chg="new del">
        <pc:chgData name="Miriam Mondragon" userId="bbab2f52-6cef-4adc-8a98-0c01f270dbfa" providerId="ADAL" clId="{86A94250-6335-4AFD-B72D-AAEDD8FAF522}" dt="2022-11-01T11:01:46.539" v="427" actId="47"/>
        <pc:sldMkLst>
          <pc:docMk/>
          <pc:sldMk cId="3188522105" sldId="278"/>
        </pc:sldMkLst>
      </pc:sldChg>
      <pc:sldChg chg="addSp modSp new mod setBg">
        <pc:chgData name="Miriam Mondragon" userId="bbab2f52-6cef-4adc-8a98-0c01f270dbfa" providerId="ADAL" clId="{86A94250-6335-4AFD-B72D-AAEDD8FAF522}" dt="2022-11-01T11:02:43.113" v="431" actId="20577"/>
        <pc:sldMkLst>
          <pc:docMk/>
          <pc:sldMk cId="908925126" sldId="279"/>
        </pc:sldMkLst>
        <pc:spChg chg="add mod">
          <ac:chgData name="Miriam Mondragon" userId="bbab2f52-6cef-4adc-8a98-0c01f270dbfa" providerId="ADAL" clId="{86A94250-6335-4AFD-B72D-AAEDD8FAF522}" dt="2022-11-01T11:02:43.113" v="431" actId="20577"/>
          <ac:spMkLst>
            <pc:docMk/>
            <pc:sldMk cId="908925126" sldId="279"/>
            <ac:spMk id="4" creationId="{BDD37540-A0FE-49FA-9C11-95A8CDA61A3A}"/>
          </ac:spMkLst>
        </pc:spChg>
        <pc:spChg chg="add">
          <ac:chgData name="Miriam Mondragon" userId="bbab2f52-6cef-4adc-8a98-0c01f270dbfa" providerId="ADAL" clId="{86A94250-6335-4AFD-B72D-AAEDD8FAF522}" dt="2022-11-01T10:43:47.454" v="131" actId="26606"/>
          <ac:spMkLst>
            <pc:docMk/>
            <pc:sldMk cId="908925126" sldId="279"/>
            <ac:spMk id="8" creationId="{6BC377B7-18F1-42AD-A1DD-E1D6A5B27CE9}"/>
          </ac:spMkLst>
        </pc:spChg>
        <pc:spChg chg="add">
          <ac:chgData name="Miriam Mondragon" userId="bbab2f52-6cef-4adc-8a98-0c01f270dbfa" providerId="ADAL" clId="{86A94250-6335-4AFD-B72D-AAEDD8FAF522}" dt="2022-11-01T10:43:47.454" v="131" actId="26606"/>
          <ac:spMkLst>
            <pc:docMk/>
            <pc:sldMk cId="908925126" sldId="279"/>
            <ac:spMk id="10" creationId="{D8CD3F60-224B-4A33-8366-65BAA0E6ECD1}"/>
          </ac:spMkLst>
        </pc:spChg>
        <pc:picChg chg="add mod">
          <ac:chgData name="Miriam Mondragon" userId="bbab2f52-6cef-4adc-8a98-0c01f270dbfa" providerId="ADAL" clId="{86A94250-6335-4AFD-B72D-AAEDD8FAF522}" dt="2022-11-01T10:43:47.454" v="131" actId="26606"/>
          <ac:picMkLst>
            <pc:docMk/>
            <pc:sldMk cId="908925126" sldId="279"/>
            <ac:picMk id="3" creationId="{7DD95EC8-5B2E-4A35-B366-EE07C65D60BD}"/>
          </ac:picMkLst>
        </pc:picChg>
      </pc:sldChg>
      <pc:sldChg chg="addSp modSp new mod setBg">
        <pc:chgData name="Miriam Mondragon" userId="bbab2f52-6cef-4adc-8a98-0c01f270dbfa" providerId="ADAL" clId="{86A94250-6335-4AFD-B72D-AAEDD8FAF522}" dt="2022-11-02T10:17:16.859" v="502" actId="207"/>
        <pc:sldMkLst>
          <pc:docMk/>
          <pc:sldMk cId="482768646" sldId="280"/>
        </pc:sldMkLst>
        <pc:spChg chg="add mod">
          <ac:chgData name="Miriam Mondragon" userId="bbab2f52-6cef-4adc-8a98-0c01f270dbfa" providerId="ADAL" clId="{86A94250-6335-4AFD-B72D-AAEDD8FAF522}" dt="2022-11-02T10:17:16.859" v="502" actId="207"/>
          <ac:spMkLst>
            <pc:docMk/>
            <pc:sldMk cId="482768646" sldId="280"/>
            <ac:spMk id="2" creationId="{FD6D410E-C4BB-4EBC-9170-6E55352C0D8B}"/>
          </ac:spMkLst>
        </pc:spChg>
        <pc:spChg chg="add mod">
          <ac:chgData name="Miriam Mondragon" userId="bbab2f52-6cef-4adc-8a98-0c01f270dbfa" providerId="ADAL" clId="{86A94250-6335-4AFD-B72D-AAEDD8FAF522}" dt="2022-11-01T11:02:51.641" v="433" actId="1076"/>
          <ac:spMkLst>
            <pc:docMk/>
            <pc:sldMk cId="482768646" sldId="280"/>
            <ac:spMk id="6" creationId="{B5DB90D3-B4C0-4DF5-9076-DAC8C0020915}"/>
          </ac:spMkLst>
        </pc:spChg>
        <pc:spChg chg="add">
          <ac:chgData name="Miriam Mondragon" userId="bbab2f52-6cef-4adc-8a98-0c01f270dbfa" providerId="ADAL" clId="{86A94250-6335-4AFD-B72D-AAEDD8FAF522}" dt="2022-11-01T10:44:29.467" v="155" actId="26606"/>
          <ac:spMkLst>
            <pc:docMk/>
            <pc:sldMk cId="482768646" sldId="280"/>
            <ac:spMk id="8" creationId="{6BC377B7-18F1-42AD-A1DD-E1D6A5B27CE9}"/>
          </ac:spMkLst>
        </pc:spChg>
        <pc:spChg chg="add">
          <ac:chgData name="Miriam Mondragon" userId="bbab2f52-6cef-4adc-8a98-0c01f270dbfa" providerId="ADAL" clId="{86A94250-6335-4AFD-B72D-AAEDD8FAF522}" dt="2022-11-01T10:44:29.467" v="155" actId="26606"/>
          <ac:spMkLst>
            <pc:docMk/>
            <pc:sldMk cId="482768646" sldId="280"/>
            <ac:spMk id="10" creationId="{D8CD3F60-224B-4A33-8366-65BAA0E6ECD1}"/>
          </ac:spMkLst>
        </pc:spChg>
        <pc:picChg chg="add mod">
          <ac:chgData name="Miriam Mondragon" userId="bbab2f52-6cef-4adc-8a98-0c01f270dbfa" providerId="ADAL" clId="{86A94250-6335-4AFD-B72D-AAEDD8FAF522}" dt="2022-11-01T10:44:29.467" v="155" actId="26606"/>
          <ac:picMkLst>
            <pc:docMk/>
            <pc:sldMk cId="482768646" sldId="280"/>
            <ac:picMk id="3" creationId="{1E53762A-F44D-48FA-98B2-7B163EEE77B0}"/>
          </ac:picMkLst>
        </pc:picChg>
      </pc:sldChg>
      <pc:sldChg chg="addSp modSp new mod ord setBg">
        <pc:chgData name="Miriam Mondragon" userId="bbab2f52-6cef-4adc-8a98-0c01f270dbfa" providerId="ADAL" clId="{86A94250-6335-4AFD-B72D-AAEDD8FAF522}" dt="2022-11-02T10:17:57.411" v="506" actId="207"/>
        <pc:sldMkLst>
          <pc:docMk/>
          <pc:sldMk cId="3321283639" sldId="281"/>
        </pc:sldMkLst>
        <pc:spChg chg="add mod">
          <ac:chgData name="Miriam Mondragon" userId="bbab2f52-6cef-4adc-8a98-0c01f270dbfa" providerId="ADAL" clId="{86A94250-6335-4AFD-B72D-AAEDD8FAF522}" dt="2022-11-02T10:17:57.411" v="506" actId="207"/>
          <ac:spMkLst>
            <pc:docMk/>
            <pc:sldMk cId="3321283639" sldId="281"/>
            <ac:spMk id="2" creationId="{EBD9B804-70EC-4AD9-BB68-2BC0A6FD3704}"/>
          </ac:spMkLst>
        </pc:spChg>
        <pc:spChg chg="add mod">
          <ac:chgData name="Miriam Mondragon" userId="bbab2f52-6cef-4adc-8a98-0c01f270dbfa" providerId="ADAL" clId="{86A94250-6335-4AFD-B72D-AAEDD8FAF522}" dt="2022-11-01T11:03:03.600" v="437" actId="1076"/>
          <ac:spMkLst>
            <pc:docMk/>
            <pc:sldMk cId="3321283639" sldId="281"/>
            <ac:spMk id="6" creationId="{B6D774D9-BCF8-4A63-8271-E7A7C551326C}"/>
          </ac:spMkLst>
        </pc:spChg>
        <pc:spChg chg="add">
          <ac:chgData name="Miriam Mondragon" userId="bbab2f52-6cef-4adc-8a98-0c01f270dbfa" providerId="ADAL" clId="{86A94250-6335-4AFD-B72D-AAEDD8FAF522}" dt="2022-11-01T10:44:41.495" v="157" actId="26606"/>
          <ac:spMkLst>
            <pc:docMk/>
            <pc:sldMk cId="3321283639" sldId="281"/>
            <ac:spMk id="8" creationId="{6BC377B7-18F1-42AD-A1DD-E1D6A5B27CE9}"/>
          </ac:spMkLst>
        </pc:spChg>
        <pc:spChg chg="add">
          <ac:chgData name="Miriam Mondragon" userId="bbab2f52-6cef-4adc-8a98-0c01f270dbfa" providerId="ADAL" clId="{86A94250-6335-4AFD-B72D-AAEDD8FAF522}" dt="2022-11-01T10:44:41.495" v="157" actId="26606"/>
          <ac:spMkLst>
            <pc:docMk/>
            <pc:sldMk cId="3321283639" sldId="281"/>
            <ac:spMk id="10" creationId="{D8CD3F60-224B-4A33-8366-65BAA0E6ECD1}"/>
          </ac:spMkLst>
        </pc:spChg>
        <pc:picChg chg="add mod">
          <ac:chgData name="Miriam Mondragon" userId="bbab2f52-6cef-4adc-8a98-0c01f270dbfa" providerId="ADAL" clId="{86A94250-6335-4AFD-B72D-AAEDD8FAF522}" dt="2022-11-01T10:44:41.495" v="157" actId="26606"/>
          <ac:picMkLst>
            <pc:docMk/>
            <pc:sldMk cId="3321283639" sldId="281"/>
            <ac:picMk id="3" creationId="{034F3F16-DD6B-45A7-9965-315D39F3244A}"/>
          </ac:picMkLst>
        </pc:picChg>
      </pc:sldChg>
      <pc:sldChg chg="addSp delSp modSp new mod">
        <pc:chgData name="Miriam Mondragon" userId="bbab2f52-6cef-4adc-8a98-0c01f270dbfa" providerId="ADAL" clId="{86A94250-6335-4AFD-B72D-AAEDD8FAF522}" dt="2022-11-01T11:03:17.752" v="440" actId="1076"/>
        <pc:sldMkLst>
          <pc:docMk/>
          <pc:sldMk cId="1032745669" sldId="282"/>
        </pc:sldMkLst>
        <pc:spChg chg="add del mod">
          <ac:chgData name="Miriam Mondragon" userId="bbab2f52-6cef-4adc-8a98-0c01f270dbfa" providerId="ADAL" clId="{86A94250-6335-4AFD-B72D-AAEDD8FAF522}" dt="2022-11-01T10:47:09.141" v="163" actId="478"/>
          <ac:spMkLst>
            <pc:docMk/>
            <pc:sldMk cId="1032745669" sldId="282"/>
            <ac:spMk id="6" creationId="{D2909E8E-4178-46BE-BA1F-84363CC75330}"/>
          </ac:spMkLst>
        </pc:spChg>
        <pc:picChg chg="add mod">
          <ac:chgData name="Miriam Mondragon" userId="bbab2f52-6cef-4adc-8a98-0c01f270dbfa" providerId="ADAL" clId="{86A94250-6335-4AFD-B72D-AAEDD8FAF522}" dt="2022-11-01T11:03:17.752" v="440" actId="1076"/>
          <ac:picMkLst>
            <pc:docMk/>
            <pc:sldMk cId="1032745669" sldId="282"/>
            <ac:picMk id="3" creationId="{06A0B970-8833-458B-B255-6661767692B3}"/>
          </ac:picMkLst>
        </pc:picChg>
        <pc:picChg chg="add mod modCrop">
          <ac:chgData name="Miriam Mondragon" userId="bbab2f52-6cef-4adc-8a98-0c01f270dbfa" providerId="ADAL" clId="{86A94250-6335-4AFD-B72D-AAEDD8FAF522}" dt="2022-11-01T10:48:46.466" v="184" actId="14100"/>
          <ac:picMkLst>
            <pc:docMk/>
            <pc:sldMk cId="1032745669" sldId="282"/>
            <ac:picMk id="5" creationId="{4801F11F-2C5B-44E0-92E3-B3FA8C42E29A}"/>
          </ac:picMkLst>
        </pc:picChg>
      </pc:sldChg>
      <pc:sldChg chg="addSp delSp modSp new mod">
        <pc:chgData name="Miriam Mondragon" userId="bbab2f52-6cef-4adc-8a98-0c01f270dbfa" providerId="ADAL" clId="{86A94250-6335-4AFD-B72D-AAEDD8FAF522}" dt="2022-11-01T10:48:52.818" v="185" actId="14100"/>
        <pc:sldMkLst>
          <pc:docMk/>
          <pc:sldMk cId="3779328571" sldId="283"/>
        </pc:sldMkLst>
        <pc:spChg chg="add del mod">
          <ac:chgData name="Miriam Mondragon" userId="bbab2f52-6cef-4adc-8a98-0c01f270dbfa" providerId="ADAL" clId="{86A94250-6335-4AFD-B72D-AAEDD8FAF522}" dt="2022-11-01T10:48:03.338" v="172" actId="478"/>
          <ac:spMkLst>
            <pc:docMk/>
            <pc:sldMk cId="3779328571" sldId="283"/>
            <ac:spMk id="6" creationId="{FADA41E0-B31F-4428-848E-25642CBCB743}"/>
          </ac:spMkLst>
        </pc:spChg>
        <pc:picChg chg="add mod">
          <ac:chgData name="Miriam Mondragon" userId="bbab2f52-6cef-4adc-8a98-0c01f270dbfa" providerId="ADAL" clId="{86A94250-6335-4AFD-B72D-AAEDD8FAF522}" dt="2022-11-01T10:48:08.130" v="174" actId="1076"/>
          <ac:picMkLst>
            <pc:docMk/>
            <pc:sldMk cId="3779328571" sldId="283"/>
            <ac:picMk id="3" creationId="{07C8D1F0-A109-48CB-9D3C-0661BA71519E}"/>
          </ac:picMkLst>
        </pc:picChg>
        <pc:picChg chg="add mod modCrop">
          <ac:chgData name="Miriam Mondragon" userId="bbab2f52-6cef-4adc-8a98-0c01f270dbfa" providerId="ADAL" clId="{86A94250-6335-4AFD-B72D-AAEDD8FAF522}" dt="2022-11-01T10:48:52.818" v="185" actId="14100"/>
          <ac:picMkLst>
            <pc:docMk/>
            <pc:sldMk cId="3779328571" sldId="283"/>
            <ac:picMk id="5" creationId="{DEE9186F-FA86-4621-9E79-06A8669B88C6}"/>
          </ac:picMkLst>
        </pc:picChg>
      </pc:sldChg>
      <pc:sldChg chg="addSp modSp new mod">
        <pc:chgData name="Miriam Mondragon" userId="bbab2f52-6cef-4adc-8a98-0c01f270dbfa" providerId="ADAL" clId="{86A94250-6335-4AFD-B72D-AAEDD8FAF522}" dt="2022-11-01T10:50:06.907" v="227" actId="1076"/>
        <pc:sldMkLst>
          <pc:docMk/>
          <pc:sldMk cId="2593207913" sldId="284"/>
        </pc:sldMkLst>
        <pc:spChg chg="add mod">
          <ac:chgData name="Miriam Mondragon" userId="bbab2f52-6cef-4adc-8a98-0c01f270dbfa" providerId="ADAL" clId="{86A94250-6335-4AFD-B72D-AAEDD8FAF522}" dt="2022-11-01T10:50:06.907" v="227" actId="1076"/>
          <ac:spMkLst>
            <pc:docMk/>
            <pc:sldMk cId="2593207913" sldId="284"/>
            <ac:spMk id="4" creationId="{A9AE6F35-23D9-4FC2-8F61-605DE2FEAEB0}"/>
          </ac:spMkLst>
        </pc:spChg>
        <pc:picChg chg="add mod modCrop">
          <ac:chgData name="Miriam Mondragon" userId="bbab2f52-6cef-4adc-8a98-0c01f270dbfa" providerId="ADAL" clId="{86A94250-6335-4AFD-B72D-AAEDD8FAF522}" dt="2022-11-01T10:49:49.377" v="221" actId="14100"/>
          <ac:picMkLst>
            <pc:docMk/>
            <pc:sldMk cId="2593207913" sldId="284"/>
            <ac:picMk id="3" creationId="{F1D863CF-19D3-4CA6-8AC0-D0CAA0D33AC1}"/>
          </ac:picMkLst>
        </pc:picChg>
      </pc:sldChg>
      <pc:sldChg chg="addSp modSp new mod setBg setClrOvrMap">
        <pc:chgData name="Miriam Mondragon" userId="bbab2f52-6cef-4adc-8a98-0c01f270dbfa" providerId="ADAL" clId="{86A94250-6335-4AFD-B72D-AAEDD8FAF522}" dt="2022-11-07T08:03:32.417" v="606" actId="1076"/>
        <pc:sldMkLst>
          <pc:docMk/>
          <pc:sldMk cId="1161083492" sldId="285"/>
        </pc:sldMkLst>
        <pc:spChg chg="add mod">
          <ac:chgData name="Miriam Mondragon" userId="bbab2f52-6cef-4adc-8a98-0c01f270dbfa" providerId="ADAL" clId="{86A94250-6335-4AFD-B72D-AAEDD8FAF522}" dt="2022-11-02T11:01:02.409" v="512" actId="208"/>
          <ac:spMkLst>
            <pc:docMk/>
            <pc:sldMk cId="1161083492" sldId="285"/>
            <ac:spMk id="2" creationId="{B3B49DBB-3772-4FCC-BF53-A90A9DE1278E}"/>
          </ac:spMkLst>
        </pc:spChg>
        <pc:spChg chg="add mod">
          <ac:chgData name="Miriam Mondragon" userId="bbab2f52-6cef-4adc-8a98-0c01f270dbfa" providerId="ADAL" clId="{86A94250-6335-4AFD-B72D-AAEDD8FAF522}" dt="2022-11-01T10:51:27.707" v="238" actId="207"/>
          <ac:spMkLst>
            <pc:docMk/>
            <pc:sldMk cId="1161083492" sldId="285"/>
            <ac:spMk id="4" creationId="{9E568C54-F0C1-445B-9563-8078B289435B}"/>
          </ac:spMkLst>
        </pc:spChg>
        <pc:spChg chg="add mod">
          <ac:chgData name="Miriam Mondragon" userId="bbab2f52-6cef-4adc-8a98-0c01f270dbfa" providerId="ADAL" clId="{86A94250-6335-4AFD-B72D-AAEDD8FAF522}" dt="2022-11-07T08:03:18.513" v="604" actId="207"/>
          <ac:spMkLst>
            <pc:docMk/>
            <pc:sldMk cId="1161083492" sldId="285"/>
            <ac:spMk id="5" creationId="{99D99C24-2724-4860-9105-DD9FEE60BE3A}"/>
          </ac:spMkLst>
        </pc:spChg>
        <pc:spChg chg="add mod">
          <ac:chgData name="Miriam Mondragon" userId="bbab2f52-6cef-4adc-8a98-0c01f270dbfa" providerId="ADAL" clId="{86A94250-6335-4AFD-B72D-AAEDD8FAF522}" dt="2022-11-07T08:03:32.417" v="606" actId="1076"/>
          <ac:spMkLst>
            <pc:docMk/>
            <pc:sldMk cId="1161083492" sldId="285"/>
            <ac:spMk id="7" creationId="{EBF21484-BC3D-477B-A5FB-39B0CC6D1EE5}"/>
          </ac:spMkLst>
        </pc:spChg>
        <pc:spChg chg="add">
          <ac:chgData name="Miriam Mondragon" userId="bbab2f52-6cef-4adc-8a98-0c01f270dbfa" providerId="ADAL" clId="{86A94250-6335-4AFD-B72D-AAEDD8FAF522}" dt="2022-11-01T10:50:18.006" v="228" actId="26606"/>
          <ac:spMkLst>
            <pc:docMk/>
            <pc:sldMk cId="1161083492" sldId="285"/>
            <ac:spMk id="8" creationId="{6BC377B7-18F1-42AD-A1DD-E1D6A5B27CE9}"/>
          </ac:spMkLst>
        </pc:spChg>
        <pc:spChg chg="add">
          <ac:chgData name="Miriam Mondragon" userId="bbab2f52-6cef-4adc-8a98-0c01f270dbfa" providerId="ADAL" clId="{86A94250-6335-4AFD-B72D-AAEDD8FAF522}" dt="2022-11-01T10:50:18.006" v="228" actId="26606"/>
          <ac:spMkLst>
            <pc:docMk/>
            <pc:sldMk cId="1161083492" sldId="285"/>
            <ac:spMk id="10" creationId="{D8CD3F60-224B-4A33-8366-65BAA0E6ECD1}"/>
          </ac:spMkLst>
        </pc:spChg>
        <pc:picChg chg="add mod modCrop">
          <ac:chgData name="Miriam Mondragon" userId="bbab2f52-6cef-4adc-8a98-0c01f270dbfa" providerId="ADAL" clId="{86A94250-6335-4AFD-B72D-AAEDD8FAF522}" dt="2022-11-02T11:00:42.471" v="509" actId="14100"/>
          <ac:picMkLst>
            <pc:docMk/>
            <pc:sldMk cId="1161083492" sldId="285"/>
            <ac:picMk id="3" creationId="{4DF7E349-DDA1-4CEF-BB2F-0A02F076A40D}"/>
          </ac:picMkLst>
        </pc:picChg>
        <pc:picChg chg="add mod modCrop">
          <ac:chgData name="Miriam Mondragon" userId="bbab2f52-6cef-4adc-8a98-0c01f270dbfa" providerId="ADAL" clId="{86A94250-6335-4AFD-B72D-AAEDD8FAF522}" dt="2022-11-07T07:53:56.997" v="598" actId="1076"/>
          <ac:picMkLst>
            <pc:docMk/>
            <pc:sldMk cId="1161083492" sldId="285"/>
            <ac:picMk id="6" creationId="{2B3C78FE-3283-43BE-85F3-6D6FD5CB3347}"/>
          </ac:picMkLst>
        </pc:picChg>
      </pc:sldChg>
      <pc:sldChg chg="addSp modSp new mod setBg setClrOvrMap">
        <pc:chgData name="Miriam Mondragon" userId="bbab2f52-6cef-4adc-8a98-0c01f270dbfa" providerId="ADAL" clId="{86A94250-6335-4AFD-B72D-AAEDD8FAF522}" dt="2022-11-02T11:05:04.691" v="569" actId="1076"/>
        <pc:sldMkLst>
          <pc:docMk/>
          <pc:sldMk cId="4029124792" sldId="286"/>
        </pc:sldMkLst>
        <pc:spChg chg="add mod">
          <ac:chgData name="Miriam Mondragon" userId="bbab2f52-6cef-4adc-8a98-0c01f270dbfa" providerId="ADAL" clId="{86A94250-6335-4AFD-B72D-AAEDD8FAF522}" dt="2022-11-02T11:02:34.589" v="533" actId="1076"/>
          <ac:spMkLst>
            <pc:docMk/>
            <pc:sldMk cId="4029124792" sldId="286"/>
            <ac:spMk id="2" creationId="{77574510-1DC9-4D87-87F8-32C76C6B41C6}"/>
          </ac:spMkLst>
        </pc:spChg>
        <pc:spChg chg="add mod">
          <ac:chgData name="Miriam Mondragon" userId="bbab2f52-6cef-4adc-8a98-0c01f270dbfa" providerId="ADAL" clId="{86A94250-6335-4AFD-B72D-AAEDD8FAF522}" dt="2022-11-01T10:51:34.771" v="240" actId="14100"/>
          <ac:spMkLst>
            <pc:docMk/>
            <pc:sldMk cId="4029124792" sldId="286"/>
            <ac:spMk id="6" creationId="{EABFF54A-FD97-4C85-BED6-99320AFDFC49}"/>
          </ac:spMkLst>
        </pc:spChg>
        <pc:spChg chg="add">
          <ac:chgData name="Miriam Mondragon" userId="bbab2f52-6cef-4adc-8a98-0c01f270dbfa" providerId="ADAL" clId="{86A94250-6335-4AFD-B72D-AAEDD8FAF522}" dt="2022-11-01T10:50:28.073" v="229" actId="26606"/>
          <ac:spMkLst>
            <pc:docMk/>
            <pc:sldMk cId="4029124792" sldId="286"/>
            <ac:spMk id="8" creationId="{6BC377B7-18F1-42AD-A1DD-E1D6A5B27CE9}"/>
          </ac:spMkLst>
        </pc:spChg>
        <pc:spChg chg="add">
          <ac:chgData name="Miriam Mondragon" userId="bbab2f52-6cef-4adc-8a98-0c01f270dbfa" providerId="ADAL" clId="{86A94250-6335-4AFD-B72D-AAEDD8FAF522}" dt="2022-11-01T10:50:28.073" v="229" actId="26606"/>
          <ac:spMkLst>
            <pc:docMk/>
            <pc:sldMk cId="4029124792" sldId="286"/>
            <ac:spMk id="10" creationId="{D8CD3F60-224B-4A33-8366-65BAA0E6ECD1}"/>
          </ac:spMkLst>
        </pc:spChg>
        <pc:picChg chg="add mod">
          <ac:chgData name="Miriam Mondragon" userId="bbab2f52-6cef-4adc-8a98-0c01f270dbfa" providerId="ADAL" clId="{86A94250-6335-4AFD-B72D-AAEDD8FAF522}" dt="2022-11-01T10:51:43.302" v="242" actId="208"/>
          <ac:picMkLst>
            <pc:docMk/>
            <pc:sldMk cId="4029124792" sldId="286"/>
            <ac:picMk id="3" creationId="{03D9E712-A35E-4D49-923C-957725B9692B}"/>
          </ac:picMkLst>
        </pc:picChg>
        <pc:picChg chg="add mod ord modCrop">
          <ac:chgData name="Miriam Mondragon" userId="bbab2f52-6cef-4adc-8a98-0c01f270dbfa" providerId="ADAL" clId="{86A94250-6335-4AFD-B72D-AAEDD8FAF522}" dt="2022-11-02T11:05:04.691" v="569" actId="1076"/>
          <ac:picMkLst>
            <pc:docMk/>
            <pc:sldMk cId="4029124792" sldId="286"/>
            <ac:picMk id="7" creationId="{86B2AAEA-BD25-4549-B80C-6B309EA48467}"/>
          </ac:picMkLst>
        </pc:picChg>
      </pc:sldChg>
      <pc:sldChg chg="addSp modSp new mod">
        <pc:chgData name="Miriam Mondragon" userId="bbab2f52-6cef-4adc-8a98-0c01f270dbfa" providerId="ADAL" clId="{86A94250-6335-4AFD-B72D-AAEDD8FAF522}" dt="2022-11-02T11:05:13.626" v="571" actId="14100"/>
        <pc:sldMkLst>
          <pc:docMk/>
          <pc:sldMk cId="1532558154" sldId="287"/>
        </pc:sldMkLst>
        <pc:spChg chg="add mod">
          <ac:chgData name="Miriam Mondragon" userId="bbab2f52-6cef-4adc-8a98-0c01f270dbfa" providerId="ADAL" clId="{86A94250-6335-4AFD-B72D-AAEDD8FAF522}" dt="2022-11-02T11:03:38.603" v="550" actId="20577"/>
          <ac:spMkLst>
            <pc:docMk/>
            <pc:sldMk cId="1532558154" sldId="287"/>
            <ac:spMk id="2" creationId="{09961C41-9C2D-4455-8C8F-168FFFD10ED1}"/>
          </ac:spMkLst>
        </pc:spChg>
        <pc:spChg chg="add mod">
          <ac:chgData name="Miriam Mondragon" userId="bbab2f52-6cef-4adc-8a98-0c01f270dbfa" providerId="ADAL" clId="{86A94250-6335-4AFD-B72D-AAEDD8FAF522}" dt="2022-11-01T10:51:55.782" v="246" actId="208"/>
          <ac:spMkLst>
            <pc:docMk/>
            <pc:sldMk cId="1532558154" sldId="287"/>
            <ac:spMk id="4" creationId="{8B7BE51C-6396-4023-8F5F-55CD1173C7B5}"/>
          </ac:spMkLst>
        </pc:spChg>
        <pc:picChg chg="add mod">
          <ac:chgData name="Miriam Mondragon" userId="bbab2f52-6cef-4adc-8a98-0c01f270dbfa" providerId="ADAL" clId="{86A94250-6335-4AFD-B72D-AAEDD8FAF522}" dt="2022-11-01T10:51:02.130" v="235" actId="14100"/>
          <ac:picMkLst>
            <pc:docMk/>
            <pc:sldMk cId="1532558154" sldId="287"/>
            <ac:picMk id="3" creationId="{90B47882-C732-43C5-9F7A-32DC5445FD5D}"/>
          </ac:picMkLst>
        </pc:picChg>
        <pc:picChg chg="add mod ord modCrop">
          <ac:chgData name="Miriam Mondragon" userId="bbab2f52-6cef-4adc-8a98-0c01f270dbfa" providerId="ADAL" clId="{86A94250-6335-4AFD-B72D-AAEDD8FAF522}" dt="2022-11-02T11:05:13.626" v="571" actId="14100"/>
          <ac:picMkLst>
            <pc:docMk/>
            <pc:sldMk cId="1532558154" sldId="287"/>
            <ac:picMk id="5" creationId="{169E46A5-DC19-43B6-8FDD-5D460205B382}"/>
          </ac:picMkLst>
        </pc:picChg>
      </pc:sldChg>
      <pc:sldChg chg="addSp modSp new mod setBg">
        <pc:chgData name="Miriam Mondragon" userId="bbab2f52-6cef-4adc-8a98-0c01f270dbfa" providerId="ADAL" clId="{86A94250-6335-4AFD-B72D-AAEDD8FAF522}" dt="2022-11-01T10:52:20.474" v="249" actId="207"/>
        <pc:sldMkLst>
          <pc:docMk/>
          <pc:sldMk cId="1968374909" sldId="288"/>
        </pc:sldMkLst>
        <pc:spChg chg="add mod">
          <ac:chgData name="Miriam Mondragon" userId="bbab2f52-6cef-4adc-8a98-0c01f270dbfa" providerId="ADAL" clId="{86A94250-6335-4AFD-B72D-AAEDD8FAF522}" dt="2022-11-01T10:52:20.474" v="249" actId="207"/>
          <ac:spMkLst>
            <pc:docMk/>
            <pc:sldMk cId="1968374909" sldId="288"/>
            <ac:spMk id="4" creationId="{40088457-0720-44BD-B526-106CD31D7A9D}"/>
          </ac:spMkLst>
        </pc:spChg>
        <pc:spChg chg="add">
          <ac:chgData name="Miriam Mondragon" userId="bbab2f52-6cef-4adc-8a98-0c01f270dbfa" providerId="ADAL" clId="{86A94250-6335-4AFD-B72D-AAEDD8FAF522}" dt="2022-11-01T10:52:08.429" v="247" actId="26606"/>
          <ac:spMkLst>
            <pc:docMk/>
            <pc:sldMk cId="1968374909" sldId="288"/>
            <ac:spMk id="8" creationId="{6BC377B7-18F1-42AD-A1DD-E1D6A5B27CE9}"/>
          </ac:spMkLst>
        </pc:spChg>
        <pc:picChg chg="add mod">
          <ac:chgData name="Miriam Mondragon" userId="bbab2f52-6cef-4adc-8a98-0c01f270dbfa" providerId="ADAL" clId="{86A94250-6335-4AFD-B72D-AAEDD8FAF522}" dt="2022-11-01T10:52:08.429" v="247" actId="26606"/>
          <ac:picMkLst>
            <pc:docMk/>
            <pc:sldMk cId="1968374909" sldId="288"/>
            <ac:picMk id="3" creationId="{43E211BB-EF91-4403-B9F4-302CF9497E10}"/>
          </ac:picMkLst>
        </pc:picChg>
      </pc:sldChg>
      <pc:sldChg chg="addSp modSp new mod setBg">
        <pc:chgData name="Miriam Mondragon" userId="bbab2f52-6cef-4adc-8a98-0c01f270dbfa" providerId="ADAL" clId="{86A94250-6335-4AFD-B72D-AAEDD8FAF522}" dt="2022-11-01T10:52:44.722" v="253" actId="14100"/>
        <pc:sldMkLst>
          <pc:docMk/>
          <pc:sldMk cId="3886416917" sldId="289"/>
        </pc:sldMkLst>
        <pc:spChg chg="add mod">
          <ac:chgData name="Miriam Mondragon" userId="bbab2f52-6cef-4adc-8a98-0c01f270dbfa" providerId="ADAL" clId="{86A94250-6335-4AFD-B72D-AAEDD8FAF522}" dt="2022-11-01T10:52:39.803" v="251"/>
          <ac:spMkLst>
            <pc:docMk/>
            <pc:sldMk cId="3886416917" sldId="289"/>
            <ac:spMk id="5" creationId="{950A7054-BC89-4523-A9E9-4F70DFF04381}"/>
          </ac:spMkLst>
        </pc:spChg>
        <pc:spChg chg="add">
          <ac:chgData name="Miriam Mondragon" userId="bbab2f52-6cef-4adc-8a98-0c01f270dbfa" providerId="ADAL" clId="{86A94250-6335-4AFD-B72D-AAEDD8FAF522}" dt="2022-11-01T10:52:29.954" v="250" actId="26606"/>
          <ac:spMkLst>
            <pc:docMk/>
            <pc:sldMk cId="3886416917" sldId="289"/>
            <ac:spMk id="8" creationId="{6BC377B7-18F1-42AD-A1DD-E1D6A5B27CE9}"/>
          </ac:spMkLst>
        </pc:spChg>
        <pc:picChg chg="add mod">
          <ac:chgData name="Miriam Mondragon" userId="bbab2f52-6cef-4adc-8a98-0c01f270dbfa" providerId="ADAL" clId="{86A94250-6335-4AFD-B72D-AAEDD8FAF522}" dt="2022-11-01T10:52:44.722" v="253" actId="14100"/>
          <ac:picMkLst>
            <pc:docMk/>
            <pc:sldMk cId="3886416917" sldId="289"/>
            <ac:picMk id="3" creationId="{C1EB2C1C-306F-4D73-983F-4976995743B4}"/>
          </ac:picMkLst>
        </pc:picChg>
      </pc:sldChg>
      <pc:sldChg chg="addSp modSp new mod setBg">
        <pc:chgData name="Miriam Mondragon" userId="bbab2f52-6cef-4adc-8a98-0c01f270dbfa" providerId="ADAL" clId="{86A94250-6335-4AFD-B72D-AAEDD8FAF522}" dt="2022-11-01T10:53:07.195" v="256" actId="1076"/>
        <pc:sldMkLst>
          <pc:docMk/>
          <pc:sldMk cId="712668470" sldId="290"/>
        </pc:sldMkLst>
        <pc:spChg chg="add mod">
          <ac:chgData name="Miriam Mondragon" userId="bbab2f52-6cef-4adc-8a98-0c01f270dbfa" providerId="ADAL" clId="{86A94250-6335-4AFD-B72D-AAEDD8FAF522}" dt="2022-11-01T10:53:07.195" v="256" actId="1076"/>
          <ac:spMkLst>
            <pc:docMk/>
            <pc:sldMk cId="712668470" sldId="290"/>
            <ac:spMk id="5" creationId="{A39E8F00-F754-49EE-88E3-03AACF0BA58E}"/>
          </ac:spMkLst>
        </pc:spChg>
        <pc:spChg chg="add">
          <ac:chgData name="Miriam Mondragon" userId="bbab2f52-6cef-4adc-8a98-0c01f270dbfa" providerId="ADAL" clId="{86A94250-6335-4AFD-B72D-AAEDD8FAF522}" dt="2022-11-01T10:52:52.494" v="254" actId="26606"/>
          <ac:spMkLst>
            <pc:docMk/>
            <pc:sldMk cId="712668470" sldId="290"/>
            <ac:spMk id="8" creationId="{6BC377B7-18F1-42AD-A1DD-E1D6A5B27CE9}"/>
          </ac:spMkLst>
        </pc:spChg>
        <pc:picChg chg="add mod">
          <ac:chgData name="Miriam Mondragon" userId="bbab2f52-6cef-4adc-8a98-0c01f270dbfa" providerId="ADAL" clId="{86A94250-6335-4AFD-B72D-AAEDD8FAF522}" dt="2022-11-01T10:52:52.494" v="254" actId="26606"/>
          <ac:picMkLst>
            <pc:docMk/>
            <pc:sldMk cId="712668470" sldId="290"/>
            <ac:picMk id="3" creationId="{3312D8C8-69F4-4B21-8D25-35650F7A82B1}"/>
          </ac:picMkLst>
        </pc:picChg>
      </pc:sldChg>
      <pc:sldChg chg="addSp modSp new mod ord">
        <pc:chgData name="Miriam Mondragon" userId="bbab2f52-6cef-4adc-8a98-0c01f270dbfa" providerId="ADAL" clId="{86A94250-6335-4AFD-B72D-AAEDD8FAF522}" dt="2022-11-01T11:05:20.103" v="465"/>
        <pc:sldMkLst>
          <pc:docMk/>
          <pc:sldMk cId="211606529" sldId="291"/>
        </pc:sldMkLst>
        <pc:spChg chg="add mod">
          <ac:chgData name="Miriam Mondragon" userId="bbab2f52-6cef-4adc-8a98-0c01f270dbfa" providerId="ADAL" clId="{86A94250-6335-4AFD-B72D-AAEDD8FAF522}" dt="2022-11-01T10:54:17.755" v="284" actId="113"/>
          <ac:spMkLst>
            <pc:docMk/>
            <pc:sldMk cId="211606529" sldId="291"/>
            <ac:spMk id="4" creationId="{2F1B28AE-BA0B-4F87-A16D-39C59CFC1B4A}"/>
          </ac:spMkLst>
        </pc:spChg>
        <pc:picChg chg="add mod modCrop">
          <ac:chgData name="Miriam Mondragon" userId="bbab2f52-6cef-4adc-8a98-0c01f270dbfa" providerId="ADAL" clId="{86A94250-6335-4AFD-B72D-AAEDD8FAF522}" dt="2022-11-01T10:53:55.743" v="260" actId="1076"/>
          <ac:picMkLst>
            <pc:docMk/>
            <pc:sldMk cId="211606529" sldId="291"/>
            <ac:picMk id="3" creationId="{465114EC-DDAD-4530-9574-E5ECAF698622}"/>
          </ac:picMkLst>
        </pc:picChg>
      </pc:sldChg>
      <pc:sldChg chg="addSp modSp new mod ord">
        <pc:chgData name="Miriam Mondragon" userId="bbab2f52-6cef-4adc-8a98-0c01f270dbfa" providerId="ADAL" clId="{86A94250-6335-4AFD-B72D-AAEDD8FAF522}" dt="2022-11-01T14:23:52.732" v="495" actId="207"/>
        <pc:sldMkLst>
          <pc:docMk/>
          <pc:sldMk cId="2677539658" sldId="292"/>
        </pc:sldMkLst>
        <pc:spChg chg="add mod">
          <ac:chgData name="Miriam Mondragon" userId="bbab2f52-6cef-4adc-8a98-0c01f270dbfa" providerId="ADAL" clId="{86A94250-6335-4AFD-B72D-AAEDD8FAF522}" dt="2022-11-01T14:23:52.732" v="495" actId="207"/>
          <ac:spMkLst>
            <pc:docMk/>
            <pc:sldMk cId="2677539658" sldId="292"/>
            <ac:spMk id="2" creationId="{4E52BBA8-4EB3-4041-9EEF-989E5612443F}"/>
          </ac:spMkLst>
        </pc:spChg>
        <pc:spChg chg="add mod">
          <ac:chgData name="Miriam Mondragon" userId="bbab2f52-6cef-4adc-8a98-0c01f270dbfa" providerId="ADAL" clId="{86A94250-6335-4AFD-B72D-AAEDD8FAF522}" dt="2022-11-01T14:23:32.147" v="491" actId="1076"/>
          <ac:spMkLst>
            <pc:docMk/>
            <pc:sldMk cId="2677539658" sldId="292"/>
            <ac:spMk id="4" creationId="{BFF71401-6FDF-4252-B5F8-430AC7D7AB5C}"/>
          </ac:spMkLst>
        </pc:spChg>
        <pc:picChg chg="add mod modCrop">
          <ac:chgData name="Miriam Mondragon" userId="bbab2f52-6cef-4adc-8a98-0c01f270dbfa" providerId="ADAL" clId="{86A94250-6335-4AFD-B72D-AAEDD8FAF522}" dt="2022-11-01T14:23:36.651" v="493" actId="1076"/>
          <ac:picMkLst>
            <pc:docMk/>
            <pc:sldMk cId="2677539658" sldId="292"/>
            <ac:picMk id="3" creationId="{BD310385-B73A-481A-9F50-3933B6BA1784}"/>
          </ac:picMkLst>
        </pc:picChg>
        <pc:picChg chg="add mod modCrop">
          <ac:chgData name="Miriam Mondragon" userId="bbab2f52-6cef-4adc-8a98-0c01f270dbfa" providerId="ADAL" clId="{86A94250-6335-4AFD-B72D-AAEDD8FAF522}" dt="2022-11-01T14:23:33.754" v="492" actId="1076"/>
          <ac:picMkLst>
            <pc:docMk/>
            <pc:sldMk cId="2677539658" sldId="292"/>
            <ac:picMk id="5" creationId="{1F4857E7-F441-4998-84D2-7BB30E2E7FFF}"/>
          </ac:picMkLst>
        </pc:picChg>
      </pc:sldChg>
      <pc:sldChg chg="addSp modSp new mod ord">
        <pc:chgData name="Miriam Mondragon" userId="bbab2f52-6cef-4adc-8a98-0c01f270dbfa" providerId="ADAL" clId="{86A94250-6335-4AFD-B72D-AAEDD8FAF522}" dt="2022-11-01T14:21:54.869" v="484"/>
        <pc:sldMkLst>
          <pc:docMk/>
          <pc:sldMk cId="2198996311" sldId="293"/>
        </pc:sldMkLst>
        <pc:spChg chg="add mod">
          <ac:chgData name="Miriam Mondragon" userId="bbab2f52-6cef-4adc-8a98-0c01f270dbfa" providerId="ADAL" clId="{86A94250-6335-4AFD-B72D-AAEDD8FAF522}" dt="2022-11-01T10:56:58.676" v="332" actId="1076"/>
          <ac:spMkLst>
            <pc:docMk/>
            <pc:sldMk cId="2198996311" sldId="293"/>
            <ac:spMk id="4" creationId="{924F5362-F247-4FF5-B7A2-3F691F0D4D60}"/>
          </ac:spMkLst>
        </pc:spChg>
        <pc:picChg chg="add mod">
          <ac:chgData name="Miriam Mondragon" userId="bbab2f52-6cef-4adc-8a98-0c01f270dbfa" providerId="ADAL" clId="{86A94250-6335-4AFD-B72D-AAEDD8FAF522}" dt="2022-11-01T10:55:52.856" v="295" actId="14100"/>
          <ac:picMkLst>
            <pc:docMk/>
            <pc:sldMk cId="2198996311" sldId="293"/>
            <ac:picMk id="3" creationId="{AF9374E5-3922-43E3-9297-151E85F1AF5F}"/>
          </ac:picMkLst>
        </pc:picChg>
      </pc:sldChg>
      <pc:sldChg chg="addSp modSp new mod setBg">
        <pc:chgData name="Miriam Mondragon" userId="bbab2f52-6cef-4adc-8a98-0c01f270dbfa" providerId="ADAL" clId="{86A94250-6335-4AFD-B72D-AAEDD8FAF522}" dt="2022-11-01T14:25:03.732" v="497" actId="732"/>
        <pc:sldMkLst>
          <pc:docMk/>
          <pc:sldMk cId="437397494" sldId="294"/>
        </pc:sldMkLst>
        <pc:spChg chg="add">
          <ac:chgData name="Miriam Mondragon" userId="bbab2f52-6cef-4adc-8a98-0c01f270dbfa" providerId="ADAL" clId="{86A94250-6335-4AFD-B72D-AAEDD8FAF522}" dt="2022-11-01T10:57:17.500" v="333" actId="26606"/>
          <ac:spMkLst>
            <pc:docMk/>
            <pc:sldMk cId="437397494" sldId="294"/>
            <ac:spMk id="8" creationId="{6BC377B7-18F1-42AD-A1DD-E1D6A5B27CE9}"/>
          </ac:spMkLst>
        </pc:spChg>
        <pc:spChg chg="add">
          <ac:chgData name="Miriam Mondragon" userId="bbab2f52-6cef-4adc-8a98-0c01f270dbfa" providerId="ADAL" clId="{86A94250-6335-4AFD-B72D-AAEDD8FAF522}" dt="2022-11-01T10:57:17.500" v="333" actId="26606"/>
          <ac:spMkLst>
            <pc:docMk/>
            <pc:sldMk cId="437397494" sldId="294"/>
            <ac:spMk id="10" creationId="{D8CD3F60-224B-4A33-8366-65BAA0E6ECD1}"/>
          </ac:spMkLst>
        </pc:spChg>
        <pc:picChg chg="add mod modCrop">
          <ac:chgData name="Miriam Mondragon" userId="bbab2f52-6cef-4adc-8a98-0c01f270dbfa" providerId="ADAL" clId="{86A94250-6335-4AFD-B72D-AAEDD8FAF522}" dt="2022-11-01T14:25:03.732" v="497" actId="732"/>
          <ac:picMkLst>
            <pc:docMk/>
            <pc:sldMk cId="437397494" sldId="294"/>
            <ac:picMk id="3" creationId="{D88B40C5-106D-4918-BC90-B0357DA87968}"/>
          </ac:picMkLst>
        </pc:picChg>
      </pc:sldChg>
      <pc:sldChg chg="addSp modSp new mod setBg">
        <pc:chgData name="Miriam Mondragon" userId="bbab2f52-6cef-4adc-8a98-0c01f270dbfa" providerId="ADAL" clId="{86A94250-6335-4AFD-B72D-AAEDD8FAF522}" dt="2022-11-01T10:57:21.250" v="334" actId="26606"/>
        <pc:sldMkLst>
          <pc:docMk/>
          <pc:sldMk cId="1103710243" sldId="295"/>
        </pc:sldMkLst>
        <pc:spChg chg="add">
          <ac:chgData name="Miriam Mondragon" userId="bbab2f52-6cef-4adc-8a98-0c01f270dbfa" providerId="ADAL" clId="{86A94250-6335-4AFD-B72D-AAEDD8FAF522}" dt="2022-11-01T10:57:21.250" v="334" actId="26606"/>
          <ac:spMkLst>
            <pc:docMk/>
            <pc:sldMk cId="1103710243" sldId="295"/>
            <ac:spMk id="8" creationId="{6BC377B7-18F1-42AD-A1DD-E1D6A5B27CE9}"/>
          </ac:spMkLst>
        </pc:spChg>
        <pc:spChg chg="add">
          <ac:chgData name="Miriam Mondragon" userId="bbab2f52-6cef-4adc-8a98-0c01f270dbfa" providerId="ADAL" clId="{86A94250-6335-4AFD-B72D-AAEDD8FAF522}" dt="2022-11-01T10:57:21.250" v="334" actId="26606"/>
          <ac:spMkLst>
            <pc:docMk/>
            <pc:sldMk cId="1103710243" sldId="295"/>
            <ac:spMk id="10" creationId="{D8CD3F60-224B-4A33-8366-65BAA0E6ECD1}"/>
          </ac:spMkLst>
        </pc:spChg>
        <pc:picChg chg="add mod">
          <ac:chgData name="Miriam Mondragon" userId="bbab2f52-6cef-4adc-8a98-0c01f270dbfa" providerId="ADAL" clId="{86A94250-6335-4AFD-B72D-AAEDD8FAF522}" dt="2022-11-01T10:57:21.250" v="334" actId="26606"/>
          <ac:picMkLst>
            <pc:docMk/>
            <pc:sldMk cId="1103710243" sldId="295"/>
            <ac:picMk id="3" creationId="{18B13B76-AF0E-4B7E-89C4-D580C499A436}"/>
          </ac:picMkLst>
        </pc:picChg>
      </pc:sldChg>
      <pc:sldChg chg="addSp modSp new mod setBg">
        <pc:chgData name="Miriam Mondragon" userId="bbab2f52-6cef-4adc-8a98-0c01f270dbfa" providerId="ADAL" clId="{86A94250-6335-4AFD-B72D-AAEDD8FAF522}" dt="2022-11-01T14:25:32.126" v="499" actId="14100"/>
        <pc:sldMkLst>
          <pc:docMk/>
          <pc:sldMk cId="3712703585" sldId="296"/>
        </pc:sldMkLst>
        <pc:spChg chg="add">
          <ac:chgData name="Miriam Mondragon" userId="bbab2f52-6cef-4adc-8a98-0c01f270dbfa" providerId="ADAL" clId="{86A94250-6335-4AFD-B72D-AAEDD8FAF522}" dt="2022-11-01T10:57:25.246" v="335" actId="26606"/>
          <ac:spMkLst>
            <pc:docMk/>
            <pc:sldMk cId="3712703585" sldId="296"/>
            <ac:spMk id="8" creationId="{6BC377B7-18F1-42AD-A1DD-E1D6A5B27CE9}"/>
          </ac:spMkLst>
        </pc:spChg>
        <pc:spChg chg="add">
          <ac:chgData name="Miriam Mondragon" userId="bbab2f52-6cef-4adc-8a98-0c01f270dbfa" providerId="ADAL" clId="{86A94250-6335-4AFD-B72D-AAEDD8FAF522}" dt="2022-11-01T10:57:25.246" v="335" actId="26606"/>
          <ac:spMkLst>
            <pc:docMk/>
            <pc:sldMk cId="3712703585" sldId="296"/>
            <ac:spMk id="10" creationId="{D8CD3F60-224B-4A33-8366-65BAA0E6ECD1}"/>
          </ac:spMkLst>
        </pc:spChg>
        <pc:picChg chg="add mod">
          <ac:chgData name="Miriam Mondragon" userId="bbab2f52-6cef-4adc-8a98-0c01f270dbfa" providerId="ADAL" clId="{86A94250-6335-4AFD-B72D-AAEDD8FAF522}" dt="2022-11-01T14:25:32.126" v="499" actId="14100"/>
          <ac:picMkLst>
            <pc:docMk/>
            <pc:sldMk cId="3712703585" sldId="296"/>
            <ac:picMk id="3" creationId="{DA816901-D7E3-4049-97B9-D1D14ECE02F0}"/>
          </ac:picMkLst>
        </pc:picChg>
      </pc:sldChg>
      <pc:sldChg chg="addSp modSp new mod">
        <pc:chgData name="Miriam Mondragon" userId="bbab2f52-6cef-4adc-8a98-0c01f270dbfa" providerId="ADAL" clId="{86A94250-6335-4AFD-B72D-AAEDD8FAF522}" dt="2022-11-01T10:58:12.132" v="358" actId="113"/>
        <pc:sldMkLst>
          <pc:docMk/>
          <pc:sldMk cId="1526366233" sldId="297"/>
        </pc:sldMkLst>
        <pc:spChg chg="add mod">
          <ac:chgData name="Miriam Mondragon" userId="bbab2f52-6cef-4adc-8a98-0c01f270dbfa" providerId="ADAL" clId="{86A94250-6335-4AFD-B72D-AAEDD8FAF522}" dt="2022-11-01T10:58:12.132" v="358" actId="113"/>
          <ac:spMkLst>
            <pc:docMk/>
            <pc:sldMk cId="1526366233" sldId="297"/>
            <ac:spMk id="4" creationId="{DCB67F60-5B6D-4A21-81C7-CEDC41F4D5CD}"/>
          </ac:spMkLst>
        </pc:spChg>
        <pc:picChg chg="add mod modCrop">
          <ac:chgData name="Miriam Mondragon" userId="bbab2f52-6cef-4adc-8a98-0c01f270dbfa" providerId="ADAL" clId="{86A94250-6335-4AFD-B72D-AAEDD8FAF522}" dt="2022-11-01T10:57:48.761" v="340" actId="1076"/>
          <ac:picMkLst>
            <pc:docMk/>
            <pc:sldMk cId="1526366233" sldId="297"/>
            <ac:picMk id="3" creationId="{F6CEDCE4-8AFA-40F2-96C8-37ABC54393CF}"/>
          </ac:picMkLst>
        </pc:picChg>
      </pc:sldChg>
      <pc:sldChg chg="addSp modSp new mod">
        <pc:chgData name="Miriam Mondragon" userId="bbab2f52-6cef-4adc-8a98-0c01f270dbfa" providerId="ADAL" clId="{86A94250-6335-4AFD-B72D-AAEDD8FAF522}" dt="2022-11-01T11:00:12.699" v="405" actId="207"/>
        <pc:sldMkLst>
          <pc:docMk/>
          <pc:sldMk cId="191994711" sldId="298"/>
        </pc:sldMkLst>
        <pc:spChg chg="add mod">
          <ac:chgData name="Miriam Mondragon" userId="bbab2f52-6cef-4adc-8a98-0c01f270dbfa" providerId="ADAL" clId="{86A94250-6335-4AFD-B72D-AAEDD8FAF522}" dt="2022-11-01T10:59:32.598" v="398"/>
          <ac:spMkLst>
            <pc:docMk/>
            <pc:sldMk cId="191994711" sldId="298"/>
            <ac:spMk id="4" creationId="{56B37C84-510A-4990-A39B-47D584899233}"/>
          </ac:spMkLst>
        </pc:spChg>
        <pc:spChg chg="add mod">
          <ac:chgData name="Miriam Mondragon" userId="bbab2f52-6cef-4adc-8a98-0c01f270dbfa" providerId="ADAL" clId="{86A94250-6335-4AFD-B72D-AAEDD8FAF522}" dt="2022-11-01T11:00:12.699" v="405" actId="207"/>
          <ac:spMkLst>
            <pc:docMk/>
            <pc:sldMk cId="191994711" sldId="298"/>
            <ac:spMk id="5" creationId="{C589C064-2221-42F8-B264-3972C1B08636}"/>
          </ac:spMkLst>
        </pc:spChg>
        <pc:picChg chg="add mod">
          <ac:chgData name="Miriam Mondragon" userId="bbab2f52-6cef-4adc-8a98-0c01f270dbfa" providerId="ADAL" clId="{86A94250-6335-4AFD-B72D-AAEDD8FAF522}" dt="2022-11-01T10:59:21.613" v="397" actId="14100"/>
          <ac:picMkLst>
            <pc:docMk/>
            <pc:sldMk cId="191994711" sldId="298"/>
            <ac:picMk id="3" creationId="{C995A158-0DBF-4072-8F68-3ADFCDEB1A01}"/>
          </ac:picMkLst>
        </pc:picChg>
      </pc:sldChg>
      <pc:sldChg chg="addSp modSp new mod">
        <pc:chgData name="Miriam Mondragon" userId="bbab2f52-6cef-4adc-8a98-0c01f270dbfa" providerId="ADAL" clId="{86A94250-6335-4AFD-B72D-AAEDD8FAF522}" dt="2022-11-01T11:00:31.100" v="407" actId="207"/>
        <pc:sldMkLst>
          <pc:docMk/>
          <pc:sldMk cId="2726224997" sldId="299"/>
        </pc:sldMkLst>
        <pc:spChg chg="add mod">
          <ac:chgData name="Miriam Mondragon" userId="bbab2f52-6cef-4adc-8a98-0c01f270dbfa" providerId="ADAL" clId="{86A94250-6335-4AFD-B72D-AAEDD8FAF522}" dt="2022-11-01T10:59:39.677" v="401"/>
          <ac:spMkLst>
            <pc:docMk/>
            <pc:sldMk cId="2726224997" sldId="299"/>
            <ac:spMk id="4" creationId="{89085581-6E43-4B5B-8A8F-5FFC717D2437}"/>
          </ac:spMkLst>
        </pc:spChg>
        <pc:spChg chg="add mod">
          <ac:chgData name="Miriam Mondragon" userId="bbab2f52-6cef-4adc-8a98-0c01f270dbfa" providerId="ADAL" clId="{86A94250-6335-4AFD-B72D-AAEDD8FAF522}" dt="2022-11-01T11:00:31.100" v="407" actId="207"/>
          <ac:spMkLst>
            <pc:docMk/>
            <pc:sldMk cId="2726224997" sldId="299"/>
            <ac:spMk id="5" creationId="{2F50B706-0D23-43EF-9C7D-DB5B94CDA21E}"/>
          </ac:spMkLst>
        </pc:spChg>
        <pc:picChg chg="add mod">
          <ac:chgData name="Miriam Mondragon" userId="bbab2f52-6cef-4adc-8a98-0c01f270dbfa" providerId="ADAL" clId="{86A94250-6335-4AFD-B72D-AAEDD8FAF522}" dt="2022-11-01T10:59:38.268" v="400" actId="14100"/>
          <ac:picMkLst>
            <pc:docMk/>
            <pc:sldMk cId="2726224997" sldId="299"/>
            <ac:picMk id="3" creationId="{2D054A14-EA64-4391-AF9E-272207BE26A7}"/>
          </ac:picMkLst>
        </pc:picChg>
      </pc:sldChg>
      <pc:sldChg chg="addSp modSp new mod ord">
        <pc:chgData name="Miriam Mondragon" userId="bbab2f52-6cef-4adc-8a98-0c01f270dbfa" providerId="ADAL" clId="{86A94250-6335-4AFD-B72D-AAEDD8FAF522}" dt="2022-11-01T11:07:35.256" v="469"/>
        <pc:sldMkLst>
          <pc:docMk/>
          <pc:sldMk cId="117993305" sldId="300"/>
        </pc:sldMkLst>
        <pc:picChg chg="add mod">
          <ac:chgData name="Miriam Mondragon" userId="bbab2f52-6cef-4adc-8a98-0c01f270dbfa" providerId="ADAL" clId="{86A94250-6335-4AFD-B72D-AAEDD8FAF522}" dt="2022-11-01T11:00:48.707" v="410" actId="1076"/>
          <ac:picMkLst>
            <pc:docMk/>
            <pc:sldMk cId="117993305" sldId="300"/>
            <ac:picMk id="3" creationId="{9748F290-944D-4F10-A2E6-86FB0C5B1174}"/>
          </ac:picMkLst>
        </pc:picChg>
      </pc:sldChg>
      <pc:sldChg chg="addSp modSp new mod ord">
        <pc:chgData name="Miriam Mondragon" userId="bbab2f52-6cef-4adc-8a98-0c01f270dbfa" providerId="ADAL" clId="{86A94250-6335-4AFD-B72D-AAEDD8FAF522}" dt="2022-11-01T10:59:56.956" v="403" actId="207"/>
        <pc:sldMkLst>
          <pc:docMk/>
          <pc:sldMk cId="729021912" sldId="301"/>
        </pc:sldMkLst>
        <pc:spChg chg="add mod">
          <ac:chgData name="Miriam Mondragon" userId="bbab2f52-6cef-4adc-8a98-0c01f270dbfa" providerId="ADAL" clId="{86A94250-6335-4AFD-B72D-AAEDD8FAF522}" dt="2022-11-01T10:59:06.013" v="395" actId="1076"/>
          <ac:spMkLst>
            <pc:docMk/>
            <pc:sldMk cId="729021912" sldId="301"/>
            <ac:spMk id="4" creationId="{C1EEDFB5-0C6D-454D-939D-16A5A3B3DD28}"/>
          </ac:spMkLst>
        </pc:spChg>
        <pc:spChg chg="add mod">
          <ac:chgData name="Miriam Mondragon" userId="bbab2f52-6cef-4adc-8a98-0c01f270dbfa" providerId="ADAL" clId="{86A94250-6335-4AFD-B72D-AAEDD8FAF522}" dt="2022-11-01T10:59:56.956" v="403" actId="207"/>
          <ac:spMkLst>
            <pc:docMk/>
            <pc:sldMk cId="729021912" sldId="301"/>
            <ac:spMk id="5" creationId="{7542E512-39F2-4DEB-A215-6A6F2169FE3A}"/>
          </ac:spMkLst>
        </pc:spChg>
        <pc:picChg chg="add mod modCrop">
          <ac:chgData name="Miriam Mondragon" userId="bbab2f52-6cef-4adc-8a98-0c01f270dbfa" providerId="ADAL" clId="{86A94250-6335-4AFD-B72D-AAEDD8FAF522}" dt="2022-11-01T10:58:40.286" v="362" actId="14100"/>
          <ac:picMkLst>
            <pc:docMk/>
            <pc:sldMk cId="729021912" sldId="301"/>
            <ac:picMk id="3" creationId="{522921D6-01BE-48D7-8584-BE5110EDA138}"/>
          </ac:picMkLst>
        </pc:picChg>
      </pc:sldChg>
      <pc:sldChg chg="addSp modSp new mod setBg">
        <pc:chgData name="Miriam Mondragon" userId="bbab2f52-6cef-4adc-8a98-0c01f270dbfa" providerId="ADAL" clId="{86A94250-6335-4AFD-B72D-AAEDD8FAF522}" dt="2022-11-02T10:17:42.293" v="504" actId="207"/>
        <pc:sldMkLst>
          <pc:docMk/>
          <pc:sldMk cId="2006069480" sldId="302"/>
        </pc:sldMkLst>
        <pc:spChg chg="add mod">
          <ac:chgData name="Miriam Mondragon" userId="bbab2f52-6cef-4adc-8a98-0c01f270dbfa" providerId="ADAL" clId="{86A94250-6335-4AFD-B72D-AAEDD8FAF522}" dt="2022-11-02T10:17:42.293" v="504" actId="207"/>
          <ac:spMkLst>
            <pc:docMk/>
            <pc:sldMk cId="2006069480" sldId="302"/>
            <ac:spMk id="2" creationId="{0BB159A7-448D-4569-8D64-7AB6997C7B2E}"/>
          </ac:spMkLst>
        </pc:spChg>
        <pc:spChg chg="add mod">
          <ac:chgData name="Miriam Mondragon" userId="bbab2f52-6cef-4adc-8a98-0c01f270dbfa" providerId="ADAL" clId="{86A94250-6335-4AFD-B72D-AAEDD8FAF522}" dt="2022-11-01T11:02:56.817" v="435" actId="1076"/>
          <ac:spMkLst>
            <pc:docMk/>
            <pc:sldMk cId="2006069480" sldId="302"/>
            <ac:spMk id="6" creationId="{99632F22-758C-4132-89F2-B2B443CE58DF}"/>
          </ac:spMkLst>
        </pc:spChg>
        <pc:spChg chg="add">
          <ac:chgData name="Miriam Mondragon" userId="bbab2f52-6cef-4adc-8a98-0c01f270dbfa" providerId="ADAL" clId="{86A94250-6335-4AFD-B72D-AAEDD8FAF522}" dt="2022-11-01T10:44:35.109" v="156" actId="26606"/>
          <ac:spMkLst>
            <pc:docMk/>
            <pc:sldMk cId="2006069480" sldId="302"/>
            <ac:spMk id="8" creationId="{6BC377B7-18F1-42AD-A1DD-E1D6A5B27CE9}"/>
          </ac:spMkLst>
        </pc:spChg>
        <pc:spChg chg="add">
          <ac:chgData name="Miriam Mondragon" userId="bbab2f52-6cef-4adc-8a98-0c01f270dbfa" providerId="ADAL" clId="{86A94250-6335-4AFD-B72D-AAEDD8FAF522}" dt="2022-11-01T10:44:35.109" v="156" actId="26606"/>
          <ac:spMkLst>
            <pc:docMk/>
            <pc:sldMk cId="2006069480" sldId="302"/>
            <ac:spMk id="10" creationId="{D8CD3F60-224B-4A33-8366-65BAA0E6ECD1}"/>
          </ac:spMkLst>
        </pc:spChg>
        <pc:picChg chg="add mod">
          <ac:chgData name="Miriam Mondragon" userId="bbab2f52-6cef-4adc-8a98-0c01f270dbfa" providerId="ADAL" clId="{86A94250-6335-4AFD-B72D-AAEDD8FAF522}" dt="2022-11-01T10:44:35.109" v="156" actId="26606"/>
          <ac:picMkLst>
            <pc:docMk/>
            <pc:sldMk cId="2006069480" sldId="302"/>
            <ac:picMk id="3" creationId="{940B1DBB-B6E8-4086-9F4B-E43FD1C9126F}"/>
          </ac:picMkLst>
        </pc:picChg>
      </pc:sldChg>
      <pc:sldChg chg="addSp modSp new mod">
        <pc:chgData name="Miriam Mondragon" userId="bbab2f52-6cef-4adc-8a98-0c01f270dbfa" providerId="ADAL" clId="{86A94250-6335-4AFD-B72D-AAEDD8FAF522}" dt="2022-11-01T11:01:42.723" v="426" actId="1076"/>
        <pc:sldMkLst>
          <pc:docMk/>
          <pc:sldMk cId="1432210864" sldId="303"/>
        </pc:sldMkLst>
        <pc:picChg chg="add mod ord modCrop">
          <ac:chgData name="Miriam Mondragon" userId="bbab2f52-6cef-4adc-8a98-0c01f270dbfa" providerId="ADAL" clId="{86A94250-6335-4AFD-B72D-AAEDD8FAF522}" dt="2022-11-01T11:01:42.723" v="426" actId="1076"/>
          <ac:picMkLst>
            <pc:docMk/>
            <pc:sldMk cId="1432210864" sldId="303"/>
            <ac:picMk id="3" creationId="{EEC73C58-5B26-4419-9EB5-950531F13851}"/>
          </ac:picMkLst>
        </pc:picChg>
        <pc:picChg chg="add mod modCrop">
          <ac:chgData name="Miriam Mondragon" userId="bbab2f52-6cef-4adc-8a98-0c01f270dbfa" providerId="ADAL" clId="{86A94250-6335-4AFD-B72D-AAEDD8FAF522}" dt="2022-11-01T11:01:15.610" v="416" actId="1076"/>
          <ac:picMkLst>
            <pc:docMk/>
            <pc:sldMk cId="1432210864" sldId="303"/>
            <ac:picMk id="4" creationId="{ECCD7B0B-8C0B-4741-BF9E-7CEF064EFB37}"/>
          </ac:picMkLst>
        </pc:picChg>
      </pc:sldChg>
      <pc:sldChg chg="new del">
        <pc:chgData name="Miriam Mondragon" userId="bbab2f52-6cef-4adc-8a98-0c01f270dbfa" providerId="ADAL" clId="{86A94250-6335-4AFD-B72D-AAEDD8FAF522}" dt="2022-11-07T07:53:02.227" v="573" actId="680"/>
        <pc:sldMkLst>
          <pc:docMk/>
          <pc:sldMk cId="806150263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C1FF876-CD0E-4DE8-A840-95BFA5AFF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935BDC-3ADB-453C-945C-1C460A50F0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61DD-C14F-4938-B44D-9E8FF914C9D4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31BCA08-DF33-444E-82CC-6A9FD9CF1C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800CD-DF88-46EF-8760-676652D6C9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000F-10D2-4A72-8077-77FA36F3FB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163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1AD4-E8B3-47AD-84AD-BC5FEFF4A351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1FF0B-F12D-40E0-AA29-78BD828DF4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6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FF0B-F12D-40E0-AA29-78BD828DF42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51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FF0B-F12D-40E0-AA29-78BD828DF42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49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4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7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5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7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0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8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0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8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5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5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11/7/2022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8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bluediamondgallery.com/highway-signs/s/safety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icserver.org/r/risk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44CD720-095E-4F7E-BC83-7D34D55E6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AB3264A-27AF-4949-8E97-FEB5D9F12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3083735"/>
            <a:ext cx="10268712" cy="3227832"/>
          </a:xfrm>
        </p:spPr>
        <p:txBody>
          <a:bodyPr anchor="b">
            <a:normAutofit/>
          </a:bodyPr>
          <a:lstStyle/>
          <a:p>
            <a:r>
              <a:rPr lang="sv-SE" sz="6000" dirty="0" err="1"/>
              <a:t>Safety</a:t>
            </a:r>
            <a:r>
              <a:rPr lang="sv-SE" sz="6000" dirty="0"/>
              <a:t> and </a:t>
            </a:r>
            <a:r>
              <a:rPr lang="sv-SE" sz="6000" dirty="0" err="1"/>
              <a:t>Security</a:t>
            </a:r>
            <a:br>
              <a:rPr lang="sv-SE" sz="6000" dirty="0"/>
            </a:br>
            <a:br>
              <a:rPr lang="sv-SE" sz="7500" dirty="0"/>
            </a:br>
            <a:endParaRPr lang="sv-SE" sz="75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B20FCC-4BC4-4613-A6E4-81B88DF63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 anchor="t">
            <a:normAutofit/>
          </a:bodyPr>
          <a:lstStyle/>
          <a:p>
            <a:r>
              <a:rPr lang="sv-SE">
                <a:solidFill>
                  <a:schemeClr val="tx1"/>
                </a:solidFill>
              </a:rPr>
              <a:t>In Humanitarian Work</a:t>
            </a:r>
          </a:p>
        </p:txBody>
      </p:sp>
    </p:spTree>
    <p:extLst>
      <p:ext uri="{BB962C8B-B14F-4D97-AF65-F5344CB8AC3E}">
        <p14:creationId xmlns:p14="http://schemas.microsoft.com/office/powerpoint/2010/main" val="344920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40B1DBB-B6E8-4086-9F4B-E43FD1C91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r="1034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9632F22-758C-4132-89F2-B2B443CE58DF}"/>
              </a:ext>
            </a:extLst>
          </p:cNvPr>
          <p:cNvSpPr txBox="1"/>
          <p:nvPr/>
        </p:nvSpPr>
        <p:spPr>
          <a:xfrm>
            <a:off x="643467" y="58692"/>
            <a:ext cx="59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responsability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BB159A7-448D-4569-8D64-7AB6997C7B2E}"/>
              </a:ext>
            </a:extLst>
          </p:cNvPr>
          <p:cNvSpPr txBox="1"/>
          <p:nvPr/>
        </p:nvSpPr>
        <p:spPr>
          <a:xfrm>
            <a:off x="880533" y="3081867"/>
            <a:ext cx="8636000" cy="3132666"/>
          </a:xfrm>
          <a:prstGeom prst="rect">
            <a:avLst/>
          </a:prstGeom>
          <a:solidFill>
            <a:srgbClr val="E6E7E8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606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34F3F16-DD6B-45A7-9965-315D39F32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6D774D9-BCF8-4A63-8271-E7A7C551326C}"/>
              </a:ext>
            </a:extLst>
          </p:cNvPr>
          <p:cNvSpPr txBox="1"/>
          <p:nvPr/>
        </p:nvSpPr>
        <p:spPr>
          <a:xfrm>
            <a:off x="643467" y="0"/>
            <a:ext cx="59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responsability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BD9B804-70EC-4AD9-BB68-2BC0A6FD3704}"/>
              </a:ext>
            </a:extLst>
          </p:cNvPr>
          <p:cNvSpPr txBox="1"/>
          <p:nvPr/>
        </p:nvSpPr>
        <p:spPr>
          <a:xfrm>
            <a:off x="1270000" y="3081867"/>
            <a:ext cx="8813800" cy="2201333"/>
          </a:xfrm>
          <a:prstGeom prst="rect">
            <a:avLst/>
          </a:prstGeom>
          <a:solidFill>
            <a:srgbClr val="E6E7E8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128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6A0B970-8833-458B-B255-666176769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1" y="1119352"/>
            <a:ext cx="11592338" cy="5234151"/>
          </a:xfrm>
          <a:prstGeom prst="rect">
            <a:avLst/>
          </a:prstGeom>
        </p:spPr>
      </p:pic>
      <p:pic>
        <p:nvPicPr>
          <p:cNvPr id="5" name="Bildobjekt 4" descr="En bild som visar text, himmel, utomhus, tecken&#10;&#10;Automatiskt genererad beskrivning">
            <a:extLst>
              <a:ext uri="{FF2B5EF4-FFF2-40B4-BE49-F238E27FC236}">
                <a16:creationId xmlns:a16="http://schemas.microsoft.com/office/drawing/2014/main" id="{4801F11F-2C5B-44E0-92E3-B3FA8C42E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314" b="18241"/>
          <a:stretch/>
        </p:blipFill>
        <p:spPr>
          <a:xfrm>
            <a:off x="7788167" y="-1"/>
            <a:ext cx="4403834" cy="18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4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7C8D1F0-A109-48CB-9D3C-0661BA71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9" y="885470"/>
            <a:ext cx="9735909" cy="5087060"/>
          </a:xfrm>
          <a:prstGeom prst="rect">
            <a:avLst/>
          </a:prstGeom>
        </p:spPr>
      </p:pic>
      <p:pic>
        <p:nvPicPr>
          <p:cNvPr id="5" name="Bildobjekt 4" descr="En bild som visar text, tecken, utomhus, gata&#10;&#10;Automatiskt genererad beskrivning">
            <a:extLst>
              <a:ext uri="{FF2B5EF4-FFF2-40B4-BE49-F238E27FC236}">
                <a16:creationId xmlns:a16="http://schemas.microsoft.com/office/drawing/2014/main" id="{DEE9186F-FA86-4621-9E79-06A8669B8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908" b="3774"/>
          <a:stretch/>
        </p:blipFill>
        <p:spPr>
          <a:xfrm>
            <a:off x="7599922" y="-1"/>
            <a:ext cx="4592078" cy="21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2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D863CF-19D3-4CA6-8AC0-D0CAA0D33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/>
          <a:stretch/>
        </p:blipFill>
        <p:spPr>
          <a:xfrm>
            <a:off x="-439622" y="1"/>
            <a:ext cx="12631622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9AE6F35-23D9-4FC2-8F61-605DE2FEAEB0}"/>
              </a:ext>
            </a:extLst>
          </p:cNvPr>
          <p:cNvSpPr txBox="1"/>
          <p:nvPr/>
        </p:nvSpPr>
        <p:spPr>
          <a:xfrm>
            <a:off x="6834427" y="2905780"/>
            <a:ext cx="886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sv-S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situational</a:t>
            </a:r>
            <a:r>
              <a:rPr lang="sv-S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</a:t>
            </a:r>
            <a:endParaRPr lang="sv-SE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0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leksak&#10;&#10;Automatiskt genererad beskrivning">
            <a:extLst>
              <a:ext uri="{FF2B5EF4-FFF2-40B4-BE49-F238E27FC236}">
                <a16:creationId xmlns:a16="http://schemas.microsoft.com/office/drawing/2014/main" id="{9748F290-944D-4F10-A2E6-86FB0C5B1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410" y="0"/>
            <a:ext cx="12989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DF7E349-DDA1-4CEF-BB2F-0A02F076A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-1" r="14338" b="64261"/>
          <a:stretch/>
        </p:blipFill>
        <p:spPr>
          <a:xfrm>
            <a:off x="0" y="493723"/>
            <a:ext cx="12192000" cy="222603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E568C54-F0C1-445B-9563-8078B289435B}"/>
              </a:ext>
            </a:extLst>
          </p:cNvPr>
          <p:cNvSpPr/>
          <p:nvPr/>
        </p:nvSpPr>
        <p:spPr>
          <a:xfrm>
            <a:off x="0" y="5959366"/>
            <a:ext cx="12192000" cy="912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9D99C24-2724-4860-9105-DD9FEE60BE3A}"/>
              </a:ext>
            </a:extLst>
          </p:cNvPr>
          <p:cNvSpPr txBox="1"/>
          <p:nvPr/>
        </p:nvSpPr>
        <p:spPr>
          <a:xfrm>
            <a:off x="315311" y="320301"/>
            <a:ext cx="7141779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Managing</a:t>
            </a:r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emergencies</a:t>
            </a:r>
            <a:endParaRPr lang="sv-S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3B49DBB-3772-4FCC-BF53-A90A9DE1278E}"/>
              </a:ext>
            </a:extLst>
          </p:cNvPr>
          <p:cNvSpPr/>
          <p:nvPr/>
        </p:nvSpPr>
        <p:spPr>
          <a:xfrm>
            <a:off x="0" y="3920067"/>
            <a:ext cx="12192000" cy="2302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B3C78FE-3283-43BE-85F3-6D6FD5CB3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60" r="984" b="14533"/>
          <a:stretch/>
        </p:blipFill>
        <p:spPr>
          <a:xfrm flipH="1">
            <a:off x="7823832" y="1801832"/>
            <a:ext cx="3106634" cy="408407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BF21484-BC3D-477B-A5FB-39B0CC6D1EE5}"/>
              </a:ext>
            </a:extLst>
          </p:cNvPr>
          <p:cNvSpPr txBox="1"/>
          <p:nvPr/>
        </p:nvSpPr>
        <p:spPr>
          <a:xfrm>
            <a:off x="1566332" y="2025227"/>
            <a:ext cx="3005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/>
              <a:t>Fight</a:t>
            </a:r>
          </a:p>
          <a:p>
            <a:pPr>
              <a:lnSpc>
                <a:spcPct val="150000"/>
              </a:lnSpc>
            </a:pPr>
            <a:r>
              <a:rPr lang="sv-SE" sz="3600" dirty="0"/>
              <a:t>Flight</a:t>
            </a:r>
          </a:p>
          <a:p>
            <a:pPr>
              <a:lnSpc>
                <a:spcPct val="150000"/>
              </a:lnSpc>
            </a:pPr>
            <a:r>
              <a:rPr lang="sv-SE" sz="3600" dirty="0" err="1"/>
              <a:t>Freeze</a:t>
            </a:r>
            <a:endParaRPr lang="sv-SE" sz="36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1083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3D9E712-A35E-4D49-923C-957725B96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92" y="0"/>
            <a:ext cx="12288092" cy="53760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ABFF54A-FD97-4C85-BED6-99320AFDFC49}"/>
              </a:ext>
            </a:extLst>
          </p:cNvPr>
          <p:cNvSpPr/>
          <p:nvPr/>
        </p:nvSpPr>
        <p:spPr>
          <a:xfrm>
            <a:off x="0" y="5376041"/>
            <a:ext cx="12192000" cy="1495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7574510-1DC9-4D87-87F8-32C76C6B41C6}"/>
              </a:ext>
            </a:extLst>
          </p:cNvPr>
          <p:cNvSpPr txBox="1"/>
          <p:nvPr/>
        </p:nvSpPr>
        <p:spPr>
          <a:xfrm>
            <a:off x="474133" y="1832041"/>
            <a:ext cx="8712200" cy="1972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6B2AAEA-BD25-4549-B80C-6B309EA48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91" r="34271" b="14079"/>
          <a:stretch/>
        </p:blipFill>
        <p:spPr>
          <a:xfrm>
            <a:off x="2729945" y="1052041"/>
            <a:ext cx="3989584" cy="41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24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0B47882-C732-43C5-9F7A-32DC5445F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24387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B7BE51C-6396-4023-8F5F-55CD1173C7B5}"/>
              </a:ext>
            </a:extLst>
          </p:cNvPr>
          <p:cNvSpPr/>
          <p:nvPr/>
        </p:nvSpPr>
        <p:spPr>
          <a:xfrm>
            <a:off x="0" y="5243871"/>
            <a:ext cx="12192000" cy="16281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9961C41-9C2D-4455-8C8F-168FFFD10ED1}"/>
              </a:ext>
            </a:extLst>
          </p:cNvPr>
          <p:cNvSpPr txBox="1"/>
          <p:nvPr/>
        </p:nvSpPr>
        <p:spPr>
          <a:xfrm>
            <a:off x="592667" y="1786467"/>
            <a:ext cx="8144934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V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69E46A5-DC19-43B6-8FDD-5D460205B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630" b="14086"/>
          <a:stretch/>
        </p:blipFill>
        <p:spPr>
          <a:xfrm>
            <a:off x="3141834" y="1100666"/>
            <a:ext cx="2990512" cy="42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5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E211BB-EF91-4403-B9F4-302CF9497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1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0088457-0720-44BD-B526-106CD31D7A9D}"/>
              </a:ext>
            </a:extLst>
          </p:cNvPr>
          <p:cNvSpPr txBox="1"/>
          <p:nvPr/>
        </p:nvSpPr>
        <p:spPr>
          <a:xfrm>
            <a:off x="9790386" y="5612524"/>
            <a:ext cx="2401614" cy="1245476"/>
          </a:xfrm>
          <a:prstGeom prst="rect">
            <a:avLst/>
          </a:prstGeom>
          <a:solidFill>
            <a:srgbClr val="E6E7E8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837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2AF7B69-3546-4318-87AC-DACCE725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1"/>
            <a:ext cx="12192000" cy="678263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2A84232-1A99-45A3-A4E7-067229D0F4B8}"/>
              </a:ext>
            </a:extLst>
          </p:cNvPr>
          <p:cNvSpPr txBox="1"/>
          <p:nvPr/>
        </p:nvSpPr>
        <p:spPr>
          <a:xfrm>
            <a:off x="4806892" y="1526796"/>
            <a:ext cx="289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Duty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1584268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65114EC-DDAD-4530-9574-E5ECAF698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9"/>
          <a:stretch/>
        </p:blipFill>
        <p:spPr>
          <a:xfrm>
            <a:off x="-310361" y="1986454"/>
            <a:ext cx="12812721" cy="487154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F1B28AE-BA0B-4F87-A16D-39C59CFC1B4A}"/>
              </a:ext>
            </a:extLst>
          </p:cNvPr>
          <p:cNvSpPr txBox="1"/>
          <p:nvPr/>
        </p:nvSpPr>
        <p:spPr>
          <a:xfrm>
            <a:off x="1024759" y="536028"/>
            <a:ext cx="884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Identifying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endParaRPr lang="sv-S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6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1EB2C1C-306F-4D73-983F-497699574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/>
          <a:stretch/>
        </p:blipFill>
        <p:spPr>
          <a:xfrm>
            <a:off x="19" y="-138923"/>
            <a:ext cx="12438973" cy="699692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50A7054-BC89-4523-A9E9-4F70DFF04381}"/>
              </a:ext>
            </a:extLst>
          </p:cNvPr>
          <p:cNvSpPr txBox="1"/>
          <p:nvPr/>
        </p:nvSpPr>
        <p:spPr>
          <a:xfrm>
            <a:off x="9790386" y="5612524"/>
            <a:ext cx="2401614" cy="1245476"/>
          </a:xfrm>
          <a:prstGeom prst="rect">
            <a:avLst/>
          </a:prstGeom>
          <a:solidFill>
            <a:srgbClr val="E6E7E8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641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AF9374E5-3922-43E3-9297-151E85F1A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3571"/>
            <a:ext cx="12192000" cy="813157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24F5362-F247-4FF5-B7A2-3F691F0D4D60}"/>
              </a:ext>
            </a:extLst>
          </p:cNvPr>
          <p:cNvSpPr txBox="1"/>
          <p:nvPr/>
        </p:nvSpPr>
        <p:spPr>
          <a:xfrm>
            <a:off x="567847" y="-475988"/>
            <a:ext cx="11624153" cy="224676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txBody>
          <a:bodyPr wrap="square" rtlCol="0">
            <a:spAutoFit/>
          </a:bodyPr>
          <a:lstStyle/>
          <a:p>
            <a:endParaRPr lang="sv-S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Risk Rating Systems</a:t>
            </a:r>
          </a:p>
          <a:p>
            <a:endParaRPr lang="sv-S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96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12D8C8-69F4-4B21-8D25-35650F7A8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39E8F00-F754-49EE-88E3-03AACF0BA58E}"/>
              </a:ext>
            </a:extLst>
          </p:cNvPr>
          <p:cNvSpPr txBox="1"/>
          <p:nvPr/>
        </p:nvSpPr>
        <p:spPr>
          <a:xfrm>
            <a:off x="9790386" y="6006662"/>
            <a:ext cx="2401614" cy="1245476"/>
          </a:xfrm>
          <a:prstGeom prst="rect">
            <a:avLst/>
          </a:prstGeom>
          <a:solidFill>
            <a:srgbClr val="E6E7E8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2668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310385-B73A-481A-9F50-3933B6BA1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9"/>
          <a:stretch/>
        </p:blipFill>
        <p:spPr>
          <a:xfrm>
            <a:off x="-148" y="677042"/>
            <a:ext cx="12192148" cy="618095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FF71401-6FDF-4252-B5F8-430AC7D7AB5C}"/>
              </a:ext>
            </a:extLst>
          </p:cNvPr>
          <p:cNvSpPr txBox="1"/>
          <p:nvPr/>
        </p:nvSpPr>
        <p:spPr>
          <a:xfrm>
            <a:off x="3648785" y="939800"/>
            <a:ext cx="8109954" cy="1355834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F4857E7-F441-4998-84D2-7BB30E2E7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8"/>
          <a:stretch/>
        </p:blipFill>
        <p:spPr>
          <a:xfrm>
            <a:off x="-148" y="0"/>
            <a:ext cx="12192148" cy="100373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52BBA8-4EB3-4041-9EEF-989E5612443F}"/>
              </a:ext>
            </a:extLst>
          </p:cNvPr>
          <p:cNvSpPr txBox="1"/>
          <p:nvPr/>
        </p:nvSpPr>
        <p:spPr>
          <a:xfrm>
            <a:off x="558800" y="6045200"/>
            <a:ext cx="11294533" cy="91440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753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88B40C5-106D-4918-BC90-B0357DA8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/>
          <a:stretch/>
        </p:blipFill>
        <p:spPr>
          <a:xfrm>
            <a:off x="643467" y="1109133"/>
            <a:ext cx="10905066" cy="46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97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18B13B76-AF0E-4B7E-89C4-D580C499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75361"/>
            <a:ext cx="10905066" cy="49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10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A816901-D7E3-4049-97B9-D1D14ECE0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3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3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6CEDCE4-8AFA-40F2-96C8-37ABC543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9"/>
          <a:stretch/>
        </p:blipFill>
        <p:spPr>
          <a:xfrm>
            <a:off x="0" y="1360946"/>
            <a:ext cx="12192000" cy="549705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CB67F60-5B6D-4A21-81C7-CEDC41F4D5CD}"/>
              </a:ext>
            </a:extLst>
          </p:cNvPr>
          <p:cNvSpPr txBox="1"/>
          <p:nvPr/>
        </p:nvSpPr>
        <p:spPr>
          <a:xfrm>
            <a:off x="362607" y="42566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1526366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2921D6-01BE-48D7-8584-BE5110EDA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/>
          <a:stretch/>
        </p:blipFill>
        <p:spPr>
          <a:xfrm>
            <a:off x="0" y="732506"/>
            <a:ext cx="12192000" cy="612549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1EEDFB5-0C6D-454D-939D-16A5A3B3DD28}"/>
              </a:ext>
            </a:extLst>
          </p:cNvPr>
          <p:cNvSpPr txBox="1"/>
          <p:nvPr/>
        </p:nvSpPr>
        <p:spPr>
          <a:xfrm>
            <a:off x="157655" y="104643"/>
            <a:ext cx="649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be…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542E512-39F2-4DEB-A215-6A6F2169FE3A}"/>
              </a:ext>
            </a:extLst>
          </p:cNvPr>
          <p:cNvSpPr txBox="1"/>
          <p:nvPr/>
        </p:nvSpPr>
        <p:spPr>
          <a:xfrm>
            <a:off x="10562897" y="6125494"/>
            <a:ext cx="1629103" cy="732506"/>
          </a:xfrm>
          <a:prstGeom prst="rect">
            <a:avLst/>
          </a:prstGeom>
          <a:solidFill>
            <a:srgbClr val="CFDACE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02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7DC77F-127C-4AFA-9B93-AF13E483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17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3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995A158-0DBF-4072-8F68-3ADFCDEB1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147"/>
            <a:ext cx="12192000" cy="612585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6B37C84-510A-4990-A39B-47D584899233}"/>
              </a:ext>
            </a:extLst>
          </p:cNvPr>
          <p:cNvSpPr txBox="1"/>
          <p:nvPr/>
        </p:nvSpPr>
        <p:spPr>
          <a:xfrm>
            <a:off x="157655" y="104643"/>
            <a:ext cx="649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be…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589C064-2221-42F8-B264-3972C1B08636}"/>
              </a:ext>
            </a:extLst>
          </p:cNvPr>
          <p:cNvSpPr txBox="1"/>
          <p:nvPr/>
        </p:nvSpPr>
        <p:spPr>
          <a:xfrm>
            <a:off x="10546915" y="5924811"/>
            <a:ext cx="1645085" cy="933189"/>
          </a:xfrm>
          <a:prstGeom prst="rect">
            <a:avLst/>
          </a:prstGeom>
          <a:solidFill>
            <a:srgbClr val="D6CDCD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994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054A14-EA64-4391-AF9E-272207BE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089"/>
            <a:ext cx="12192000" cy="611391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9085581-6E43-4B5B-8A8F-5FFC717D2437}"/>
              </a:ext>
            </a:extLst>
          </p:cNvPr>
          <p:cNvSpPr txBox="1"/>
          <p:nvPr/>
        </p:nvSpPr>
        <p:spPr>
          <a:xfrm>
            <a:off x="157655" y="104643"/>
            <a:ext cx="649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be…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F50B706-0D23-43EF-9C7D-DB5B94CDA21E}"/>
              </a:ext>
            </a:extLst>
          </p:cNvPr>
          <p:cNvSpPr txBox="1"/>
          <p:nvPr/>
        </p:nvSpPr>
        <p:spPr>
          <a:xfrm>
            <a:off x="10622071" y="5924811"/>
            <a:ext cx="1569929" cy="933189"/>
          </a:xfrm>
          <a:prstGeom prst="rect">
            <a:avLst/>
          </a:prstGeom>
          <a:solidFill>
            <a:srgbClr val="B4C8D8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6224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ECCD7B0B-8C0B-4741-BF9E-7CEF064EF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8"/>
          <a:stretch/>
        </p:blipFill>
        <p:spPr>
          <a:xfrm>
            <a:off x="4770432" y="185263"/>
            <a:ext cx="7421568" cy="6353503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EC73C58-5B26-4419-9EB5-950531F13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r="3966" b="75803"/>
          <a:stretch/>
        </p:blipFill>
        <p:spPr>
          <a:xfrm>
            <a:off x="0" y="441435"/>
            <a:ext cx="4570063" cy="14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013DBB-9664-4E5D-A95C-B71674BCC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r="7909"/>
          <a:stretch/>
        </p:blipFill>
        <p:spPr>
          <a:xfrm>
            <a:off x="1008529" y="945271"/>
            <a:ext cx="10415719" cy="47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BFD1013-C282-4B3C-87DF-95C7BE532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03" y="0"/>
            <a:ext cx="728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FF5183-15BE-4CA2-B39F-5502F6910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97" y="0"/>
            <a:ext cx="7741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4498045-5B7C-4BD7-B55B-100EE23A2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11" y="0"/>
            <a:ext cx="7959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DD95EC8-5B2E-4A35-B366-EE07C65D6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57149"/>
            <a:ext cx="10905066" cy="47437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DD37540-A0FE-49FA-9C11-95A8CDA61A3A}"/>
              </a:ext>
            </a:extLst>
          </p:cNvPr>
          <p:cNvSpPr txBox="1"/>
          <p:nvPr/>
        </p:nvSpPr>
        <p:spPr>
          <a:xfrm>
            <a:off x="788276" y="268014"/>
            <a:ext cx="59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responsability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892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1E53762A-F44D-48FA-98B2-7B163EEE7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2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5DB90D3-B4C0-4DF5-9076-DAC8C0020915}"/>
              </a:ext>
            </a:extLst>
          </p:cNvPr>
          <p:cNvSpPr txBox="1"/>
          <p:nvPr/>
        </p:nvSpPr>
        <p:spPr>
          <a:xfrm>
            <a:off x="643467" y="58692"/>
            <a:ext cx="59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responsability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D6D410E-C4BB-4EBC-9170-6E55352C0D8B}"/>
              </a:ext>
            </a:extLst>
          </p:cNvPr>
          <p:cNvSpPr txBox="1"/>
          <p:nvPr/>
        </p:nvSpPr>
        <p:spPr>
          <a:xfrm>
            <a:off x="1176867" y="2988733"/>
            <a:ext cx="8492066" cy="1024467"/>
          </a:xfrm>
          <a:prstGeom prst="rect">
            <a:avLst/>
          </a:prstGeom>
          <a:solidFill>
            <a:srgbClr val="E6E7E8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2768646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9ee89d-3efa-42d0-a1de-5c5e96f5a87c" xsi:nil="true"/>
    <lcf76f155ced4ddcb4097134ff3c332f xmlns="a67e2331-c98d-49ec-80d9-e9d15a945b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14D2F84816D469A6EAE2A0142C601" ma:contentTypeVersion="16" ma:contentTypeDescription="Skapa ett nytt dokument." ma:contentTypeScope="" ma:versionID="53ca5fdd3c6e68eae97272bd0175aac5">
  <xsd:schema xmlns:xsd="http://www.w3.org/2001/XMLSchema" xmlns:xs="http://www.w3.org/2001/XMLSchema" xmlns:p="http://schemas.microsoft.com/office/2006/metadata/properties" xmlns:ns2="a67e2331-c98d-49ec-80d9-e9d15a945b0f" xmlns:ns3="f99ee89d-3efa-42d0-a1de-5c5e96f5a87c" targetNamespace="http://schemas.microsoft.com/office/2006/metadata/properties" ma:root="true" ma:fieldsID="5eb184e507caf19e33ff1807ead98ca6" ns2:_="" ns3:_="">
    <xsd:import namespace="a67e2331-c98d-49ec-80d9-e9d15a945b0f"/>
    <xsd:import namespace="f99ee89d-3efa-42d0-a1de-5c5e96f5a8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e2331-c98d-49ec-80d9-e9d15a945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fc94a9c-aa5b-4035-8ca6-10f28b064d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ee89d-3efa-42d0-a1de-5c5e96f5a87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fdfa31-2b51-4f45-b939-5407d037adb8}" ma:internalName="TaxCatchAll" ma:showField="CatchAllData" ma:web="f99ee89d-3efa-42d0-a1de-5c5e96f5a8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20C741-D54D-423B-A39A-AC92A4B67A85}">
  <ds:schemaRefs>
    <ds:schemaRef ds:uri="a67e2331-c98d-49ec-80d9-e9d15a945b0f"/>
    <ds:schemaRef ds:uri="f99ee89d-3efa-42d0-a1de-5c5e96f5a8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9F72F5-8480-4668-ADE4-DDAADE07D527}">
  <ds:schemaRefs>
    <ds:schemaRef ds:uri="a67e2331-c98d-49ec-80d9-e9d15a945b0f"/>
    <ds:schemaRef ds:uri="f99ee89d-3efa-42d0-a1de-5c5e96f5a8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13D4FB-6360-41C9-9345-3028A5906E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56</Words>
  <Application>Microsoft Office PowerPoint</Application>
  <PresentationFormat>Bredbild</PresentationFormat>
  <Paragraphs>28</Paragraphs>
  <Slides>32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Demi Cond</vt:lpstr>
      <vt:lpstr>Franklin Gothic Medium</vt:lpstr>
      <vt:lpstr>Wingdings</vt:lpstr>
      <vt:lpstr>JuxtaposeVTI</vt:lpstr>
      <vt:lpstr>Safety and Security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Security  </dc:title>
  <dc:creator>Miriam Mondragon</dc:creator>
  <cp:lastModifiedBy>Miriam Mondragon</cp:lastModifiedBy>
  <cp:revision>2</cp:revision>
  <dcterms:created xsi:type="dcterms:W3CDTF">2022-11-01T11:01:59Z</dcterms:created>
  <dcterms:modified xsi:type="dcterms:W3CDTF">2022-11-07T08:03:36Z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