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73" r:id="rId6"/>
    <p:sldId id="283" r:id="rId7"/>
    <p:sldId id="282" r:id="rId8"/>
    <p:sldId id="257" r:id="rId9"/>
    <p:sldId id="258" r:id="rId10"/>
    <p:sldId id="259" r:id="rId11"/>
    <p:sldId id="260" r:id="rId12"/>
    <p:sldId id="261" r:id="rId13"/>
    <p:sldId id="263" r:id="rId14"/>
    <p:sldId id="281" r:id="rId15"/>
    <p:sldId id="279" r:id="rId16"/>
    <p:sldId id="280" r:id="rId17"/>
    <p:sldId id="264" r:id="rId18"/>
    <p:sldId id="276" r:id="rId19"/>
    <p:sldId id="269" r:id="rId20"/>
    <p:sldId id="265" r:id="rId21"/>
    <p:sldId id="284" r:id="rId22"/>
    <p:sldId id="277" r:id="rId23"/>
    <p:sldId id="285" r:id="rId24"/>
    <p:sldId id="270" r:id="rId25"/>
    <p:sldId id="266" r:id="rId26"/>
    <p:sldId id="262" r:id="rId27"/>
    <p:sldId id="287" r:id="rId28"/>
    <p:sldId id="290" r:id="rId29"/>
    <p:sldId id="291" r:id="rId30"/>
    <p:sldId id="288" r:id="rId31"/>
    <p:sldId id="274" r:id="rId32"/>
    <p:sldId id="286" r:id="rId33"/>
    <p:sldId id="271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29FE0-97F6-4194-979F-FAE4F1D2EFC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C3C50B-C095-4C17-A7A4-95C57870F65B}">
      <dgm:prSet/>
      <dgm:spPr/>
      <dgm:t>
        <a:bodyPr/>
        <a:lstStyle/>
        <a:p>
          <a:r>
            <a:rPr lang="en-SE"/>
            <a:t>YOU HAVE SOMETHING TO SAY and are close to the ground</a:t>
          </a:r>
          <a:endParaRPr lang="en-US"/>
        </a:p>
      </dgm:t>
    </dgm:pt>
    <dgm:pt modelId="{0D444C60-0B7B-4651-A485-C7DADC9F13BC}" type="parTrans" cxnId="{D9B740BA-935D-46E0-B4A2-5A17FC66C668}">
      <dgm:prSet/>
      <dgm:spPr/>
      <dgm:t>
        <a:bodyPr/>
        <a:lstStyle/>
        <a:p>
          <a:endParaRPr lang="en-US"/>
        </a:p>
      </dgm:t>
    </dgm:pt>
    <dgm:pt modelId="{09926C60-8A3C-495E-BAE2-A670F7CAB3A2}" type="sibTrans" cxnId="{D9B740BA-935D-46E0-B4A2-5A17FC66C668}">
      <dgm:prSet/>
      <dgm:spPr/>
      <dgm:t>
        <a:bodyPr/>
        <a:lstStyle/>
        <a:p>
          <a:endParaRPr lang="en-US"/>
        </a:p>
      </dgm:t>
    </dgm:pt>
    <dgm:pt modelId="{5C057036-FD42-42F5-901D-04AF901599AF}">
      <dgm:prSet/>
      <dgm:spPr/>
      <dgm:t>
        <a:bodyPr/>
        <a:lstStyle/>
        <a:p>
          <a:r>
            <a:rPr lang="en-SE"/>
            <a:t>During an emergency few people are on the ground, it is your USP to be delivering information, news as well as chance to tell the truth on your:</a:t>
          </a:r>
          <a:endParaRPr lang="en-US"/>
        </a:p>
      </dgm:t>
    </dgm:pt>
    <dgm:pt modelId="{2A095BCC-4793-4789-996A-A15159439890}" type="parTrans" cxnId="{18DC5A4E-2046-464B-A053-7C9A07EED0DF}">
      <dgm:prSet/>
      <dgm:spPr/>
      <dgm:t>
        <a:bodyPr/>
        <a:lstStyle/>
        <a:p>
          <a:endParaRPr lang="en-US"/>
        </a:p>
      </dgm:t>
    </dgm:pt>
    <dgm:pt modelId="{F2C3F423-F343-4273-B1FD-A0DABB601FBC}" type="sibTrans" cxnId="{18DC5A4E-2046-464B-A053-7C9A07EED0DF}">
      <dgm:prSet/>
      <dgm:spPr/>
      <dgm:t>
        <a:bodyPr/>
        <a:lstStyle/>
        <a:p>
          <a:endParaRPr lang="en-US"/>
        </a:p>
      </dgm:t>
    </dgm:pt>
    <dgm:pt modelId="{584F2A54-DDD3-4C55-9377-580A6CE8E0A7}">
      <dgm:prSet/>
      <dgm:spPr/>
      <dgm:t>
        <a:bodyPr/>
        <a:lstStyle/>
        <a:p>
          <a:r>
            <a:rPr lang="en-GB"/>
            <a:t>P</a:t>
          </a:r>
          <a:r>
            <a:rPr lang="en-SE"/>
            <a:t>urpose</a:t>
          </a:r>
          <a:endParaRPr lang="en-US"/>
        </a:p>
      </dgm:t>
    </dgm:pt>
    <dgm:pt modelId="{AF43D707-F767-475E-AA1D-5DEB39216A2F}" type="parTrans" cxnId="{FB8A419F-33A6-410C-A6BD-028C46AC1257}">
      <dgm:prSet/>
      <dgm:spPr/>
      <dgm:t>
        <a:bodyPr/>
        <a:lstStyle/>
        <a:p>
          <a:endParaRPr lang="en-US"/>
        </a:p>
      </dgm:t>
    </dgm:pt>
    <dgm:pt modelId="{C19E423D-E427-44A8-B428-80BDE0FF59FA}" type="sibTrans" cxnId="{FB8A419F-33A6-410C-A6BD-028C46AC1257}">
      <dgm:prSet/>
      <dgm:spPr/>
      <dgm:t>
        <a:bodyPr/>
        <a:lstStyle/>
        <a:p>
          <a:endParaRPr lang="en-US"/>
        </a:p>
      </dgm:t>
    </dgm:pt>
    <dgm:pt modelId="{A4DAD7DD-5ADE-4598-8A14-7AA02F9EC837}">
      <dgm:prSet/>
      <dgm:spPr/>
      <dgm:t>
        <a:bodyPr/>
        <a:lstStyle/>
        <a:p>
          <a:r>
            <a:rPr lang="en-GB"/>
            <a:t>A</a:t>
          </a:r>
          <a:r>
            <a:rPr lang="en-SE"/>
            <a:t>ctivities </a:t>
          </a:r>
          <a:endParaRPr lang="en-US"/>
        </a:p>
      </dgm:t>
    </dgm:pt>
    <dgm:pt modelId="{7C27C140-94F9-4B73-B748-464BA1E86783}" type="parTrans" cxnId="{CB51E6BA-5CA4-4687-965A-350DE4F1657C}">
      <dgm:prSet/>
      <dgm:spPr/>
      <dgm:t>
        <a:bodyPr/>
        <a:lstStyle/>
        <a:p>
          <a:endParaRPr lang="en-US"/>
        </a:p>
      </dgm:t>
    </dgm:pt>
    <dgm:pt modelId="{7AD4C81F-1BBD-44A0-80BE-8D149ACFE635}" type="sibTrans" cxnId="{CB51E6BA-5CA4-4687-965A-350DE4F1657C}">
      <dgm:prSet/>
      <dgm:spPr/>
      <dgm:t>
        <a:bodyPr/>
        <a:lstStyle/>
        <a:p>
          <a:endParaRPr lang="en-US"/>
        </a:p>
      </dgm:t>
    </dgm:pt>
    <dgm:pt modelId="{BA0B2266-9371-4AF7-94A8-CA46793BE80C}">
      <dgm:prSet/>
      <dgm:spPr/>
      <dgm:t>
        <a:bodyPr/>
        <a:lstStyle/>
        <a:p>
          <a:r>
            <a:rPr lang="en-SE"/>
            <a:t>Impact </a:t>
          </a:r>
          <a:endParaRPr lang="en-US"/>
        </a:p>
      </dgm:t>
    </dgm:pt>
    <dgm:pt modelId="{E5671E83-6B5E-4AD8-B3FD-FA308641B529}" type="parTrans" cxnId="{938AA310-2BF3-471D-BE82-2A1DB933FE21}">
      <dgm:prSet/>
      <dgm:spPr/>
      <dgm:t>
        <a:bodyPr/>
        <a:lstStyle/>
        <a:p>
          <a:endParaRPr lang="en-US"/>
        </a:p>
      </dgm:t>
    </dgm:pt>
    <dgm:pt modelId="{FFA00425-7995-4712-B370-E14B8FB6E4C6}" type="sibTrans" cxnId="{938AA310-2BF3-471D-BE82-2A1DB933FE21}">
      <dgm:prSet/>
      <dgm:spPr/>
      <dgm:t>
        <a:bodyPr/>
        <a:lstStyle/>
        <a:p>
          <a:endParaRPr lang="en-US"/>
        </a:p>
      </dgm:t>
    </dgm:pt>
    <dgm:pt modelId="{6C77C10A-692D-4683-BF1E-23CF8919AFA4}">
      <dgm:prSet/>
      <dgm:spPr/>
      <dgm:t>
        <a:bodyPr/>
        <a:lstStyle/>
        <a:p>
          <a:r>
            <a:rPr lang="en-SE"/>
            <a:t>This can be an opportunity to create:</a:t>
          </a:r>
          <a:endParaRPr lang="en-US"/>
        </a:p>
      </dgm:t>
    </dgm:pt>
    <dgm:pt modelId="{808DDE7E-04F2-42A4-A0CB-564290725E22}" type="parTrans" cxnId="{15310A9F-1736-40DD-9835-3D95FCEF97A1}">
      <dgm:prSet/>
      <dgm:spPr/>
      <dgm:t>
        <a:bodyPr/>
        <a:lstStyle/>
        <a:p>
          <a:endParaRPr lang="en-US"/>
        </a:p>
      </dgm:t>
    </dgm:pt>
    <dgm:pt modelId="{B8CE573E-0B24-4595-BF6A-7CE3EEC56DB8}" type="sibTrans" cxnId="{15310A9F-1736-40DD-9835-3D95FCEF97A1}">
      <dgm:prSet/>
      <dgm:spPr/>
      <dgm:t>
        <a:bodyPr/>
        <a:lstStyle/>
        <a:p>
          <a:endParaRPr lang="en-US"/>
        </a:p>
      </dgm:t>
    </dgm:pt>
    <dgm:pt modelId="{EE291ADB-8AD4-428F-9BB2-47C6D941125E}">
      <dgm:prSet/>
      <dgm:spPr/>
      <dgm:t>
        <a:bodyPr/>
        <a:lstStyle/>
        <a:p>
          <a:r>
            <a:rPr lang="en-GB"/>
            <a:t>A</a:t>
          </a:r>
          <a:r>
            <a:rPr lang="en-SE"/>
            <a:t>wareness</a:t>
          </a:r>
          <a:endParaRPr lang="en-US"/>
        </a:p>
      </dgm:t>
    </dgm:pt>
    <dgm:pt modelId="{985596B8-1A9B-4428-B72C-806207FD3ABF}" type="parTrans" cxnId="{43DAB212-18D3-47BA-9213-7B145B16F5A0}">
      <dgm:prSet/>
      <dgm:spPr/>
      <dgm:t>
        <a:bodyPr/>
        <a:lstStyle/>
        <a:p>
          <a:endParaRPr lang="en-US"/>
        </a:p>
      </dgm:t>
    </dgm:pt>
    <dgm:pt modelId="{79E06658-80B1-4F42-8F8A-96FC20373D59}" type="sibTrans" cxnId="{43DAB212-18D3-47BA-9213-7B145B16F5A0}">
      <dgm:prSet/>
      <dgm:spPr/>
      <dgm:t>
        <a:bodyPr/>
        <a:lstStyle/>
        <a:p>
          <a:endParaRPr lang="en-US"/>
        </a:p>
      </dgm:t>
    </dgm:pt>
    <dgm:pt modelId="{52D23079-0179-4BB8-ACDB-207863E6165C}">
      <dgm:prSet/>
      <dgm:spPr/>
      <dgm:t>
        <a:bodyPr/>
        <a:lstStyle/>
        <a:p>
          <a:r>
            <a:rPr lang="en-GB"/>
            <a:t>T</a:t>
          </a:r>
          <a:r>
            <a:rPr lang="en-SE"/>
            <a:t>rust </a:t>
          </a:r>
          <a:endParaRPr lang="en-US"/>
        </a:p>
      </dgm:t>
    </dgm:pt>
    <dgm:pt modelId="{30B9526E-D115-4B71-A6E7-BCF06A95E2C4}" type="parTrans" cxnId="{90DA8B2C-DFA1-449C-82F1-904B2528012B}">
      <dgm:prSet/>
      <dgm:spPr/>
      <dgm:t>
        <a:bodyPr/>
        <a:lstStyle/>
        <a:p>
          <a:endParaRPr lang="en-US"/>
        </a:p>
      </dgm:t>
    </dgm:pt>
    <dgm:pt modelId="{5645171D-BC14-4B19-AA2C-4000B1F791BF}" type="sibTrans" cxnId="{90DA8B2C-DFA1-449C-82F1-904B2528012B}">
      <dgm:prSet/>
      <dgm:spPr/>
      <dgm:t>
        <a:bodyPr/>
        <a:lstStyle/>
        <a:p>
          <a:endParaRPr lang="en-US"/>
        </a:p>
      </dgm:t>
    </dgm:pt>
    <dgm:pt modelId="{E073BA7C-8690-4E98-AC87-62C91AA9788A}">
      <dgm:prSet/>
      <dgm:spPr/>
      <dgm:t>
        <a:bodyPr/>
        <a:lstStyle/>
        <a:p>
          <a:r>
            <a:rPr lang="en-GB"/>
            <a:t>T</a:t>
          </a:r>
          <a:r>
            <a:rPr lang="en-SE"/>
            <a:t>hird-party validation and endorsement of your work   </a:t>
          </a:r>
          <a:endParaRPr lang="en-US"/>
        </a:p>
      </dgm:t>
    </dgm:pt>
    <dgm:pt modelId="{F8D465F9-AE43-4CF8-BC76-E0C701389D68}" type="parTrans" cxnId="{C0D37949-30FC-4AAE-B9A0-451FC0668BAB}">
      <dgm:prSet/>
      <dgm:spPr/>
      <dgm:t>
        <a:bodyPr/>
        <a:lstStyle/>
        <a:p>
          <a:endParaRPr lang="en-US"/>
        </a:p>
      </dgm:t>
    </dgm:pt>
    <dgm:pt modelId="{907A09CA-62BC-4D0E-8AE8-9CF98A3C1FAB}" type="sibTrans" cxnId="{C0D37949-30FC-4AAE-B9A0-451FC0668BAB}">
      <dgm:prSet/>
      <dgm:spPr/>
      <dgm:t>
        <a:bodyPr/>
        <a:lstStyle/>
        <a:p>
          <a:endParaRPr lang="en-US"/>
        </a:p>
      </dgm:t>
    </dgm:pt>
    <dgm:pt modelId="{9370AED6-8AA2-DB40-B05C-24E4B25F250E}" type="pres">
      <dgm:prSet presAssocID="{0A929FE0-97F6-4194-979F-FAE4F1D2EFCC}" presName="Name0" presStyleCnt="0">
        <dgm:presLayoutVars>
          <dgm:dir/>
          <dgm:animLvl val="lvl"/>
          <dgm:resizeHandles val="exact"/>
        </dgm:presLayoutVars>
      </dgm:prSet>
      <dgm:spPr/>
    </dgm:pt>
    <dgm:pt modelId="{AB334450-5B38-094C-83D7-E3BF565D37A9}" type="pres">
      <dgm:prSet presAssocID="{5C057036-FD42-42F5-901D-04AF901599AF}" presName="boxAndChildren" presStyleCnt="0"/>
      <dgm:spPr/>
    </dgm:pt>
    <dgm:pt modelId="{605B6714-448B-A241-84E3-17F1CC5EFCB7}" type="pres">
      <dgm:prSet presAssocID="{5C057036-FD42-42F5-901D-04AF901599AF}" presName="parentTextBox" presStyleLbl="node1" presStyleIdx="0" presStyleCnt="2"/>
      <dgm:spPr/>
    </dgm:pt>
    <dgm:pt modelId="{19647D5B-088B-7E48-AFB6-8F584546923E}" type="pres">
      <dgm:prSet presAssocID="{5C057036-FD42-42F5-901D-04AF901599AF}" presName="entireBox" presStyleLbl="node1" presStyleIdx="0" presStyleCnt="2"/>
      <dgm:spPr/>
    </dgm:pt>
    <dgm:pt modelId="{78B79E96-F0EF-A641-8BBC-7B0BBEE4FFF8}" type="pres">
      <dgm:prSet presAssocID="{5C057036-FD42-42F5-901D-04AF901599AF}" presName="descendantBox" presStyleCnt="0"/>
      <dgm:spPr/>
    </dgm:pt>
    <dgm:pt modelId="{BA6365BE-0438-AD4C-9007-FEE78D444DEE}" type="pres">
      <dgm:prSet presAssocID="{584F2A54-DDD3-4C55-9377-580A6CE8E0A7}" presName="childTextBox" presStyleLbl="fgAccFollowNode1" presStyleIdx="0" presStyleCnt="4">
        <dgm:presLayoutVars>
          <dgm:bulletEnabled val="1"/>
        </dgm:presLayoutVars>
      </dgm:prSet>
      <dgm:spPr/>
    </dgm:pt>
    <dgm:pt modelId="{996BD2A3-9C4A-E845-8AAC-4B3B2F18CD36}" type="pres">
      <dgm:prSet presAssocID="{A4DAD7DD-5ADE-4598-8A14-7AA02F9EC837}" presName="childTextBox" presStyleLbl="fgAccFollowNode1" presStyleIdx="1" presStyleCnt="4">
        <dgm:presLayoutVars>
          <dgm:bulletEnabled val="1"/>
        </dgm:presLayoutVars>
      </dgm:prSet>
      <dgm:spPr/>
    </dgm:pt>
    <dgm:pt modelId="{A442FB73-E037-444F-902E-1C3C6905CDCE}" type="pres">
      <dgm:prSet presAssocID="{BA0B2266-9371-4AF7-94A8-CA46793BE80C}" presName="childTextBox" presStyleLbl="fgAccFollowNode1" presStyleIdx="2" presStyleCnt="4">
        <dgm:presLayoutVars>
          <dgm:bulletEnabled val="1"/>
        </dgm:presLayoutVars>
      </dgm:prSet>
      <dgm:spPr/>
    </dgm:pt>
    <dgm:pt modelId="{590267EC-AD4C-D441-B0BA-7593EFBFF0B6}" type="pres">
      <dgm:prSet presAssocID="{6C77C10A-692D-4683-BF1E-23CF8919AFA4}" presName="childTextBox" presStyleLbl="fgAccFollowNode1" presStyleIdx="3" presStyleCnt="4">
        <dgm:presLayoutVars>
          <dgm:bulletEnabled val="1"/>
        </dgm:presLayoutVars>
      </dgm:prSet>
      <dgm:spPr/>
    </dgm:pt>
    <dgm:pt modelId="{F6E515D5-5621-274A-869E-AE16D92BD9A9}" type="pres">
      <dgm:prSet presAssocID="{09926C60-8A3C-495E-BAE2-A670F7CAB3A2}" presName="sp" presStyleCnt="0"/>
      <dgm:spPr/>
    </dgm:pt>
    <dgm:pt modelId="{671DCD8E-4CEE-E946-814B-211AF36EB7AB}" type="pres">
      <dgm:prSet presAssocID="{4CC3C50B-C095-4C17-A7A4-95C57870F65B}" presName="arrowAndChildren" presStyleCnt="0"/>
      <dgm:spPr/>
    </dgm:pt>
    <dgm:pt modelId="{B8B01C38-E32E-974E-BA69-2C71636CC6A9}" type="pres">
      <dgm:prSet presAssocID="{4CC3C50B-C095-4C17-A7A4-95C57870F65B}" presName="parentTextArrow" presStyleLbl="node1" presStyleIdx="1" presStyleCnt="2"/>
      <dgm:spPr/>
    </dgm:pt>
  </dgm:ptLst>
  <dgm:cxnLst>
    <dgm:cxn modelId="{02339B03-C704-E14C-B518-1E4970AFCCD5}" type="presOf" srcId="{584F2A54-DDD3-4C55-9377-580A6CE8E0A7}" destId="{BA6365BE-0438-AD4C-9007-FEE78D444DEE}" srcOrd="0" destOrd="0" presId="urn:microsoft.com/office/officeart/2005/8/layout/process4"/>
    <dgm:cxn modelId="{75EBAE05-123F-A34B-9E85-30B70EC2B443}" type="presOf" srcId="{4CC3C50B-C095-4C17-A7A4-95C57870F65B}" destId="{B8B01C38-E32E-974E-BA69-2C71636CC6A9}" srcOrd="0" destOrd="0" presId="urn:microsoft.com/office/officeart/2005/8/layout/process4"/>
    <dgm:cxn modelId="{938AA310-2BF3-471D-BE82-2A1DB933FE21}" srcId="{5C057036-FD42-42F5-901D-04AF901599AF}" destId="{BA0B2266-9371-4AF7-94A8-CA46793BE80C}" srcOrd="2" destOrd="0" parTransId="{E5671E83-6B5E-4AD8-B3FD-FA308641B529}" sibTransId="{FFA00425-7995-4712-B370-E14B8FB6E4C6}"/>
    <dgm:cxn modelId="{2033BB11-255E-0248-A365-0284FC0BDD70}" type="presOf" srcId="{EE291ADB-8AD4-428F-9BB2-47C6D941125E}" destId="{590267EC-AD4C-D441-B0BA-7593EFBFF0B6}" srcOrd="0" destOrd="1" presId="urn:microsoft.com/office/officeart/2005/8/layout/process4"/>
    <dgm:cxn modelId="{43DAB212-18D3-47BA-9213-7B145B16F5A0}" srcId="{6C77C10A-692D-4683-BF1E-23CF8919AFA4}" destId="{EE291ADB-8AD4-428F-9BB2-47C6D941125E}" srcOrd="0" destOrd="0" parTransId="{985596B8-1A9B-4428-B72C-806207FD3ABF}" sibTransId="{79E06658-80B1-4F42-8F8A-96FC20373D59}"/>
    <dgm:cxn modelId="{4BDD2C26-3F2E-D946-A62C-860392F094C5}" type="presOf" srcId="{5C057036-FD42-42F5-901D-04AF901599AF}" destId="{605B6714-448B-A241-84E3-17F1CC5EFCB7}" srcOrd="0" destOrd="0" presId="urn:microsoft.com/office/officeart/2005/8/layout/process4"/>
    <dgm:cxn modelId="{90DA8B2C-DFA1-449C-82F1-904B2528012B}" srcId="{6C77C10A-692D-4683-BF1E-23CF8919AFA4}" destId="{52D23079-0179-4BB8-ACDB-207863E6165C}" srcOrd="1" destOrd="0" parTransId="{30B9526E-D115-4B71-A6E7-BCF06A95E2C4}" sibTransId="{5645171D-BC14-4B19-AA2C-4000B1F791BF}"/>
    <dgm:cxn modelId="{57D6482F-58F0-5342-AA9F-EDF2F5305FAC}" type="presOf" srcId="{0A929FE0-97F6-4194-979F-FAE4F1D2EFCC}" destId="{9370AED6-8AA2-DB40-B05C-24E4B25F250E}" srcOrd="0" destOrd="0" presId="urn:microsoft.com/office/officeart/2005/8/layout/process4"/>
    <dgm:cxn modelId="{C0D37949-30FC-4AAE-B9A0-451FC0668BAB}" srcId="{6C77C10A-692D-4683-BF1E-23CF8919AFA4}" destId="{E073BA7C-8690-4E98-AC87-62C91AA9788A}" srcOrd="2" destOrd="0" parTransId="{F8D465F9-AE43-4CF8-BC76-E0C701389D68}" sibTransId="{907A09CA-62BC-4D0E-8AE8-9CF98A3C1FAB}"/>
    <dgm:cxn modelId="{18DC5A4E-2046-464B-A053-7C9A07EED0DF}" srcId="{0A929FE0-97F6-4194-979F-FAE4F1D2EFCC}" destId="{5C057036-FD42-42F5-901D-04AF901599AF}" srcOrd="1" destOrd="0" parTransId="{2A095BCC-4793-4789-996A-A15159439890}" sibTransId="{F2C3F423-F343-4273-B1FD-A0DABB601FBC}"/>
    <dgm:cxn modelId="{4D3DC769-D7B6-404A-9620-F435477D5925}" type="presOf" srcId="{6C77C10A-692D-4683-BF1E-23CF8919AFA4}" destId="{590267EC-AD4C-D441-B0BA-7593EFBFF0B6}" srcOrd="0" destOrd="0" presId="urn:microsoft.com/office/officeart/2005/8/layout/process4"/>
    <dgm:cxn modelId="{2988478E-1C8F-7749-B124-B6DB5489F52C}" type="presOf" srcId="{BA0B2266-9371-4AF7-94A8-CA46793BE80C}" destId="{A442FB73-E037-444F-902E-1C3C6905CDCE}" srcOrd="0" destOrd="0" presId="urn:microsoft.com/office/officeart/2005/8/layout/process4"/>
    <dgm:cxn modelId="{9B8A8996-FAB0-9249-9FF6-E0DE1ECB277C}" type="presOf" srcId="{A4DAD7DD-5ADE-4598-8A14-7AA02F9EC837}" destId="{996BD2A3-9C4A-E845-8AAC-4B3B2F18CD36}" srcOrd="0" destOrd="0" presId="urn:microsoft.com/office/officeart/2005/8/layout/process4"/>
    <dgm:cxn modelId="{914A519C-6D55-634F-BE1E-F11684CBA8C5}" type="presOf" srcId="{E073BA7C-8690-4E98-AC87-62C91AA9788A}" destId="{590267EC-AD4C-D441-B0BA-7593EFBFF0B6}" srcOrd="0" destOrd="3" presId="urn:microsoft.com/office/officeart/2005/8/layout/process4"/>
    <dgm:cxn modelId="{15310A9F-1736-40DD-9835-3D95FCEF97A1}" srcId="{5C057036-FD42-42F5-901D-04AF901599AF}" destId="{6C77C10A-692D-4683-BF1E-23CF8919AFA4}" srcOrd="3" destOrd="0" parTransId="{808DDE7E-04F2-42A4-A0CB-564290725E22}" sibTransId="{B8CE573E-0B24-4595-BF6A-7CE3EEC56DB8}"/>
    <dgm:cxn modelId="{FB8A419F-33A6-410C-A6BD-028C46AC1257}" srcId="{5C057036-FD42-42F5-901D-04AF901599AF}" destId="{584F2A54-DDD3-4C55-9377-580A6CE8E0A7}" srcOrd="0" destOrd="0" parTransId="{AF43D707-F767-475E-AA1D-5DEB39216A2F}" sibTransId="{C19E423D-E427-44A8-B428-80BDE0FF59FA}"/>
    <dgm:cxn modelId="{C35B9AB2-02F0-FB47-9025-25241F428304}" type="presOf" srcId="{52D23079-0179-4BB8-ACDB-207863E6165C}" destId="{590267EC-AD4C-D441-B0BA-7593EFBFF0B6}" srcOrd="0" destOrd="2" presId="urn:microsoft.com/office/officeart/2005/8/layout/process4"/>
    <dgm:cxn modelId="{1D5383B5-30C2-8B45-8FDC-2C8A680F3C1E}" type="presOf" srcId="{5C057036-FD42-42F5-901D-04AF901599AF}" destId="{19647D5B-088B-7E48-AFB6-8F584546923E}" srcOrd="1" destOrd="0" presId="urn:microsoft.com/office/officeart/2005/8/layout/process4"/>
    <dgm:cxn modelId="{D9B740BA-935D-46E0-B4A2-5A17FC66C668}" srcId="{0A929FE0-97F6-4194-979F-FAE4F1D2EFCC}" destId="{4CC3C50B-C095-4C17-A7A4-95C57870F65B}" srcOrd="0" destOrd="0" parTransId="{0D444C60-0B7B-4651-A485-C7DADC9F13BC}" sibTransId="{09926C60-8A3C-495E-BAE2-A670F7CAB3A2}"/>
    <dgm:cxn modelId="{CB51E6BA-5CA4-4687-965A-350DE4F1657C}" srcId="{5C057036-FD42-42F5-901D-04AF901599AF}" destId="{A4DAD7DD-5ADE-4598-8A14-7AA02F9EC837}" srcOrd="1" destOrd="0" parTransId="{7C27C140-94F9-4B73-B748-464BA1E86783}" sibTransId="{7AD4C81F-1BBD-44A0-80BE-8D149ACFE635}"/>
    <dgm:cxn modelId="{A5D8445D-5579-FE48-814F-4B426E7AD45C}" type="presParOf" srcId="{9370AED6-8AA2-DB40-B05C-24E4B25F250E}" destId="{AB334450-5B38-094C-83D7-E3BF565D37A9}" srcOrd="0" destOrd="0" presId="urn:microsoft.com/office/officeart/2005/8/layout/process4"/>
    <dgm:cxn modelId="{5C525357-3028-8E48-A333-0C77C299ECED}" type="presParOf" srcId="{AB334450-5B38-094C-83D7-E3BF565D37A9}" destId="{605B6714-448B-A241-84E3-17F1CC5EFCB7}" srcOrd="0" destOrd="0" presId="urn:microsoft.com/office/officeart/2005/8/layout/process4"/>
    <dgm:cxn modelId="{F0C87F16-F27B-E14E-9CB1-22581BAFF5F2}" type="presParOf" srcId="{AB334450-5B38-094C-83D7-E3BF565D37A9}" destId="{19647D5B-088B-7E48-AFB6-8F584546923E}" srcOrd="1" destOrd="0" presId="urn:microsoft.com/office/officeart/2005/8/layout/process4"/>
    <dgm:cxn modelId="{D1AE75B9-2586-E44E-A7E7-6D52F6E75079}" type="presParOf" srcId="{AB334450-5B38-094C-83D7-E3BF565D37A9}" destId="{78B79E96-F0EF-A641-8BBC-7B0BBEE4FFF8}" srcOrd="2" destOrd="0" presId="urn:microsoft.com/office/officeart/2005/8/layout/process4"/>
    <dgm:cxn modelId="{9942E0CC-A143-5644-A40A-F344DDED7298}" type="presParOf" srcId="{78B79E96-F0EF-A641-8BBC-7B0BBEE4FFF8}" destId="{BA6365BE-0438-AD4C-9007-FEE78D444DEE}" srcOrd="0" destOrd="0" presId="urn:microsoft.com/office/officeart/2005/8/layout/process4"/>
    <dgm:cxn modelId="{DE680848-65BC-FC4D-BA78-034990E42E2E}" type="presParOf" srcId="{78B79E96-F0EF-A641-8BBC-7B0BBEE4FFF8}" destId="{996BD2A3-9C4A-E845-8AAC-4B3B2F18CD36}" srcOrd="1" destOrd="0" presId="urn:microsoft.com/office/officeart/2005/8/layout/process4"/>
    <dgm:cxn modelId="{DF41C828-0E0A-DD44-AF61-A5C8650016BC}" type="presParOf" srcId="{78B79E96-F0EF-A641-8BBC-7B0BBEE4FFF8}" destId="{A442FB73-E037-444F-902E-1C3C6905CDCE}" srcOrd="2" destOrd="0" presId="urn:microsoft.com/office/officeart/2005/8/layout/process4"/>
    <dgm:cxn modelId="{4A4A7DA9-F5E9-DC49-9F1D-F633B42A8403}" type="presParOf" srcId="{78B79E96-F0EF-A641-8BBC-7B0BBEE4FFF8}" destId="{590267EC-AD4C-D441-B0BA-7593EFBFF0B6}" srcOrd="3" destOrd="0" presId="urn:microsoft.com/office/officeart/2005/8/layout/process4"/>
    <dgm:cxn modelId="{3F249582-EB8D-8340-8B59-FEB368D7043E}" type="presParOf" srcId="{9370AED6-8AA2-DB40-B05C-24E4B25F250E}" destId="{F6E515D5-5621-274A-869E-AE16D92BD9A9}" srcOrd="1" destOrd="0" presId="urn:microsoft.com/office/officeart/2005/8/layout/process4"/>
    <dgm:cxn modelId="{0EA2F5D9-6B00-4841-80E8-04BD75B3D150}" type="presParOf" srcId="{9370AED6-8AA2-DB40-B05C-24E4B25F250E}" destId="{671DCD8E-4CEE-E946-814B-211AF36EB7AB}" srcOrd="2" destOrd="0" presId="urn:microsoft.com/office/officeart/2005/8/layout/process4"/>
    <dgm:cxn modelId="{49B7675C-C3CD-FB4A-8B49-632BBB712470}" type="presParOf" srcId="{671DCD8E-4CEE-E946-814B-211AF36EB7AB}" destId="{B8B01C38-E32E-974E-BA69-2C71636CC6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8695C-6B84-4DB6-89A3-B057F8A80E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7284CE-2980-4CF1-9DCB-7EA23AA300C5}">
      <dgm:prSet/>
      <dgm:spPr/>
      <dgm:t>
        <a:bodyPr/>
        <a:lstStyle/>
        <a:p>
          <a:r>
            <a:rPr lang="en-SE"/>
            <a:t>YOU TOO WILL GET A CHANCE TO ASK QUESTIONS… </a:t>
          </a:r>
          <a:endParaRPr lang="en-US"/>
        </a:p>
      </dgm:t>
    </dgm:pt>
    <dgm:pt modelId="{E408C778-649C-4631-96CE-D968E1CE2EBC}" type="parTrans" cxnId="{A90A1181-0F8F-4089-81B9-7990A7D50D95}">
      <dgm:prSet/>
      <dgm:spPr/>
      <dgm:t>
        <a:bodyPr/>
        <a:lstStyle/>
        <a:p>
          <a:endParaRPr lang="en-US"/>
        </a:p>
      </dgm:t>
    </dgm:pt>
    <dgm:pt modelId="{BB80E2E0-992E-406E-9F02-0C997834347B}" type="sibTrans" cxnId="{A90A1181-0F8F-4089-81B9-7990A7D50D95}">
      <dgm:prSet/>
      <dgm:spPr/>
      <dgm:t>
        <a:bodyPr/>
        <a:lstStyle/>
        <a:p>
          <a:endParaRPr lang="en-US"/>
        </a:p>
      </dgm:t>
    </dgm:pt>
    <dgm:pt modelId="{CCF26598-F3E7-4F3B-975D-CC0C243787F1}">
      <dgm:prSet/>
      <dgm:spPr/>
      <dgm:t>
        <a:bodyPr/>
        <a:lstStyle/>
        <a:p>
          <a:r>
            <a:rPr lang="en-SE"/>
            <a:t>What other things should we look out for when reporting from humanitarian settings?</a:t>
          </a:r>
          <a:endParaRPr lang="en-US"/>
        </a:p>
      </dgm:t>
    </dgm:pt>
    <dgm:pt modelId="{65E79D7D-321F-435D-A1A5-A42EC0B5EC55}" type="parTrans" cxnId="{9D9244A8-13AB-4E66-B0CD-057269715C87}">
      <dgm:prSet/>
      <dgm:spPr/>
      <dgm:t>
        <a:bodyPr/>
        <a:lstStyle/>
        <a:p>
          <a:endParaRPr lang="en-US"/>
        </a:p>
      </dgm:t>
    </dgm:pt>
    <dgm:pt modelId="{9ED82886-FF22-45CA-9F75-75CC5595D086}" type="sibTrans" cxnId="{9D9244A8-13AB-4E66-B0CD-057269715C87}">
      <dgm:prSet/>
      <dgm:spPr/>
      <dgm:t>
        <a:bodyPr/>
        <a:lstStyle/>
        <a:p>
          <a:endParaRPr lang="en-US"/>
        </a:p>
      </dgm:t>
    </dgm:pt>
    <dgm:pt modelId="{6D532E7D-BA70-4DF7-BEC3-BB2A55055F5A}">
      <dgm:prSet/>
      <dgm:spPr/>
      <dgm:t>
        <a:bodyPr/>
        <a:lstStyle/>
        <a:p>
          <a:r>
            <a:rPr lang="en-SE"/>
            <a:t>Top tips (from your experience)</a:t>
          </a:r>
          <a:endParaRPr lang="en-US"/>
        </a:p>
      </dgm:t>
    </dgm:pt>
    <dgm:pt modelId="{2B5FC571-EA75-40A6-876B-57C9F55FE470}" type="parTrans" cxnId="{8DE25AB4-E50C-4C27-B39F-4E34BF99595D}">
      <dgm:prSet/>
      <dgm:spPr/>
      <dgm:t>
        <a:bodyPr/>
        <a:lstStyle/>
        <a:p>
          <a:endParaRPr lang="en-US"/>
        </a:p>
      </dgm:t>
    </dgm:pt>
    <dgm:pt modelId="{624CE98E-54E0-4150-A46F-3CCE89D099D5}" type="sibTrans" cxnId="{8DE25AB4-E50C-4C27-B39F-4E34BF99595D}">
      <dgm:prSet/>
      <dgm:spPr/>
      <dgm:t>
        <a:bodyPr/>
        <a:lstStyle/>
        <a:p>
          <a:endParaRPr lang="en-US"/>
        </a:p>
      </dgm:t>
    </dgm:pt>
    <dgm:pt modelId="{0B456E76-D75A-4EE9-AB8B-050C49091FFB}">
      <dgm:prSet/>
      <dgm:spPr/>
      <dgm:t>
        <a:bodyPr/>
        <a:lstStyle/>
        <a:p>
          <a:r>
            <a:rPr lang="en-SE"/>
            <a:t>What are examples of sucessful communication pieces?</a:t>
          </a:r>
          <a:endParaRPr lang="en-US"/>
        </a:p>
      </dgm:t>
    </dgm:pt>
    <dgm:pt modelId="{B600CFED-E4C9-4D34-9A71-A749E2DE28B8}" type="parTrans" cxnId="{2B3E4D36-DF24-43CF-AFD9-F214EE5B7B0C}">
      <dgm:prSet/>
      <dgm:spPr/>
      <dgm:t>
        <a:bodyPr/>
        <a:lstStyle/>
        <a:p>
          <a:endParaRPr lang="en-US"/>
        </a:p>
      </dgm:t>
    </dgm:pt>
    <dgm:pt modelId="{0FC2759D-91E6-4C82-BA6D-EEE6986773D6}" type="sibTrans" cxnId="{2B3E4D36-DF24-43CF-AFD9-F214EE5B7B0C}">
      <dgm:prSet/>
      <dgm:spPr/>
      <dgm:t>
        <a:bodyPr/>
        <a:lstStyle/>
        <a:p>
          <a:endParaRPr lang="en-US"/>
        </a:p>
      </dgm:t>
    </dgm:pt>
    <dgm:pt modelId="{69A8AD6D-780D-491E-9632-A59505200990}">
      <dgm:prSet/>
      <dgm:spPr/>
      <dgm:t>
        <a:bodyPr/>
        <a:lstStyle/>
        <a:p>
          <a:r>
            <a:rPr lang="en-SE"/>
            <a:t>What about not successul / harmful?</a:t>
          </a:r>
          <a:endParaRPr lang="en-US"/>
        </a:p>
      </dgm:t>
    </dgm:pt>
    <dgm:pt modelId="{C8B15566-0EB7-4725-89BE-278C78C64616}" type="parTrans" cxnId="{9787E181-6E0C-4835-9BD2-CA249CC107D7}">
      <dgm:prSet/>
      <dgm:spPr/>
      <dgm:t>
        <a:bodyPr/>
        <a:lstStyle/>
        <a:p>
          <a:endParaRPr lang="en-US"/>
        </a:p>
      </dgm:t>
    </dgm:pt>
    <dgm:pt modelId="{2989460B-0735-4D00-8B7D-B7174C72045C}" type="sibTrans" cxnId="{9787E181-6E0C-4835-9BD2-CA249CC107D7}">
      <dgm:prSet/>
      <dgm:spPr/>
      <dgm:t>
        <a:bodyPr/>
        <a:lstStyle/>
        <a:p>
          <a:endParaRPr lang="en-US"/>
        </a:p>
      </dgm:t>
    </dgm:pt>
    <dgm:pt modelId="{F5933B20-01A7-43DA-B3C5-11525A207C59}">
      <dgm:prSet/>
      <dgm:spPr/>
      <dgm:t>
        <a:bodyPr/>
        <a:lstStyle/>
        <a:p>
          <a:r>
            <a:rPr lang="en-SE"/>
            <a:t>What should our audience be looking out for when reporting from these settings?</a:t>
          </a:r>
          <a:endParaRPr lang="en-US"/>
        </a:p>
      </dgm:t>
    </dgm:pt>
    <dgm:pt modelId="{EC6A4D98-5DAD-4E21-A82B-8997344A28F9}" type="parTrans" cxnId="{BF481C6F-E525-4C0C-B707-370D40ABDE7A}">
      <dgm:prSet/>
      <dgm:spPr/>
      <dgm:t>
        <a:bodyPr/>
        <a:lstStyle/>
        <a:p>
          <a:endParaRPr lang="en-US"/>
        </a:p>
      </dgm:t>
    </dgm:pt>
    <dgm:pt modelId="{07BB51C7-3373-4E6D-BED1-EAF056543D58}" type="sibTrans" cxnId="{BF481C6F-E525-4C0C-B707-370D40ABDE7A}">
      <dgm:prSet/>
      <dgm:spPr/>
      <dgm:t>
        <a:bodyPr/>
        <a:lstStyle/>
        <a:p>
          <a:endParaRPr lang="en-US"/>
        </a:p>
      </dgm:t>
    </dgm:pt>
    <dgm:pt modelId="{6CBFDACE-8969-0044-B079-95FF205A1D38}" type="pres">
      <dgm:prSet presAssocID="{F4C8695C-6B84-4DB6-89A3-B057F8A80EE8}" presName="linear" presStyleCnt="0">
        <dgm:presLayoutVars>
          <dgm:animLvl val="lvl"/>
          <dgm:resizeHandles val="exact"/>
        </dgm:presLayoutVars>
      </dgm:prSet>
      <dgm:spPr/>
    </dgm:pt>
    <dgm:pt modelId="{8584B06E-E03E-9843-B930-79391CF583B8}" type="pres">
      <dgm:prSet presAssocID="{FD7284CE-2980-4CF1-9DCB-7EA23AA300C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136BA4-F3DD-6845-B8D9-93A7C32D5AEA}" type="pres">
      <dgm:prSet presAssocID="{FD7284CE-2980-4CF1-9DCB-7EA23AA300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8FD813-EE19-4B48-BB52-BB22CD45F29F}" type="presOf" srcId="{6D532E7D-BA70-4DF7-BEC3-BB2A55055F5A}" destId="{6E136BA4-F3DD-6845-B8D9-93A7C32D5AEA}" srcOrd="0" destOrd="1" presId="urn:microsoft.com/office/officeart/2005/8/layout/vList2"/>
    <dgm:cxn modelId="{BDADFF16-2C1A-794E-B5D1-E6A2CF96F9AE}" type="presOf" srcId="{69A8AD6D-780D-491E-9632-A59505200990}" destId="{6E136BA4-F3DD-6845-B8D9-93A7C32D5AEA}" srcOrd="0" destOrd="3" presId="urn:microsoft.com/office/officeart/2005/8/layout/vList2"/>
    <dgm:cxn modelId="{2B3E4D36-DF24-43CF-AFD9-F214EE5B7B0C}" srcId="{FD7284CE-2980-4CF1-9DCB-7EA23AA300C5}" destId="{0B456E76-D75A-4EE9-AB8B-050C49091FFB}" srcOrd="2" destOrd="0" parTransId="{B600CFED-E4C9-4D34-9A71-A749E2DE28B8}" sibTransId="{0FC2759D-91E6-4C82-BA6D-EEE6986773D6}"/>
    <dgm:cxn modelId="{FA6A873A-EFB2-0243-B866-3A5728AFBC6F}" type="presOf" srcId="{0B456E76-D75A-4EE9-AB8B-050C49091FFB}" destId="{6E136BA4-F3DD-6845-B8D9-93A7C32D5AEA}" srcOrd="0" destOrd="2" presId="urn:microsoft.com/office/officeart/2005/8/layout/vList2"/>
    <dgm:cxn modelId="{B569F954-ED61-9E4D-BD73-7C1B336A8AD1}" type="presOf" srcId="{CCF26598-F3E7-4F3B-975D-CC0C243787F1}" destId="{6E136BA4-F3DD-6845-B8D9-93A7C32D5AEA}" srcOrd="0" destOrd="0" presId="urn:microsoft.com/office/officeart/2005/8/layout/vList2"/>
    <dgm:cxn modelId="{BF481C6F-E525-4C0C-B707-370D40ABDE7A}" srcId="{FD7284CE-2980-4CF1-9DCB-7EA23AA300C5}" destId="{F5933B20-01A7-43DA-B3C5-11525A207C59}" srcOrd="4" destOrd="0" parTransId="{EC6A4D98-5DAD-4E21-A82B-8997344A28F9}" sibTransId="{07BB51C7-3373-4E6D-BED1-EAF056543D58}"/>
    <dgm:cxn modelId="{D6B9CB73-4C72-2E4D-8417-855D7C3AE86E}" type="presOf" srcId="{FD7284CE-2980-4CF1-9DCB-7EA23AA300C5}" destId="{8584B06E-E03E-9843-B930-79391CF583B8}" srcOrd="0" destOrd="0" presId="urn:microsoft.com/office/officeart/2005/8/layout/vList2"/>
    <dgm:cxn modelId="{A90A1181-0F8F-4089-81B9-7990A7D50D95}" srcId="{F4C8695C-6B84-4DB6-89A3-B057F8A80EE8}" destId="{FD7284CE-2980-4CF1-9DCB-7EA23AA300C5}" srcOrd="0" destOrd="0" parTransId="{E408C778-649C-4631-96CE-D968E1CE2EBC}" sibTransId="{BB80E2E0-992E-406E-9F02-0C997834347B}"/>
    <dgm:cxn modelId="{9787E181-6E0C-4835-9BD2-CA249CC107D7}" srcId="{FD7284CE-2980-4CF1-9DCB-7EA23AA300C5}" destId="{69A8AD6D-780D-491E-9632-A59505200990}" srcOrd="3" destOrd="0" parTransId="{C8B15566-0EB7-4725-89BE-278C78C64616}" sibTransId="{2989460B-0735-4D00-8B7D-B7174C72045C}"/>
    <dgm:cxn modelId="{465B1193-7F32-D640-A038-1B8F13EEA076}" type="presOf" srcId="{F4C8695C-6B84-4DB6-89A3-B057F8A80EE8}" destId="{6CBFDACE-8969-0044-B079-95FF205A1D38}" srcOrd="0" destOrd="0" presId="urn:microsoft.com/office/officeart/2005/8/layout/vList2"/>
    <dgm:cxn modelId="{9D9244A8-13AB-4E66-B0CD-057269715C87}" srcId="{FD7284CE-2980-4CF1-9DCB-7EA23AA300C5}" destId="{CCF26598-F3E7-4F3B-975D-CC0C243787F1}" srcOrd="0" destOrd="0" parTransId="{65E79D7D-321F-435D-A1A5-A42EC0B5EC55}" sibTransId="{9ED82886-FF22-45CA-9F75-75CC5595D086}"/>
    <dgm:cxn modelId="{8DE25AB4-E50C-4C27-B39F-4E34BF99595D}" srcId="{FD7284CE-2980-4CF1-9DCB-7EA23AA300C5}" destId="{6D532E7D-BA70-4DF7-BEC3-BB2A55055F5A}" srcOrd="1" destOrd="0" parTransId="{2B5FC571-EA75-40A6-876B-57C9F55FE470}" sibTransId="{624CE98E-54E0-4150-A46F-3CCE89D099D5}"/>
    <dgm:cxn modelId="{72E623D6-4852-A34F-B9F5-F18A8BE4972F}" type="presOf" srcId="{F5933B20-01A7-43DA-B3C5-11525A207C59}" destId="{6E136BA4-F3DD-6845-B8D9-93A7C32D5AEA}" srcOrd="0" destOrd="4" presId="urn:microsoft.com/office/officeart/2005/8/layout/vList2"/>
    <dgm:cxn modelId="{F54A976B-EA5F-4A4C-B35C-F0844472AF87}" type="presParOf" srcId="{6CBFDACE-8969-0044-B079-95FF205A1D38}" destId="{8584B06E-E03E-9843-B930-79391CF583B8}" srcOrd="0" destOrd="0" presId="urn:microsoft.com/office/officeart/2005/8/layout/vList2"/>
    <dgm:cxn modelId="{B62C4D5C-B42E-774D-A659-6AA24A523F8A}" type="presParOf" srcId="{6CBFDACE-8969-0044-B079-95FF205A1D38}" destId="{6E136BA4-F3DD-6845-B8D9-93A7C32D5A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292C6-F62F-46A2-AC25-1F7901E3A54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8246FD4-664E-4C68-9904-5243805ABDF8}">
      <dgm:prSet/>
      <dgm:spPr/>
      <dgm:t>
        <a:bodyPr/>
        <a:lstStyle/>
        <a:p>
          <a:pPr>
            <a:defRPr b="1"/>
          </a:pPr>
          <a:r>
            <a:rPr lang="en-GB"/>
            <a:t>Purpose</a:t>
          </a:r>
          <a:endParaRPr lang="en-US"/>
        </a:p>
      </dgm:t>
    </dgm:pt>
    <dgm:pt modelId="{45D9DF25-97DB-46B5-8AF4-D35CD0623EF8}" type="parTrans" cxnId="{7CD82077-97D3-48FF-8126-C0102DA9FB67}">
      <dgm:prSet/>
      <dgm:spPr/>
      <dgm:t>
        <a:bodyPr/>
        <a:lstStyle/>
        <a:p>
          <a:endParaRPr lang="en-US"/>
        </a:p>
      </dgm:t>
    </dgm:pt>
    <dgm:pt modelId="{5EEE4E91-B7BF-4E9A-A72D-9D021E541EBE}" type="sibTrans" cxnId="{7CD82077-97D3-48FF-8126-C0102DA9FB67}">
      <dgm:prSet/>
      <dgm:spPr/>
      <dgm:t>
        <a:bodyPr/>
        <a:lstStyle/>
        <a:p>
          <a:endParaRPr lang="en-US"/>
        </a:p>
      </dgm:t>
    </dgm:pt>
    <dgm:pt modelId="{4EE49EDE-8C87-4BD9-B3AE-4D293BDE555F}">
      <dgm:prSet/>
      <dgm:spPr/>
      <dgm:t>
        <a:bodyPr/>
        <a:lstStyle/>
        <a:p>
          <a:pPr>
            <a:defRPr b="1"/>
          </a:pPr>
          <a:r>
            <a:rPr lang="en-GB"/>
            <a:t>Vision mission </a:t>
          </a:r>
          <a:endParaRPr lang="en-US"/>
        </a:p>
      </dgm:t>
    </dgm:pt>
    <dgm:pt modelId="{65FA4EE3-E856-435D-A83E-0BEA1DBA5BD6}" type="parTrans" cxnId="{5EDCBAA4-6E3E-46F6-A64E-47AD7A92E70D}">
      <dgm:prSet/>
      <dgm:spPr/>
      <dgm:t>
        <a:bodyPr/>
        <a:lstStyle/>
        <a:p>
          <a:endParaRPr lang="en-US"/>
        </a:p>
      </dgm:t>
    </dgm:pt>
    <dgm:pt modelId="{D1E449AE-4669-4491-9B9F-3C03EA50E4A6}" type="sibTrans" cxnId="{5EDCBAA4-6E3E-46F6-A64E-47AD7A92E70D}">
      <dgm:prSet/>
      <dgm:spPr/>
      <dgm:t>
        <a:bodyPr/>
        <a:lstStyle/>
        <a:p>
          <a:endParaRPr lang="en-US"/>
        </a:p>
      </dgm:t>
    </dgm:pt>
    <dgm:pt modelId="{82268850-7C06-495E-BD0B-97B35FD2FE75}">
      <dgm:prSet/>
      <dgm:spPr/>
      <dgm:t>
        <a:bodyPr/>
        <a:lstStyle/>
        <a:p>
          <a:pPr>
            <a:defRPr b="1"/>
          </a:pPr>
          <a:r>
            <a:rPr lang="en-GB"/>
            <a:t>What do you do? </a:t>
          </a:r>
          <a:endParaRPr lang="en-US"/>
        </a:p>
      </dgm:t>
    </dgm:pt>
    <dgm:pt modelId="{6C52A1EE-2AF0-47BA-99FA-88191883E74F}" type="parTrans" cxnId="{6D636570-FDB4-4093-A7FA-9AFD8983A848}">
      <dgm:prSet/>
      <dgm:spPr/>
      <dgm:t>
        <a:bodyPr/>
        <a:lstStyle/>
        <a:p>
          <a:endParaRPr lang="en-US"/>
        </a:p>
      </dgm:t>
    </dgm:pt>
    <dgm:pt modelId="{A2917AC2-1CE2-489E-970B-7F9BAFB20A26}" type="sibTrans" cxnId="{6D636570-FDB4-4093-A7FA-9AFD8983A848}">
      <dgm:prSet/>
      <dgm:spPr/>
      <dgm:t>
        <a:bodyPr/>
        <a:lstStyle/>
        <a:p>
          <a:endParaRPr lang="en-US"/>
        </a:p>
      </dgm:t>
    </dgm:pt>
    <dgm:pt modelId="{449B8177-72FB-41D1-A5BB-F5A440597F4A}">
      <dgm:prSet/>
      <dgm:spPr/>
      <dgm:t>
        <a:bodyPr/>
        <a:lstStyle/>
        <a:p>
          <a:r>
            <a:rPr lang="en-GB"/>
            <a:t>And what impact does it have?</a:t>
          </a:r>
          <a:endParaRPr lang="en-US"/>
        </a:p>
      </dgm:t>
    </dgm:pt>
    <dgm:pt modelId="{7EE8E392-ED1F-4AE2-A389-BAFD27BD006C}" type="parTrans" cxnId="{C5C449F1-56FC-4CDD-A24E-624239D6A87B}">
      <dgm:prSet/>
      <dgm:spPr/>
      <dgm:t>
        <a:bodyPr/>
        <a:lstStyle/>
        <a:p>
          <a:endParaRPr lang="en-US"/>
        </a:p>
      </dgm:t>
    </dgm:pt>
    <dgm:pt modelId="{B5B03BF0-C56D-4111-AC6D-5B7FDD20D8CD}" type="sibTrans" cxnId="{C5C449F1-56FC-4CDD-A24E-624239D6A87B}">
      <dgm:prSet/>
      <dgm:spPr/>
      <dgm:t>
        <a:bodyPr/>
        <a:lstStyle/>
        <a:p>
          <a:endParaRPr lang="en-US"/>
        </a:p>
      </dgm:t>
    </dgm:pt>
    <dgm:pt modelId="{1C2424C7-B802-427C-8D50-73449BF3DBBA}">
      <dgm:prSet/>
      <dgm:spPr/>
      <dgm:t>
        <a:bodyPr/>
        <a:lstStyle/>
        <a:p>
          <a:r>
            <a:rPr lang="en-GB"/>
            <a:t>On who?</a:t>
          </a:r>
          <a:endParaRPr lang="en-US"/>
        </a:p>
      </dgm:t>
    </dgm:pt>
    <dgm:pt modelId="{575340F0-2102-47AB-B2BE-1DAA734FFB96}" type="parTrans" cxnId="{EE205831-C670-45AB-8F4C-F150E5B86081}">
      <dgm:prSet/>
      <dgm:spPr/>
      <dgm:t>
        <a:bodyPr/>
        <a:lstStyle/>
        <a:p>
          <a:endParaRPr lang="en-US"/>
        </a:p>
      </dgm:t>
    </dgm:pt>
    <dgm:pt modelId="{394AB29C-5746-4B60-A242-83C065237785}" type="sibTrans" cxnId="{EE205831-C670-45AB-8F4C-F150E5B86081}">
      <dgm:prSet/>
      <dgm:spPr/>
      <dgm:t>
        <a:bodyPr/>
        <a:lstStyle/>
        <a:p>
          <a:endParaRPr lang="en-US"/>
        </a:p>
      </dgm:t>
    </dgm:pt>
    <dgm:pt modelId="{DE5BCF05-C63B-41D1-A092-0E751D043197}">
      <dgm:prSet/>
      <dgm:spPr/>
      <dgm:t>
        <a:bodyPr/>
        <a:lstStyle/>
        <a:p>
          <a:pPr>
            <a:defRPr b="1"/>
          </a:pPr>
          <a:r>
            <a:rPr lang="en-GB"/>
            <a:t>Why are you unique or an important actor?</a:t>
          </a:r>
          <a:endParaRPr lang="en-US"/>
        </a:p>
      </dgm:t>
    </dgm:pt>
    <dgm:pt modelId="{CED0E8D9-7D2E-4957-8CF6-90A0A7E572B1}" type="parTrans" cxnId="{663DB713-A885-467D-9D61-01FEBB633629}">
      <dgm:prSet/>
      <dgm:spPr/>
      <dgm:t>
        <a:bodyPr/>
        <a:lstStyle/>
        <a:p>
          <a:endParaRPr lang="en-US"/>
        </a:p>
      </dgm:t>
    </dgm:pt>
    <dgm:pt modelId="{F02A5D27-0354-40F2-A89A-0AA44ADB9303}" type="sibTrans" cxnId="{663DB713-A885-467D-9D61-01FEBB633629}">
      <dgm:prSet/>
      <dgm:spPr/>
      <dgm:t>
        <a:bodyPr/>
        <a:lstStyle/>
        <a:p>
          <a:endParaRPr lang="en-US"/>
        </a:p>
      </dgm:t>
    </dgm:pt>
    <dgm:pt modelId="{A837B34D-0608-459D-99D9-C0CAE94A5129}">
      <dgm:prSet/>
      <dgm:spPr/>
      <dgm:t>
        <a:bodyPr/>
        <a:lstStyle/>
        <a:p>
          <a:pPr>
            <a:defRPr b="1"/>
          </a:pPr>
          <a:r>
            <a:rPr lang="en-GB"/>
            <a:t>What are your org values?</a:t>
          </a:r>
          <a:endParaRPr lang="en-US"/>
        </a:p>
      </dgm:t>
    </dgm:pt>
    <dgm:pt modelId="{B276E1BF-D549-4292-8628-4A79ADF0B32C}" type="parTrans" cxnId="{CEAAB72B-0F72-4A16-ACCD-C4CABBE7A0E7}">
      <dgm:prSet/>
      <dgm:spPr/>
      <dgm:t>
        <a:bodyPr/>
        <a:lstStyle/>
        <a:p>
          <a:endParaRPr lang="en-US"/>
        </a:p>
      </dgm:t>
    </dgm:pt>
    <dgm:pt modelId="{A4238CCE-3D79-45E7-A1AD-1B915A696D35}" type="sibTrans" cxnId="{CEAAB72B-0F72-4A16-ACCD-C4CABBE7A0E7}">
      <dgm:prSet/>
      <dgm:spPr/>
      <dgm:t>
        <a:bodyPr/>
        <a:lstStyle/>
        <a:p>
          <a:endParaRPr lang="en-US"/>
        </a:p>
      </dgm:t>
    </dgm:pt>
    <dgm:pt modelId="{45404FAE-A2E9-43FF-B543-D5079B871182}" type="pres">
      <dgm:prSet presAssocID="{31D292C6-F62F-46A2-AC25-1F7901E3A54E}" presName="root" presStyleCnt="0">
        <dgm:presLayoutVars>
          <dgm:dir/>
          <dgm:resizeHandles val="exact"/>
        </dgm:presLayoutVars>
      </dgm:prSet>
      <dgm:spPr/>
    </dgm:pt>
    <dgm:pt modelId="{6FFA7939-762B-4BC7-AB96-43A605F7CB23}" type="pres">
      <dgm:prSet presAssocID="{28246FD4-664E-4C68-9904-5243805ABDF8}" presName="compNode" presStyleCnt="0"/>
      <dgm:spPr/>
    </dgm:pt>
    <dgm:pt modelId="{B8DAB1F6-2EF5-4A92-8685-5458EEB1C181}" type="pres">
      <dgm:prSet presAssocID="{28246FD4-664E-4C68-9904-5243805ABDF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E8DA582-0D0A-4283-937D-7B7D1F14DC5F}" type="pres">
      <dgm:prSet presAssocID="{28246FD4-664E-4C68-9904-5243805ABDF8}" presName="iconSpace" presStyleCnt="0"/>
      <dgm:spPr/>
    </dgm:pt>
    <dgm:pt modelId="{EFE22946-667A-4E98-A113-5D5A91059CB2}" type="pres">
      <dgm:prSet presAssocID="{28246FD4-664E-4C68-9904-5243805ABDF8}" presName="parTx" presStyleLbl="revTx" presStyleIdx="0" presStyleCnt="10">
        <dgm:presLayoutVars>
          <dgm:chMax val="0"/>
          <dgm:chPref val="0"/>
        </dgm:presLayoutVars>
      </dgm:prSet>
      <dgm:spPr/>
    </dgm:pt>
    <dgm:pt modelId="{D320C2CE-6EDE-476E-A6CF-2CD8447DB3FB}" type="pres">
      <dgm:prSet presAssocID="{28246FD4-664E-4C68-9904-5243805ABDF8}" presName="txSpace" presStyleCnt="0"/>
      <dgm:spPr/>
    </dgm:pt>
    <dgm:pt modelId="{DF783321-98FB-42B4-B5D4-CC4F7B71993D}" type="pres">
      <dgm:prSet presAssocID="{28246FD4-664E-4C68-9904-5243805ABDF8}" presName="desTx" presStyleLbl="revTx" presStyleIdx="1" presStyleCnt="10">
        <dgm:presLayoutVars/>
      </dgm:prSet>
      <dgm:spPr/>
    </dgm:pt>
    <dgm:pt modelId="{EFB30B3E-6E43-4B43-AF90-A19DE1517629}" type="pres">
      <dgm:prSet presAssocID="{5EEE4E91-B7BF-4E9A-A72D-9D021E541EBE}" presName="sibTrans" presStyleCnt="0"/>
      <dgm:spPr/>
    </dgm:pt>
    <dgm:pt modelId="{F5A238AE-07C1-4441-8173-8726000501DC}" type="pres">
      <dgm:prSet presAssocID="{4EE49EDE-8C87-4BD9-B3AE-4D293BDE555F}" presName="compNode" presStyleCnt="0"/>
      <dgm:spPr/>
    </dgm:pt>
    <dgm:pt modelId="{A76B5E12-2555-4ECC-9926-EDAA5F56FA89}" type="pres">
      <dgm:prSet presAssocID="{4EE49EDE-8C87-4BD9-B3AE-4D293BDE55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9FE2D0C-B8F0-4ED2-A05C-FEAB54B48ED8}" type="pres">
      <dgm:prSet presAssocID="{4EE49EDE-8C87-4BD9-B3AE-4D293BDE555F}" presName="iconSpace" presStyleCnt="0"/>
      <dgm:spPr/>
    </dgm:pt>
    <dgm:pt modelId="{6B562176-A5FB-429E-99EC-A59FC3E32346}" type="pres">
      <dgm:prSet presAssocID="{4EE49EDE-8C87-4BD9-B3AE-4D293BDE555F}" presName="parTx" presStyleLbl="revTx" presStyleIdx="2" presStyleCnt="10">
        <dgm:presLayoutVars>
          <dgm:chMax val="0"/>
          <dgm:chPref val="0"/>
        </dgm:presLayoutVars>
      </dgm:prSet>
      <dgm:spPr/>
    </dgm:pt>
    <dgm:pt modelId="{83120A43-C0FD-421A-B602-6A5933B160F4}" type="pres">
      <dgm:prSet presAssocID="{4EE49EDE-8C87-4BD9-B3AE-4D293BDE555F}" presName="txSpace" presStyleCnt="0"/>
      <dgm:spPr/>
    </dgm:pt>
    <dgm:pt modelId="{A5A87A42-1BF4-41F4-A8AD-826D560A2F82}" type="pres">
      <dgm:prSet presAssocID="{4EE49EDE-8C87-4BD9-B3AE-4D293BDE555F}" presName="desTx" presStyleLbl="revTx" presStyleIdx="3" presStyleCnt="10">
        <dgm:presLayoutVars/>
      </dgm:prSet>
      <dgm:spPr/>
    </dgm:pt>
    <dgm:pt modelId="{6DEE816C-AA83-464D-A55B-1A1B99CC504D}" type="pres">
      <dgm:prSet presAssocID="{D1E449AE-4669-4491-9B9F-3C03EA50E4A6}" presName="sibTrans" presStyleCnt="0"/>
      <dgm:spPr/>
    </dgm:pt>
    <dgm:pt modelId="{67A4A63F-41F2-4AE6-8CAC-35F2BA12CE57}" type="pres">
      <dgm:prSet presAssocID="{82268850-7C06-495E-BD0B-97B35FD2FE75}" presName="compNode" presStyleCnt="0"/>
      <dgm:spPr/>
    </dgm:pt>
    <dgm:pt modelId="{423075EF-CF82-414B-9F53-2E0DD59A7873}" type="pres">
      <dgm:prSet presAssocID="{82268850-7C06-495E-BD0B-97B35FD2FE7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F950C18-815D-4034-95AE-3D1D6187A21D}" type="pres">
      <dgm:prSet presAssocID="{82268850-7C06-495E-BD0B-97B35FD2FE75}" presName="iconSpace" presStyleCnt="0"/>
      <dgm:spPr/>
    </dgm:pt>
    <dgm:pt modelId="{9B56542C-29B5-40D6-A127-C977E0D13C71}" type="pres">
      <dgm:prSet presAssocID="{82268850-7C06-495E-BD0B-97B35FD2FE75}" presName="parTx" presStyleLbl="revTx" presStyleIdx="4" presStyleCnt="10">
        <dgm:presLayoutVars>
          <dgm:chMax val="0"/>
          <dgm:chPref val="0"/>
        </dgm:presLayoutVars>
      </dgm:prSet>
      <dgm:spPr/>
    </dgm:pt>
    <dgm:pt modelId="{C85BBBD2-FB75-48D2-BCD4-50BEE9B49A49}" type="pres">
      <dgm:prSet presAssocID="{82268850-7C06-495E-BD0B-97B35FD2FE75}" presName="txSpace" presStyleCnt="0"/>
      <dgm:spPr/>
    </dgm:pt>
    <dgm:pt modelId="{16FD0EF3-5803-4CE9-A6A2-63C546735191}" type="pres">
      <dgm:prSet presAssocID="{82268850-7C06-495E-BD0B-97B35FD2FE75}" presName="desTx" presStyleLbl="revTx" presStyleIdx="5" presStyleCnt="10">
        <dgm:presLayoutVars/>
      </dgm:prSet>
      <dgm:spPr/>
    </dgm:pt>
    <dgm:pt modelId="{C8B682B9-076C-4437-AD43-9274D371E870}" type="pres">
      <dgm:prSet presAssocID="{A2917AC2-1CE2-489E-970B-7F9BAFB20A26}" presName="sibTrans" presStyleCnt="0"/>
      <dgm:spPr/>
    </dgm:pt>
    <dgm:pt modelId="{41BB5C93-5A83-46C7-8416-BF1CC2D5A74B}" type="pres">
      <dgm:prSet presAssocID="{DE5BCF05-C63B-41D1-A092-0E751D043197}" presName="compNode" presStyleCnt="0"/>
      <dgm:spPr/>
    </dgm:pt>
    <dgm:pt modelId="{CF1DC297-651A-4FEE-9B48-CCD9EBDBF5ED}" type="pres">
      <dgm:prSet presAssocID="{DE5BCF05-C63B-41D1-A092-0E751D0431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E350B2EC-958A-4A42-A383-AC1F8DD04228}" type="pres">
      <dgm:prSet presAssocID="{DE5BCF05-C63B-41D1-A092-0E751D043197}" presName="iconSpace" presStyleCnt="0"/>
      <dgm:spPr/>
    </dgm:pt>
    <dgm:pt modelId="{31DE8BAF-23CA-4631-A7AA-A6EE260B10C8}" type="pres">
      <dgm:prSet presAssocID="{DE5BCF05-C63B-41D1-A092-0E751D043197}" presName="parTx" presStyleLbl="revTx" presStyleIdx="6" presStyleCnt="10">
        <dgm:presLayoutVars>
          <dgm:chMax val="0"/>
          <dgm:chPref val="0"/>
        </dgm:presLayoutVars>
      </dgm:prSet>
      <dgm:spPr/>
    </dgm:pt>
    <dgm:pt modelId="{68731136-9945-450B-BD32-319054EECD9B}" type="pres">
      <dgm:prSet presAssocID="{DE5BCF05-C63B-41D1-A092-0E751D043197}" presName="txSpace" presStyleCnt="0"/>
      <dgm:spPr/>
    </dgm:pt>
    <dgm:pt modelId="{54CC3B50-3A9A-4B72-8500-4CC327C12E0E}" type="pres">
      <dgm:prSet presAssocID="{DE5BCF05-C63B-41D1-A092-0E751D043197}" presName="desTx" presStyleLbl="revTx" presStyleIdx="7" presStyleCnt="10">
        <dgm:presLayoutVars/>
      </dgm:prSet>
      <dgm:spPr/>
    </dgm:pt>
    <dgm:pt modelId="{A52DEA33-D655-449C-83FA-03D70B05D34B}" type="pres">
      <dgm:prSet presAssocID="{F02A5D27-0354-40F2-A89A-0AA44ADB9303}" presName="sibTrans" presStyleCnt="0"/>
      <dgm:spPr/>
    </dgm:pt>
    <dgm:pt modelId="{DFB36899-C346-4036-925C-80CFB1D5C905}" type="pres">
      <dgm:prSet presAssocID="{A837B34D-0608-459D-99D9-C0CAE94A5129}" presName="compNode" presStyleCnt="0"/>
      <dgm:spPr/>
    </dgm:pt>
    <dgm:pt modelId="{2EFC904A-9903-46C7-AB84-B23B4FCC98AA}" type="pres">
      <dgm:prSet presAssocID="{A837B34D-0608-459D-99D9-C0CAE94A512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2EB1CA5-52BF-44A8-813E-6595939170EE}" type="pres">
      <dgm:prSet presAssocID="{A837B34D-0608-459D-99D9-C0CAE94A5129}" presName="iconSpace" presStyleCnt="0"/>
      <dgm:spPr/>
    </dgm:pt>
    <dgm:pt modelId="{550D6E02-0B98-43C3-B8C5-EC59B1DF4AC2}" type="pres">
      <dgm:prSet presAssocID="{A837B34D-0608-459D-99D9-C0CAE94A5129}" presName="parTx" presStyleLbl="revTx" presStyleIdx="8" presStyleCnt="10">
        <dgm:presLayoutVars>
          <dgm:chMax val="0"/>
          <dgm:chPref val="0"/>
        </dgm:presLayoutVars>
      </dgm:prSet>
      <dgm:spPr/>
    </dgm:pt>
    <dgm:pt modelId="{C826C93C-1F43-499B-933F-310AFD060D44}" type="pres">
      <dgm:prSet presAssocID="{A837B34D-0608-459D-99D9-C0CAE94A5129}" presName="txSpace" presStyleCnt="0"/>
      <dgm:spPr/>
    </dgm:pt>
    <dgm:pt modelId="{4F0B0AFE-F040-4044-B12F-18AE5BAD5060}" type="pres">
      <dgm:prSet presAssocID="{A837B34D-0608-459D-99D9-C0CAE94A5129}" presName="desTx" presStyleLbl="revTx" presStyleIdx="9" presStyleCnt="10">
        <dgm:presLayoutVars/>
      </dgm:prSet>
      <dgm:spPr/>
    </dgm:pt>
  </dgm:ptLst>
  <dgm:cxnLst>
    <dgm:cxn modelId="{663DB713-A885-467D-9D61-01FEBB633629}" srcId="{31D292C6-F62F-46A2-AC25-1F7901E3A54E}" destId="{DE5BCF05-C63B-41D1-A092-0E751D043197}" srcOrd="3" destOrd="0" parTransId="{CED0E8D9-7D2E-4957-8CF6-90A0A7E572B1}" sibTransId="{F02A5D27-0354-40F2-A89A-0AA44ADB9303}"/>
    <dgm:cxn modelId="{0C643D1D-9E15-484C-9B5E-5788C2FC343F}" type="presOf" srcId="{4EE49EDE-8C87-4BD9-B3AE-4D293BDE555F}" destId="{6B562176-A5FB-429E-99EC-A59FC3E32346}" srcOrd="0" destOrd="0" presId="urn:microsoft.com/office/officeart/2018/5/layout/CenteredIconLabelDescriptionList"/>
    <dgm:cxn modelId="{CEAAB72B-0F72-4A16-ACCD-C4CABBE7A0E7}" srcId="{31D292C6-F62F-46A2-AC25-1F7901E3A54E}" destId="{A837B34D-0608-459D-99D9-C0CAE94A5129}" srcOrd="4" destOrd="0" parTransId="{B276E1BF-D549-4292-8628-4A79ADF0B32C}" sibTransId="{A4238CCE-3D79-45E7-A1AD-1B915A696D35}"/>
    <dgm:cxn modelId="{EE205831-C670-45AB-8F4C-F150E5B86081}" srcId="{82268850-7C06-495E-BD0B-97B35FD2FE75}" destId="{1C2424C7-B802-427C-8D50-73449BF3DBBA}" srcOrd="1" destOrd="0" parTransId="{575340F0-2102-47AB-B2BE-1DAA734FFB96}" sibTransId="{394AB29C-5746-4B60-A242-83C065237785}"/>
    <dgm:cxn modelId="{C0B6BB4F-3614-4886-B3B8-F2E63392D6D4}" type="presOf" srcId="{449B8177-72FB-41D1-A5BB-F5A440597F4A}" destId="{16FD0EF3-5803-4CE9-A6A2-63C546735191}" srcOrd="0" destOrd="0" presId="urn:microsoft.com/office/officeart/2018/5/layout/CenteredIconLabelDescriptionList"/>
    <dgm:cxn modelId="{567D4757-EABD-4DB8-96F1-645AF87ED1B7}" type="presOf" srcId="{28246FD4-664E-4C68-9904-5243805ABDF8}" destId="{EFE22946-667A-4E98-A113-5D5A91059CB2}" srcOrd="0" destOrd="0" presId="urn:microsoft.com/office/officeart/2018/5/layout/CenteredIconLabelDescriptionList"/>
    <dgm:cxn modelId="{6459F765-E05C-4D83-B363-2D756D465A07}" type="presOf" srcId="{1C2424C7-B802-427C-8D50-73449BF3DBBA}" destId="{16FD0EF3-5803-4CE9-A6A2-63C546735191}" srcOrd="0" destOrd="1" presId="urn:microsoft.com/office/officeart/2018/5/layout/CenteredIconLabelDescriptionList"/>
    <dgm:cxn modelId="{7CCFFA68-B1BA-4FA6-ACB8-84382A438EC4}" type="presOf" srcId="{DE5BCF05-C63B-41D1-A092-0E751D043197}" destId="{31DE8BAF-23CA-4631-A7AA-A6EE260B10C8}" srcOrd="0" destOrd="0" presId="urn:microsoft.com/office/officeart/2018/5/layout/CenteredIconLabelDescriptionList"/>
    <dgm:cxn modelId="{6D636570-FDB4-4093-A7FA-9AFD8983A848}" srcId="{31D292C6-F62F-46A2-AC25-1F7901E3A54E}" destId="{82268850-7C06-495E-BD0B-97B35FD2FE75}" srcOrd="2" destOrd="0" parTransId="{6C52A1EE-2AF0-47BA-99FA-88191883E74F}" sibTransId="{A2917AC2-1CE2-489E-970B-7F9BAFB20A26}"/>
    <dgm:cxn modelId="{0B47F375-1E78-4CF5-A870-FF2E7D3544FA}" type="presOf" srcId="{A837B34D-0608-459D-99D9-C0CAE94A5129}" destId="{550D6E02-0B98-43C3-B8C5-EC59B1DF4AC2}" srcOrd="0" destOrd="0" presId="urn:microsoft.com/office/officeart/2018/5/layout/CenteredIconLabelDescriptionList"/>
    <dgm:cxn modelId="{7CD82077-97D3-48FF-8126-C0102DA9FB67}" srcId="{31D292C6-F62F-46A2-AC25-1F7901E3A54E}" destId="{28246FD4-664E-4C68-9904-5243805ABDF8}" srcOrd="0" destOrd="0" parTransId="{45D9DF25-97DB-46B5-8AF4-D35CD0623EF8}" sibTransId="{5EEE4E91-B7BF-4E9A-A72D-9D021E541EBE}"/>
    <dgm:cxn modelId="{F349457C-4ED2-4313-8BB5-73AB6DABCD59}" type="presOf" srcId="{31D292C6-F62F-46A2-AC25-1F7901E3A54E}" destId="{45404FAE-A2E9-43FF-B543-D5079B871182}" srcOrd="0" destOrd="0" presId="urn:microsoft.com/office/officeart/2018/5/layout/CenteredIconLabelDescriptionList"/>
    <dgm:cxn modelId="{5EDCBAA4-6E3E-46F6-A64E-47AD7A92E70D}" srcId="{31D292C6-F62F-46A2-AC25-1F7901E3A54E}" destId="{4EE49EDE-8C87-4BD9-B3AE-4D293BDE555F}" srcOrd="1" destOrd="0" parTransId="{65FA4EE3-E856-435D-A83E-0BEA1DBA5BD6}" sibTransId="{D1E449AE-4669-4491-9B9F-3C03EA50E4A6}"/>
    <dgm:cxn modelId="{FB4F36EF-CD37-4978-B133-9FDA9DB7644D}" type="presOf" srcId="{82268850-7C06-495E-BD0B-97B35FD2FE75}" destId="{9B56542C-29B5-40D6-A127-C977E0D13C71}" srcOrd="0" destOrd="0" presId="urn:microsoft.com/office/officeart/2018/5/layout/CenteredIconLabelDescriptionList"/>
    <dgm:cxn modelId="{C5C449F1-56FC-4CDD-A24E-624239D6A87B}" srcId="{82268850-7C06-495E-BD0B-97B35FD2FE75}" destId="{449B8177-72FB-41D1-A5BB-F5A440597F4A}" srcOrd="0" destOrd="0" parTransId="{7EE8E392-ED1F-4AE2-A389-BAFD27BD006C}" sibTransId="{B5B03BF0-C56D-4111-AC6D-5B7FDD20D8CD}"/>
    <dgm:cxn modelId="{3D6228F2-D31F-43BE-B8E7-A86433419ACA}" type="presParOf" srcId="{45404FAE-A2E9-43FF-B543-D5079B871182}" destId="{6FFA7939-762B-4BC7-AB96-43A605F7CB23}" srcOrd="0" destOrd="0" presId="urn:microsoft.com/office/officeart/2018/5/layout/CenteredIconLabelDescriptionList"/>
    <dgm:cxn modelId="{286FBFBD-72D3-4646-BCAA-6DF5C4F8C7D8}" type="presParOf" srcId="{6FFA7939-762B-4BC7-AB96-43A605F7CB23}" destId="{B8DAB1F6-2EF5-4A92-8685-5458EEB1C181}" srcOrd="0" destOrd="0" presId="urn:microsoft.com/office/officeart/2018/5/layout/CenteredIconLabelDescriptionList"/>
    <dgm:cxn modelId="{1A4AA41E-9E56-4EF0-950E-43660F59858B}" type="presParOf" srcId="{6FFA7939-762B-4BC7-AB96-43A605F7CB23}" destId="{FE8DA582-0D0A-4283-937D-7B7D1F14DC5F}" srcOrd="1" destOrd="0" presId="urn:microsoft.com/office/officeart/2018/5/layout/CenteredIconLabelDescriptionList"/>
    <dgm:cxn modelId="{DE801DFB-DBE0-4002-B88E-C8778D77FB7C}" type="presParOf" srcId="{6FFA7939-762B-4BC7-AB96-43A605F7CB23}" destId="{EFE22946-667A-4E98-A113-5D5A91059CB2}" srcOrd="2" destOrd="0" presId="urn:microsoft.com/office/officeart/2018/5/layout/CenteredIconLabelDescriptionList"/>
    <dgm:cxn modelId="{F34B2555-B44C-4C06-ADF2-21C3F1044B2D}" type="presParOf" srcId="{6FFA7939-762B-4BC7-AB96-43A605F7CB23}" destId="{D320C2CE-6EDE-476E-A6CF-2CD8447DB3FB}" srcOrd="3" destOrd="0" presId="urn:microsoft.com/office/officeart/2018/5/layout/CenteredIconLabelDescriptionList"/>
    <dgm:cxn modelId="{656F2BAD-7142-48C0-8E03-48B4E5F4E328}" type="presParOf" srcId="{6FFA7939-762B-4BC7-AB96-43A605F7CB23}" destId="{DF783321-98FB-42B4-B5D4-CC4F7B71993D}" srcOrd="4" destOrd="0" presId="urn:microsoft.com/office/officeart/2018/5/layout/CenteredIconLabelDescriptionList"/>
    <dgm:cxn modelId="{B87953F1-B932-4E7C-A807-0AE4689507A2}" type="presParOf" srcId="{45404FAE-A2E9-43FF-B543-D5079B871182}" destId="{EFB30B3E-6E43-4B43-AF90-A19DE1517629}" srcOrd="1" destOrd="0" presId="urn:microsoft.com/office/officeart/2018/5/layout/CenteredIconLabelDescriptionList"/>
    <dgm:cxn modelId="{A7684EEE-2C9B-43E6-9EDF-49E980BAAEB7}" type="presParOf" srcId="{45404FAE-A2E9-43FF-B543-D5079B871182}" destId="{F5A238AE-07C1-4441-8173-8726000501DC}" srcOrd="2" destOrd="0" presId="urn:microsoft.com/office/officeart/2018/5/layout/CenteredIconLabelDescriptionList"/>
    <dgm:cxn modelId="{54B9B937-420E-4CC2-B73D-FB4A17A47EF3}" type="presParOf" srcId="{F5A238AE-07C1-4441-8173-8726000501DC}" destId="{A76B5E12-2555-4ECC-9926-EDAA5F56FA89}" srcOrd="0" destOrd="0" presId="urn:microsoft.com/office/officeart/2018/5/layout/CenteredIconLabelDescriptionList"/>
    <dgm:cxn modelId="{4C3EBAD6-8AF9-4C50-BC7D-3D59809DA364}" type="presParOf" srcId="{F5A238AE-07C1-4441-8173-8726000501DC}" destId="{49FE2D0C-B8F0-4ED2-A05C-FEAB54B48ED8}" srcOrd="1" destOrd="0" presId="urn:microsoft.com/office/officeart/2018/5/layout/CenteredIconLabelDescriptionList"/>
    <dgm:cxn modelId="{18150042-D90B-438C-A104-9F3BAE985252}" type="presParOf" srcId="{F5A238AE-07C1-4441-8173-8726000501DC}" destId="{6B562176-A5FB-429E-99EC-A59FC3E32346}" srcOrd="2" destOrd="0" presId="urn:microsoft.com/office/officeart/2018/5/layout/CenteredIconLabelDescriptionList"/>
    <dgm:cxn modelId="{2009B5E5-1F29-4346-A37F-3005BC18B858}" type="presParOf" srcId="{F5A238AE-07C1-4441-8173-8726000501DC}" destId="{83120A43-C0FD-421A-B602-6A5933B160F4}" srcOrd="3" destOrd="0" presId="urn:microsoft.com/office/officeart/2018/5/layout/CenteredIconLabelDescriptionList"/>
    <dgm:cxn modelId="{F8E96DA2-3979-470C-90A6-C23DBD391602}" type="presParOf" srcId="{F5A238AE-07C1-4441-8173-8726000501DC}" destId="{A5A87A42-1BF4-41F4-A8AD-826D560A2F82}" srcOrd="4" destOrd="0" presId="urn:microsoft.com/office/officeart/2018/5/layout/CenteredIconLabelDescriptionList"/>
    <dgm:cxn modelId="{020C5183-AA72-4992-B022-80DAA45B2BCF}" type="presParOf" srcId="{45404FAE-A2E9-43FF-B543-D5079B871182}" destId="{6DEE816C-AA83-464D-A55B-1A1B99CC504D}" srcOrd="3" destOrd="0" presId="urn:microsoft.com/office/officeart/2018/5/layout/CenteredIconLabelDescriptionList"/>
    <dgm:cxn modelId="{42722AFA-5A94-4A74-91AC-9097779D0E5D}" type="presParOf" srcId="{45404FAE-A2E9-43FF-B543-D5079B871182}" destId="{67A4A63F-41F2-4AE6-8CAC-35F2BA12CE57}" srcOrd="4" destOrd="0" presId="urn:microsoft.com/office/officeart/2018/5/layout/CenteredIconLabelDescriptionList"/>
    <dgm:cxn modelId="{6042EDD6-6C56-40AA-9AD9-F1B00106A932}" type="presParOf" srcId="{67A4A63F-41F2-4AE6-8CAC-35F2BA12CE57}" destId="{423075EF-CF82-414B-9F53-2E0DD59A7873}" srcOrd="0" destOrd="0" presId="urn:microsoft.com/office/officeart/2018/5/layout/CenteredIconLabelDescriptionList"/>
    <dgm:cxn modelId="{2B1FF994-CF2C-4A86-B415-B53C9DE7ECD9}" type="presParOf" srcId="{67A4A63F-41F2-4AE6-8CAC-35F2BA12CE57}" destId="{AF950C18-815D-4034-95AE-3D1D6187A21D}" srcOrd="1" destOrd="0" presId="urn:microsoft.com/office/officeart/2018/5/layout/CenteredIconLabelDescriptionList"/>
    <dgm:cxn modelId="{D562083F-3820-4118-A97C-93BEF4C21C0D}" type="presParOf" srcId="{67A4A63F-41F2-4AE6-8CAC-35F2BA12CE57}" destId="{9B56542C-29B5-40D6-A127-C977E0D13C71}" srcOrd="2" destOrd="0" presId="urn:microsoft.com/office/officeart/2018/5/layout/CenteredIconLabelDescriptionList"/>
    <dgm:cxn modelId="{D6DB0685-3FDB-4BD9-9DA5-4A6AED624CD2}" type="presParOf" srcId="{67A4A63F-41F2-4AE6-8CAC-35F2BA12CE57}" destId="{C85BBBD2-FB75-48D2-BCD4-50BEE9B49A49}" srcOrd="3" destOrd="0" presId="urn:microsoft.com/office/officeart/2018/5/layout/CenteredIconLabelDescriptionList"/>
    <dgm:cxn modelId="{AE3B9B56-D4ED-49E3-B991-F5CAA7F3849E}" type="presParOf" srcId="{67A4A63F-41F2-4AE6-8CAC-35F2BA12CE57}" destId="{16FD0EF3-5803-4CE9-A6A2-63C546735191}" srcOrd="4" destOrd="0" presId="urn:microsoft.com/office/officeart/2018/5/layout/CenteredIconLabelDescriptionList"/>
    <dgm:cxn modelId="{DA61996D-4ED9-4510-AD83-459797A0DF4C}" type="presParOf" srcId="{45404FAE-A2E9-43FF-B543-D5079B871182}" destId="{C8B682B9-076C-4437-AD43-9274D371E870}" srcOrd="5" destOrd="0" presId="urn:microsoft.com/office/officeart/2018/5/layout/CenteredIconLabelDescriptionList"/>
    <dgm:cxn modelId="{341375AF-8F53-4D6C-85BC-FC54FE181BBD}" type="presParOf" srcId="{45404FAE-A2E9-43FF-B543-D5079B871182}" destId="{41BB5C93-5A83-46C7-8416-BF1CC2D5A74B}" srcOrd="6" destOrd="0" presId="urn:microsoft.com/office/officeart/2018/5/layout/CenteredIconLabelDescriptionList"/>
    <dgm:cxn modelId="{F0B44B12-5C5F-41CE-92A7-E78B37757135}" type="presParOf" srcId="{41BB5C93-5A83-46C7-8416-BF1CC2D5A74B}" destId="{CF1DC297-651A-4FEE-9B48-CCD9EBDBF5ED}" srcOrd="0" destOrd="0" presId="urn:microsoft.com/office/officeart/2018/5/layout/CenteredIconLabelDescriptionList"/>
    <dgm:cxn modelId="{3C24FD52-276E-499A-9294-535EF4192179}" type="presParOf" srcId="{41BB5C93-5A83-46C7-8416-BF1CC2D5A74B}" destId="{E350B2EC-958A-4A42-A383-AC1F8DD04228}" srcOrd="1" destOrd="0" presId="urn:microsoft.com/office/officeart/2018/5/layout/CenteredIconLabelDescriptionList"/>
    <dgm:cxn modelId="{B97D5DF5-D9A4-4E08-B724-EDD3358198EA}" type="presParOf" srcId="{41BB5C93-5A83-46C7-8416-BF1CC2D5A74B}" destId="{31DE8BAF-23CA-4631-A7AA-A6EE260B10C8}" srcOrd="2" destOrd="0" presId="urn:microsoft.com/office/officeart/2018/5/layout/CenteredIconLabelDescriptionList"/>
    <dgm:cxn modelId="{A00E9413-C480-47E2-B3E8-9E3AB0E5ED85}" type="presParOf" srcId="{41BB5C93-5A83-46C7-8416-BF1CC2D5A74B}" destId="{68731136-9945-450B-BD32-319054EECD9B}" srcOrd="3" destOrd="0" presId="urn:microsoft.com/office/officeart/2018/5/layout/CenteredIconLabelDescriptionList"/>
    <dgm:cxn modelId="{28E6F13C-4D95-449D-9069-DCC96F48EC1B}" type="presParOf" srcId="{41BB5C93-5A83-46C7-8416-BF1CC2D5A74B}" destId="{54CC3B50-3A9A-4B72-8500-4CC327C12E0E}" srcOrd="4" destOrd="0" presId="urn:microsoft.com/office/officeart/2018/5/layout/CenteredIconLabelDescriptionList"/>
    <dgm:cxn modelId="{6F607408-50C4-4CAB-BD25-9280DDBF4F23}" type="presParOf" srcId="{45404FAE-A2E9-43FF-B543-D5079B871182}" destId="{A52DEA33-D655-449C-83FA-03D70B05D34B}" srcOrd="7" destOrd="0" presId="urn:microsoft.com/office/officeart/2018/5/layout/CenteredIconLabelDescriptionList"/>
    <dgm:cxn modelId="{46EBAFE2-DC6E-4895-B13D-A99F9E201BCF}" type="presParOf" srcId="{45404FAE-A2E9-43FF-B543-D5079B871182}" destId="{DFB36899-C346-4036-925C-80CFB1D5C905}" srcOrd="8" destOrd="0" presId="urn:microsoft.com/office/officeart/2018/5/layout/CenteredIconLabelDescriptionList"/>
    <dgm:cxn modelId="{9C026FDD-8930-40D3-8679-2978B57D0875}" type="presParOf" srcId="{DFB36899-C346-4036-925C-80CFB1D5C905}" destId="{2EFC904A-9903-46C7-AB84-B23B4FCC98AA}" srcOrd="0" destOrd="0" presId="urn:microsoft.com/office/officeart/2018/5/layout/CenteredIconLabelDescriptionList"/>
    <dgm:cxn modelId="{1C5C7D72-EA73-430F-A2C9-5A44143B7730}" type="presParOf" srcId="{DFB36899-C346-4036-925C-80CFB1D5C905}" destId="{52EB1CA5-52BF-44A8-813E-6595939170EE}" srcOrd="1" destOrd="0" presId="urn:microsoft.com/office/officeart/2018/5/layout/CenteredIconLabelDescriptionList"/>
    <dgm:cxn modelId="{F6FDA5AE-42B0-4915-ADAA-351C839F65E0}" type="presParOf" srcId="{DFB36899-C346-4036-925C-80CFB1D5C905}" destId="{550D6E02-0B98-43C3-B8C5-EC59B1DF4AC2}" srcOrd="2" destOrd="0" presId="urn:microsoft.com/office/officeart/2018/5/layout/CenteredIconLabelDescriptionList"/>
    <dgm:cxn modelId="{92C28B2E-EF6F-4033-AB8A-F71DB0EC721E}" type="presParOf" srcId="{DFB36899-C346-4036-925C-80CFB1D5C905}" destId="{C826C93C-1F43-499B-933F-310AFD060D44}" srcOrd="3" destOrd="0" presId="urn:microsoft.com/office/officeart/2018/5/layout/CenteredIconLabelDescriptionList"/>
    <dgm:cxn modelId="{7A2764DD-ADF0-4962-BC91-F5054AE68188}" type="presParOf" srcId="{DFB36899-C346-4036-925C-80CFB1D5C905}" destId="{4F0B0AFE-F040-4044-B12F-18AE5BAD50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47D5B-088B-7E48-AFB6-8F584546923E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/>
            <a:t>During an emergency few people are on the ground, it is your USP to be delivering information, news as well as chance to tell the truth on your:</a:t>
          </a:r>
          <a:endParaRPr lang="en-US" sz="2200" kern="1200"/>
        </a:p>
      </dsp:txBody>
      <dsp:txXfrm>
        <a:off x="0" y="2626263"/>
        <a:ext cx="10515600" cy="930480"/>
      </dsp:txXfrm>
    </dsp:sp>
    <dsp:sp modelId="{BA6365BE-0438-AD4C-9007-FEE78D444DEE}">
      <dsp:nvSpPr>
        <dsp:cNvPr id="0" name=""/>
        <dsp:cNvSpPr/>
      </dsp:nvSpPr>
      <dsp:spPr>
        <a:xfrm>
          <a:off x="0" y="3522281"/>
          <a:ext cx="2628899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</a:t>
          </a:r>
          <a:r>
            <a:rPr lang="en-SE" sz="1100" kern="1200"/>
            <a:t>urpose</a:t>
          </a:r>
          <a:endParaRPr lang="en-US" sz="1100" kern="1200"/>
        </a:p>
      </dsp:txBody>
      <dsp:txXfrm>
        <a:off x="0" y="3522281"/>
        <a:ext cx="2628899" cy="792631"/>
      </dsp:txXfrm>
    </dsp:sp>
    <dsp:sp modelId="{996BD2A3-9C4A-E845-8AAC-4B3B2F18CD36}">
      <dsp:nvSpPr>
        <dsp:cNvPr id="0" name=""/>
        <dsp:cNvSpPr/>
      </dsp:nvSpPr>
      <dsp:spPr>
        <a:xfrm>
          <a:off x="2628900" y="3522281"/>
          <a:ext cx="2628899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</a:t>
          </a:r>
          <a:r>
            <a:rPr lang="en-SE" sz="1100" kern="1200"/>
            <a:t>ctivities </a:t>
          </a:r>
          <a:endParaRPr lang="en-US" sz="1100" kern="1200"/>
        </a:p>
      </dsp:txBody>
      <dsp:txXfrm>
        <a:off x="2628900" y="3522281"/>
        <a:ext cx="2628899" cy="792631"/>
      </dsp:txXfrm>
    </dsp:sp>
    <dsp:sp modelId="{A442FB73-E037-444F-902E-1C3C6905CDCE}">
      <dsp:nvSpPr>
        <dsp:cNvPr id="0" name=""/>
        <dsp:cNvSpPr/>
      </dsp:nvSpPr>
      <dsp:spPr>
        <a:xfrm>
          <a:off x="5257800" y="3522281"/>
          <a:ext cx="2628899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1100" kern="1200"/>
            <a:t>Impact </a:t>
          </a:r>
          <a:endParaRPr lang="en-US" sz="1100" kern="1200"/>
        </a:p>
      </dsp:txBody>
      <dsp:txXfrm>
        <a:off x="5257800" y="3522281"/>
        <a:ext cx="2628899" cy="792631"/>
      </dsp:txXfrm>
    </dsp:sp>
    <dsp:sp modelId="{590267EC-AD4C-D441-B0BA-7593EFBFF0B6}">
      <dsp:nvSpPr>
        <dsp:cNvPr id="0" name=""/>
        <dsp:cNvSpPr/>
      </dsp:nvSpPr>
      <dsp:spPr>
        <a:xfrm>
          <a:off x="7886700" y="3522281"/>
          <a:ext cx="2628899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1100" kern="1200"/>
            <a:t>This can be an opportunity to create: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A</a:t>
          </a:r>
          <a:r>
            <a:rPr lang="en-SE" sz="900" kern="1200"/>
            <a:t>wareness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T</a:t>
          </a:r>
          <a:r>
            <a:rPr lang="en-SE" sz="900" kern="1200"/>
            <a:t>rust 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T</a:t>
          </a:r>
          <a:r>
            <a:rPr lang="en-SE" sz="900" kern="1200"/>
            <a:t>hird-party validation and endorsement of your work   </a:t>
          </a:r>
          <a:endParaRPr lang="en-US" sz="900" kern="1200"/>
        </a:p>
      </dsp:txBody>
      <dsp:txXfrm>
        <a:off x="7886700" y="3522281"/>
        <a:ext cx="2628899" cy="792631"/>
      </dsp:txXfrm>
    </dsp:sp>
    <dsp:sp modelId="{B8B01C38-E32E-974E-BA69-2C71636CC6A9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/>
            <a:t>YOU HAVE SOMETHING TO SAY and are close to the ground</a:t>
          </a:r>
          <a:endParaRPr lang="en-US" sz="2200" kern="1200"/>
        </a:p>
      </dsp:txBody>
      <dsp:txXfrm rot="10800000">
        <a:off x="0" y="1962"/>
        <a:ext cx="10515600" cy="172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4B06E-E03E-9843-B930-79391CF583B8}">
      <dsp:nvSpPr>
        <dsp:cNvPr id="0" name=""/>
        <dsp:cNvSpPr/>
      </dsp:nvSpPr>
      <dsp:spPr>
        <a:xfrm>
          <a:off x="0" y="251603"/>
          <a:ext cx="6263640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3300" kern="1200"/>
            <a:t>YOU TOO WILL GET A CHANCE TO ASK QUESTIONS… </a:t>
          </a:r>
          <a:endParaRPr lang="en-US" sz="3300" kern="1200"/>
        </a:p>
      </dsp:txBody>
      <dsp:txXfrm>
        <a:off x="64083" y="315686"/>
        <a:ext cx="6135474" cy="1184574"/>
      </dsp:txXfrm>
    </dsp:sp>
    <dsp:sp modelId="{6E136BA4-F3DD-6845-B8D9-93A7C32D5AEA}">
      <dsp:nvSpPr>
        <dsp:cNvPr id="0" name=""/>
        <dsp:cNvSpPr/>
      </dsp:nvSpPr>
      <dsp:spPr>
        <a:xfrm>
          <a:off x="0" y="1564343"/>
          <a:ext cx="6263640" cy="368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2600" kern="1200"/>
            <a:t>What other things should we look out for when reporting from humanitarian settings?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2600" kern="1200"/>
            <a:t>Top tips (from your experience)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2600" kern="1200"/>
            <a:t>What are examples of sucessful communication pieces?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2600" kern="1200"/>
            <a:t>What about not successul / harmful?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2600" kern="1200"/>
            <a:t>What should our audience be looking out for when reporting from these settings?</a:t>
          </a:r>
          <a:endParaRPr lang="en-US" sz="2600" kern="1200"/>
        </a:p>
      </dsp:txBody>
      <dsp:txXfrm>
        <a:off x="0" y="1564343"/>
        <a:ext cx="6263640" cy="368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AB1F6-2EF5-4A92-8685-5458EEB1C181}">
      <dsp:nvSpPr>
        <dsp:cNvPr id="0" name=""/>
        <dsp:cNvSpPr/>
      </dsp:nvSpPr>
      <dsp:spPr>
        <a:xfrm>
          <a:off x="602725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22946-667A-4E98-A113-5D5A91059CB2}">
      <dsp:nvSpPr>
        <dsp:cNvPr id="0" name=""/>
        <dsp:cNvSpPr/>
      </dsp:nvSpPr>
      <dsp:spPr>
        <a:xfrm>
          <a:off x="3557" y="1926074"/>
          <a:ext cx="1843593" cy="39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Purpose</a:t>
          </a:r>
          <a:endParaRPr lang="en-US" sz="1400" kern="1200"/>
        </a:p>
      </dsp:txBody>
      <dsp:txXfrm>
        <a:off x="3557" y="1926074"/>
        <a:ext cx="1843593" cy="397524"/>
      </dsp:txXfrm>
    </dsp:sp>
    <dsp:sp modelId="{DF783321-98FB-42B4-B5D4-CC4F7B71993D}">
      <dsp:nvSpPr>
        <dsp:cNvPr id="0" name=""/>
        <dsp:cNvSpPr/>
      </dsp:nvSpPr>
      <dsp:spPr>
        <a:xfrm>
          <a:off x="3557" y="2362761"/>
          <a:ext cx="1843593" cy="79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B5E12-2555-4ECC-9926-EDAA5F56FA89}">
      <dsp:nvSpPr>
        <dsp:cNvPr id="0" name=""/>
        <dsp:cNvSpPr/>
      </dsp:nvSpPr>
      <dsp:spPr>
        <a:xfrm>
          <a:off x="2768948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62176-A5FB-429E-99EC-A59FC3E32346}">
      <dsp:nvSpPr>
        <dsp:cNvPr id="0" name=""/>
        <dsp:cNvSpPr/>
      </dsp:nvSpPr>
      <dsp:spPr>
        <a:xfrm>
          <a:off x="2169780" y="1926074"/>
          <a:ext cx="1843593" cy="39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Vision mission </a:t>
          </a:r>
          <a:endParaRPr lang="en-US" sz="1400" kern="1200"/>
        </a:p>
      </dsp:txBody>
      <dsp:txXfrm>
        <a:off x="2169780" y="1926074"/>
        <a:ext cx="1843593" cy="397524"/>
      </dsp:txXfrm>
    </dsp:sp>
    <dsp:sp modelId="{A5A87A42-1BF4-41F4-A8AD-826D560A2F82}">
      <dsp:nvSpPr>
        <dsp:cNvPr id="0" name=""/>
        <dsp:cNvSpPr/>
      </dsp:nvSpPr>
      <dsp:spPr>
        <a:xfrm>
          <a:off x="2169780" y="2362761"/>
          <a:ext cx="1843593" cy="79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075EF-CF82-414B-9F53-2E0DD59A7873}">
      <dsp:nvSpPr>
        <dsp:cNvPr id="0" name=""/>
        <dsp:cNvSpPr/>
      </dsp:nvSpPr>
      <dsp:spPr>
        <a:xfrm>
          <a:off x="4935171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6542C-29B5-40D6-A127-C977E0D13C71}">
      <dsp:nvSpPr>
        <dsp:cNvPr id="0" name=""/>
        <dsp:cNvSpPr/>
      </dsp:nvSpPr>
      <dsp:spPr>
        <a:xfrm>
          <a:off x="4336003" y="1926074"/>
          <a:ext cx="1843593" cy="39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What do you do? </a:t>
          </a:r>
          <a:endParaRPr lang="en-US" sz="1400" kern="1200"/>
        </a:p>
      </dsp:txBody>
      <dsp:txXfrm>
        <a:off x="4336003" y="1926074"/>
        <a:ext cx="1843593" cy="397524"/>
      </dsp:txXfrm>
    </dsp:sp>
    <dsp:sp modelId="{16FD0EF3-5803-4CE9-A6A2-63C546735191}">
      <dsp:nvSpPr>
        <dsp:cNvPr id="0" name=""/>
        <dsp:cNvSpPr/>
      </dsp:nvSpPr>
      <dsp:spPr>
        <a:xfrm>
          <a:off x="4336003" y="2362761"/>
          <a:ext cx="1843593" cy="79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And what impact does it have?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On who?</a:t>
          </a:r>
          <a:endParaRPr lang="en-US" sz="1100" kern="1200"/>
        </a:p>
      </dsp:txBody>
      <dsp:txXfrm>
        <a:off x="4336003" y="2362761"/>
        <a:ext cx="1843593" cy="791958"/>
      </dsp:txXfrm>
    </dsp:sp>
    <dsp:sp modelId="{CF1DC297-651A-4FEE-9B48-CCD9EBDBF5ED}">
      <dsp:nvSpPr>
        <dsp:cNvPr id="0" name=""/>
        <dsp:cNvSpPr/>
      </dsp:nvSpPr>
      <dsp:spPr>
        <a:xfrm>
          <a:off x="7101393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E8BAF-23CA-4631-A7AA-A6EE260B10C8}">
      <dsp:nvSpPr>
        <dsp:cNvPr id="0" name=""/>
        <dsp:cNvSpPr/>
      </dsp:nvSpPr>
      <dsp:spPr>
        <a:xfrm>
          <a:off x="6502225" y="1926074"/>
          <a:ext cx="1843593" cy="39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Why are you unique or an important actor?</a:t>
          </a:r>
          <a:endParaRPr lang="en-US" sz="1400" kern="1200"/>
        </a:p>
      </dsp:txBody>
      <dsp:txXfrm>
        <a:off x="6502225" y="1926074"/>
        <a:ext cx="1843593" cy="397524"/>
      </dsp:txXfrm>
    </dsp:sp>
    <dsp:sp modelId="{54CC3B50-3A9A-4B72-8500-4CC327C12E0E}">
      <dsp:nvSpPr>
        <dsp:cNvPr id="0" name=""/>
        <dsp:cNvSpPr/>
      </dsp:nvSpPr>
      <dsp:spPr>
        <a:xfrm>
          <a:off x="6502225" y="2362761"/>
          <a:ext cx="1843593" cy="79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904A-9903-46C7-AB84-B23B4FCC98AA}">
      <dsp:nvSpPr>
        <dsp:cNvPr id="0" name=""/>
        <dsp:cNvSpPr/>
      </dsp:nvSpPr>
      <dsp:spPr>
        <a:xfrm>
          <a:off x="9267616" y="1196617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D6E02-0B98-43C3-B8C5-EC59B1DF4AC2}">
      <dsp:nvSpPr>
        <dsp:cNvPr id="0" name=""/>
        <dsp:cNvSpPr/>
      </dsp:nvSpPr>
      <dsp:spPr>
        <a:xfrm>
          <a:off x="8668448" y="1926074"/>
          <a:ext cx="1843593" cy="39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What are your org values?</a:t>
          </a:r>
          <a:endParaRPr lang="en-US" sz="1400" kern="1200"/>
        </a:p>
      </dsp:txBody>
      <dsp:txXfrm>
        <a:off x="8668448" y="1926074"/>
        <a:ext cx="1843593" cy="397524"/>
      </dsp:txXfrm>
    </dsp:sp>
    <dsp:sp modelId="{4F0B0AFE-F040-4044-B12F-18AE5BAD5060}">
      <dsp:nvSpPr>
        <dsp:cNvPr id="0" name=""/>
        <dsp:cNvSpPr/>
      </dsp:nvSpPr>
      <dsp:spPr>
        <a:xfrm>
          <a:off x="8668448" y="2362761"/>
          <a:ext cx="1843593" cy="79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8AAC-86C0-E643-B8E7-3CC18C6E0039}" type="datetimeFigureOut">
              <a:rPr lang="en-SE" smtClean="0"/>
              <a:t>2022-10-24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A653-251F-3C42-B559-ECF634A5593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639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Pause here for discussion!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1A653-251F-3C42-B559-ECF634A55931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793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SE" dirty="0"/>
              <a:t>angers, risks and opportunities of new channels </a:t>
            </a:r>
          </a:p>
          <a:p>
            <a:endParaRPr lang="en-SE" dirty="0"/>
          </a:p>
          <a:p>
            <a:r>
              <a:rPr lang="en-GB" dirty="0"/>
              <a:t>B</a:t>
            </a:r>
            <a:r>
              <a:rPr lang="en-SE" dirty="0"/>
              <a:t>randing </a:t>
            </a:r>
          </a:p>
          <a:p>
            <a:endParaRPr lang="en-SE" dirty="0"/>
          </a:p>
          <a:p>
            <a:r>
              <a:rPr lang="en-GB" dirty="0"/>
              <a:t>S</a:t>
            </a:r>
            <a:r>
              <a:rPr lang="en-SE" dirty="0"/>
              <a:t>ome examples of youtube: </a:t>
            </a:r>
          </a:p>
          <a:p>
            <a:r>
              <a:rPr lang="en-SE" dirty="0"/>
              <a:t>- podcast</a:t>
            </a:r>
          </a:p>
          <a:p>
            <a:pPr marL="171450" indent="-171450">
              <a:buFontTx/>
              <a:buChar char="-"/>
            </a:pPr>
            <a:r>
              <a:rPr lang="en-SE" dirty="0"/>
              <a:t>live streaming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T</a:t>
            </a:r>
            <a:r>
              <a:rPr lang="en-SE" dirty="0"/>
              <a:t>raining and free training (why is this useful?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1A653-251F-3C42-B559-ECF634A55931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374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39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1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67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57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51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48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3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8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8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1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54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4600-1BC8-4CEB-9375-69DD5ECF9513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1A80-FDC3-46E7-83AD-D368FA2499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70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chimp.com/?currency=GBP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smith.com/" TargetMode="External"/><Relationship Id="rId5" Type="http://schemas.openxmlformats.org/officeDocument/2006/relationships/hyperlink" Target="https://streamyard.com/" TargetMode="External"/><Relationship Id="rId4" Type="http://schemas.openxmlformats.org/officeDocument/2006/relationships/hyperlink" Target="http://miro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E05CD-15BC-406D-BD29-7C468AB2D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343B1F-48F3-45D5-8BF2-51EE21E2D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37AEFF-CB7E-4602-B8CB-F68253E78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63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5A3F3F-7CCB-5DAD-8255-F7AD7D161E3B}"/>
              </a:ext>
            </a:extLst>
          </p:cNvPr>
          <p:cNvSpPr/>
          <p:nvPr/>
        </p:nvSpPr>
        <p:spPr>
          <a:xfrm>
            <a:off x="5251510" y="5815606"/>
            <a:ext cx="6940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PLUS A SPECIAL GUEST!</a:t>
            </a:r>
          </a:p>
        </p:txBody>
      </p:sp>
    </p:spTree>
    <p:extLst>
      <p:ext uri="{BB962C8B-B14F-4D97-AF65-F5344CB8AC3E}">
        <p14:creationId xmlns:p14="http://schemas.microsoft.com/office/powerpoint/2010/main" val="129953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person, klädd&#10;&#10;Automatiskt genererad beskrivning">
            <a:extLst>
              <a:ext uri="{FF2B5EF4-FFF2-40B4-BE49-F238E27FC236}">
                <a16:creationId xmlns:a16="http://schemas.microsoft.com/office/drawing/2014/main" id="{370C9F28-9054-4A72-80B1-F4E7B16E4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2" y="875943"/>
            <a:ext cx="10888595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7F66-709D-D11E-FE45-BBA2FAC0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Opportunities for raising organisational profile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145AD08-012D-E898-D6C8-8E3042246C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13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3E74-8649-D97A-E2AB-B1C1E374B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5DB4-8390-C3A9-BA2F-7F041BC9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/>
              <a:t>What other opportunities are there? What do you want to get out of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16436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854A-E1E1-0075-CB89-80BDB880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DO NO HARM &amp; Advocating for change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A0C7-BE2A-63A7-8BFF-5080840B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There is a tricky balance between doing no harm, raising awareness and advocating for change </a:t>
            </a:r>
          </a:p>
          <a:p>
            <a:r>
              <a:rPr lang="en-SE" dirty="0"/>
              <a:t>Make sure you keep the NUMBER ONE rule in mind, protecting the most vulnerable </a:t>
            </a:r>
          </a:p>
          <a:p>
            <a:pPr lvl="1"/>
            <a:r>
              <a:rPr lang="en-GB" dirty="0"/>
              <a:t>C</a:t>
            </a:r>
            <a:r>
              <a:rPr lang="en-SE" dirty="0"/>
              <a:t>hild safeguarding </a:t>
            </a:r>
          </a:p>
          <a:p>
            <a:pPr lvl="1"/>
            <a:r>
              <a:rPr lang="en-GB" dirty="0"/>
              <a:t>H</a:t>
            </a:r>
            <a:r>
              <a:rPr lang="en-SE" dirty="0"/>
              <a:t>uman dignity </a:t>
            </a:r>
          </a:p>
          <a:p>
            <a:pPr lvl="1"/>
            <a:r>
              <a:rPr lang="en-GB" dirty="0"/>
              <a:t>W</a:t>
            </a:r>
            <a:r>
              <a:rPr lang="en-SE" dirty="0"/>
              <a:t>elfare of the interviewees </a:t>
            </a:r>
          </a:p>
        </p:txBody>
      </p:sp>
    </p:spTree>
    <p:extLst>
      <p:ext uri="{BB962C8B-B14F-4D97-AF65-F5344CB8AC3E}">
        <p14:creationId xmlns:p14="http://schemas.microsoft.com/office/powerpoint/2010/main" val="362283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A52EB6-C91E-4E46-ACB5-7561E4EB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93"/>
            <a:ext cx="12192000" cy="64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3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598A-2446-1CB6-9A06-40B487D4C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70388-78AF-F2EE-2300-3E5D9CDD3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/>
              <a:t>What examples of harm in the media have you seen?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3556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erson, utomhus, sport&#10;&#10;Automatiskt genererad beskrivning">
            <a:extLst>
              <a:ext uri="{FF2B5EF4-FFF2-40B4-BE49-F238E27FC236}">
                <a16:creationId xmlns:a16="http://schemas.microsoft.com/office/drawing/2014/main" id="{EDC8AEF7-DC8F-496E-89D0-BC8BF305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790206"/>
            <a:ext cx="10040751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3F59CF-5927-4054-8C87-C225D1C46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0" y="0"/>
            <a:ext cx="1067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2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rglass on a flat surface">
            <a:extLst>
              <a:ext uri="{FF2B5EF4-FFF2-40B4-BE49-F238E27FC236}">
                <a16:creationId xmlns:a16="http://schemas.microsoft.com/office/drawing/2014/main" id="{500DB819-75B3-B543-B95F-2E41206B4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DD776-78CB-C780-F3C4-908AD6F6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Do you have any other examples?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E8F7-2172-9E38-C6AD-A0AECEEE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Time to share experiences…</a:t>
            </a:r>
          </a:p>
        </p:txBody>
      </p:sp>
    </p:spTree>
    <p:extLst>
      <p:ext uri="{BB962C8B-B14F-4D97-AF65-F5344CB8AC3E}">
        <p14:creationId xmlns:p14="http://schemas.microsoft.com/office/powerpoint/2010/main" val="79884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FF012-0C69-0B86-FBD8-2371AAA5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B</a:t>
            </a:r>
            <a:r>
              <a:rPr lang="en-SE" sz="6000">
                <a:solidFill>
                  <a:schemeClr val="bg1"/>
                </a:solidFill>
              </a:rPr>
              <a:t>ringing in the expert…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3385AB-F46D-6E88-CFE7-59BD11571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177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shot of a representation of networks with stick figures.">
            <a:extLst>
              <a:ext uri="{FF2B5EF4-FFF2-40B4-BE49-F238E27FC236}">
                <a16:creationId xmlns:a16="http://schemas.microsoft.com/office/drawing/2014/main" id="{6525BE4B-E7BE-B0B8-1CEA-03CBB073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776" b="66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420A8-2768-C33D-DD25-2340FCC0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SE">
                <a:solidFill>
                  <a:srgbClr val="FFFFFF"/>
                </a:solidFill>
              </a:rPr>
              <a:t>Communications in humanitarian settings</a:t>
            </a:r>
          </a:p>
        </p:txBody>
      </p:sp>
    </p:spTree>
    <p:extLst>
      <p:ext uri="{BB962C8B-B14F-4D97-AF65-F5344CB8AC3E}">
        <p14:creationId xmlns:p14="http://schemas.microsoft.com/office/powerpoint/2010/main" val="42266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8C41-9020-9FD0-B1E7-9ED3C3E30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E4E61-0A86-8A79-8D33-8CB663EC0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3560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EE7210-64E4-8B50-1C5F-1C711E135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7" r="40244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2D24BD-D4F4-48F4-9D0A-94C709D28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0565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582B9-04FF-4FE5-5C21-C1BAB2183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50" y="640081"/>
            <a:ext cx="4806184" cy="4123272"/>
          </a:xfrm>
          <a:noFill/>
        </p:spPr>
        <p:txBody>
          <a:bodyPr>
            <a:normAutofit/>
          </a:bodyPr>
          <a:lstStyle/>
          <a:p>
            <a:pPr algn="r"/>
            <a:r>
              <a:rPr lang="en-SE" sz="6600">
                <a:solidFill>
                  <a:schemeClr val="bg1"/>
                </a:solidFill>
              </a:rPr>
              <a:t>Branding and creating your voice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67AB-A9F3-2C57-EB4C-AE65C6B46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50" y="4901783"/>
            <a:ext cx="4806184" cy="1316137"/>
          </a:xfrm>
          <a:noFill/>
        </p:spPr>
        <p:txBody>
          <a:bodyPr>
            <a:normAutofit/>
          </a:bodyPr>
          <a:lstStyle/>
          <a:p>
            <a:pPr algn="r"/>
            <a:r>
              <a:rPr lang="en-SE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Brand your organisation and create media</a:t>
            </a:r>
          </a:p>
        </p:txBody>
      </p:sp>
    </p:spTree>
    <p:extLst>
      <p:ext uri="{BB962C8B-B14F-4D97-AF65-F5344CB8AC3E}">
        <p14:creationId xmlns:p14="http://schemas.microsoft.com/office/powerpoint/2010/main" val="413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7D38E-C730-220F-6A85-41142D45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365403"/>
            <a:ext cx="6196391" cy="4127194"/>
          </a:xfrm>
        </p:spPr>
        <p:txBody>
          <a:bodyPr anchor="ctr">
            <a:normAutofit/>
          </a:bodyPr>
          <a:lstStyle/>
          <a:p>
            <a:pPr algn="l"/>
            <a:r>
              <a:rPr lang="en-SE" sz="5200" dirty="0">
                <a:solidFill>
                  <a:schemeClr val="tx2"/>
                </a:solidFill>
              </a:rPr>
              <a:t>You don’t have to be a professional…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3E23-41B0-8E85-6A4E-0645F4BFC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488" y="1200627"/>
            <a:ext cx="3122763" cy="4456747"/>
          </a:xfrm>
        </p:spPr>
        <p:txBody>
          <a:bodyPr anchor="ctr">
            <a:normAutofit/>
          </a:bodyPr>
          <a:lstStyle/>
          <a:p>
            <a:pPr algn="l"/>
            <a:r>
              <a:rPr lang="en-SE" dirty="0">
                <a:solidFill>
                  <a:schemeClr val="tx2"/>
                </a:solidFill>
              </a:rPr>
              <a:t>You can be a professional observer, teller of what you see and create desired action (awareness, word-spreading)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16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D8F53F-756F-48D8-B189-83942BFCE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9048" b="23453"/>
          <a:stretch/>
        </p:blipFill>
        <p:spPr>
          <a:xfrm>
            <a:off x="595970" y="768725"/>
            <a:ext cx="11000060" cy="53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9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66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B426-C1B9-CBE2-61F8-93384E047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SE" sz="5000"/>
              <a:t>What platforms do you use today?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610B7-A4EF-67B4-06FE-833403DFF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SE" sz="2000"/>
              <a:t>Share in</a:t>
            </a:r>
            <a:r>
              <a:rPr lang="en-GB" sz="2000"/>
              <a:t> t</a:t>
            </a:r>
            <a:r>
              <a:rPr lang="en-SE" sz="2000"/>
              <a:t>he chat…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A1D09246-CDF5-68AC-F1F1-C648AB1D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53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22CE4-541D-7BE8-89C8-8828C621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SE">
                <a:solidFill>
                  <a:srgbClr val="FFFFFF"/>
                </a:solidFill>
              </a:rPr>
              <a:t>Brand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5C7B13-2B47-DCA6-DED2-419FC9CA6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77601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62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F4116-DC96-CEBE-A171-18DF78C0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SE" sz="3600">
                <a:solidFill>
                  <a:schemeClr val="tx2"/>
                </a:solidFill>
              </a:rPr>
              <a:t>Who is your audience?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B78-20A1-F900-81A9-1C957FA9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lvl="0"/>
            <a:r>
              <a:rPr lang="en-GB" sz="1800">
                <a:solidFill>
                  <a:schemeClr val="tx2"/>
                </a:solidFill>
              </a:rPr>
              <a:t>Who?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Age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Sector 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Give them a persona (name, profession, background etc)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What do they feel? Think?</a:t>
            </a:r>
          </a:p>
          <a:p>
            <a:pPr lvl="0"/>
            <a:r>
              <a:rPr lang="en-GB" sz="1800">
                <a:solidFill>
                  <a:schemeClr val="tx2"/>
                </a:solidFill>
              </a:rPr>
              <a:t>What action do you WANT FROM THEM (when they see your organisation name) </a:t>
            </a:r>
          </a:p>
          <a:p>
            <a:pPr lvl="0"/>
            <a:r>
              <a:rPr lang="en-GB" sz="1800">
                <a:solidFill>
                  <a:schemeClr val="tx2"/>
                </a:solidFill>
              </a:rPr>
              <a:t>HOW do you reach them? </a:t>
            </a:r>
          </a:p>
          <a:p>
            <a:pPr lvl="0"/>
            <a:r>
              <a:rPr lang="en-GB" sz="1800">
                <a:solidFill>
                  <a:schemeClr val="tx2"/>
                </a:solidFill>
              </a:rPr>
              <a:t>What do they respond to? </a:t>
            </a:r>
            <a:endParaRPr lang="en-SE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Employee Badge">
            <a:extLst>
              <a:ext uri="{FF2B5EF4-FFF2-40B4-BE49-F238E27FC236}">
                <a16:creationId xmlns:a16="http://schemas.microsoft.com/office/drawing/2014/main" id="{E83C76B4-DE12-F984-0C89-D9C9E5A8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1241-77E7-0BC6-D4A7-24C5715B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</a:t>
            </a:r>
            <a:r>
              <a:rPr lang="en-GB" dirty="0"/>
              <a:t>o</a:t>
            </a:r>
            <a:r>
              <a:rPr lang="en-SE" dirty="0"/>
              <a:t>w to find your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33A8-4251-C797-2BD7-7B18E5866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SE" dirty="0"/>
              <a:t>Think about what is worthwhile communicating?</a:t>
            </a:r>
          </a:p>
          <a:p>
            <a:pPr lvl="1"/>
            <a:r>
              <a:rPr lang="en-GB" dirty="0"/>
              <a:t>W</a:t>
            </a:r>
            <a:r>
              <a:rPr lang="en-SE" dirty="0"/>
              <a:t>ho are you targetting? </a:t>
            </a:r>
          </a:p>
          <a:p>
            <a:pPr lvl="1"/>
            <a:r>
              <a:rPr lang="en-SE" dirty="0"/>
              <a:t>What do you want them to know?</a:t>
            </a:r>
          </a:p>
          <a:p>
            <a:r>
              <a:rPr lang="en-GB" dirty="0"/>
              <a:t>Ensure it is in line with your purpose: </a:t>
            </a:r>
          </a:p>
          <a:p>
            <a:pPr lvl="1"/>
            <a:r>
              <a:rPr lang="en-GB" dirty="0"/>
              <a:t>TRUE (corroborated and checks out)</a:t>
            </a:r>
          </a:p>
          <a:p>
            <a:pPr lvl="1"/>
            <a:r>
              <a:rPr lang="en-GB" dirty="0"/>
              <a:t>It’s not just about the issue, but also about the USP of your organisation</a:t>
            </a:r>
          </a:p>
          <a:p>
            <a:pPr lvl="1"/>
            <a:r>
              <a:rPr lang="en-GB" dirty="0"/>
              <a:t>Empowering or dignified </a:t>
            </a:r>
          </a:p>
          <a:p>
            <a:pPr lvl="1"/>
            <a:r>
              <a:rPr lang="en-GB" dirty="0"/>
              <a:t>Creates awareness</a:t>
            </a:r>
          </a:p>
          <a:p>
            <a:pPr lvl="1"/>
            <a:r>
              <a:rPr lang="en-GB" dirty="0"/>
              <a:t>Connects with the audience </a:t>
            </a:r>
          </a:p>
          <a:p>
            <a:pPr lvl="1"/>
            <a:r>
              <a:rPr lang="en-GB" dirty="0"/>
              <a:t>Factual </a:t>
            </a:r>
          </a:p>
          <a:p>
            <a:pPr lvl="1"/>
            <a:r>
              <a:rPr lang="en-GB" dirty="0"/>
              <a:t>Builds on your brand </a:t>
            </a:r>
          </a:p>
          <a:p>
            <a:r>
              <a:rPr lang="en-GB" dirty="0"/>
              <a:t>WHAT IS </a:t>
            </a:r>
            <a:r>
              <a:rPr lang="en-GB" b="1" u="sng" dirty="0"/>
              <a:t>YOUR</a:t>
            </a:r>
            <a:r>
              <a:rPr lang="en-GB" dirty="0"/>
              <a:t> UNIQUE VOICE?</a:t>
            </a:r>
          </a:p>
          <a:p>
            <a:pPr lvl="1"/>
            <a:r>
              <a:rPr lang="en-GB" dirty="0"/>
              <a:t>Think about who you are, what sort of voice do you have? </a:t>
            </a:r>
          </a:p>
          <a:p>
            <a:pPr lvl="1"/>
            <a:r>
              <a:rPr lang="en-GB" dirty="0"/>
              <a:t>How can you build this into your messaging? </a:t>
            </a:r>
          </a:p>
          <a:p>
            <a:pPr lvl="1"/>
            <a:r>
              <a:rPr lang="en-GB" dirty="0"/>
              <a:t>How can you still be you…(personal branding perhaps on </a:t>
            </a:r>
            <a:r>
              <a:rPr lang="en-GB" dirty="0" err="1"/>
              <a:t>facebook</a:t>
            </a:r>
            <a:r>
              <a:rPr lang="en-GB" dirty="0"/>
              <a:t> etc)</a:t>
            </a:r>
            <a:endParaRPr lang="en-SE" dirty="0"/>
          </a:p>
          <a:p>
            <a:pPr lvl="1"/>
            <a:endParaRPr lang="en-SE" dirty="0"/>
          </a:p>
          <a:p>
            <a:r>
              <a:rPr lang="en-SE" dirty="0"/>
              <a:t>It’s not only about content WHEN the disaster happens, it’s also about your organisation and personal voice AFTER the disaster, it’s an ongoing story of change…</a:t>
            </a:r>
          </a:p>
        </p:txBody>
      </p:sp>
    </p:spTree>
    <p:extLst>
      <p:ext uri="{BB962C8B-B14F-4D97-AF65-F5344CB8AC3E}">
        <p14:creationId xmlns:p14="http://schemas.microsoft.com/office/powerpoint/2010/main" val="351571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E9E2-EFF1-E131-567A-267C010C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Creating Content…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5E5C-D2F5-BDC8-15C0-40B76694F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DO NO HARM</a:t>
            </a:r>
          </a:p>
          <a:p>
            <a:r>
              <a:rPr lang="en-SE" dirty="0"/>
              <a:t>Keep it to the point </a:t>
            </a:r>
          </a:p>
          <a:p>
            <a:r>
              <a:rPr lang="en-SE" dirty="0"/>
              <a:t>Keep it simple (easily understandable in a short space of time… people are busy and easily distracted!)</a:t>
            </a:r>
          </a:p>
          <a:p>
            <a:r>
              <a:rPr lang="en-SE" dirty="0"/>
              <a:t>Make sure your purpose (desired action of the audience) is clear</a:t>
            </a:r>
          </a:p>
          <a:p>
            <a:r>
              <a:rPr lang="en-SE" dirty="0"/>
              <a:t>Make it interesting and informative for your audience </a:t>
            </a:r>
          </a:p>
          <a:p>
            <a:r>
              <a:rPr lang="en-SE" dirty="0"/>
              <a:t>You can measure the suc</a:t>
            </a:r>
            <a:r>
              <a:rPr lang="en-GB" dirty="0"/>
              <a:t>c</a:t>
            </a:r>
            <a:r>
              <a:rPr lang="en-SE" dirty="0"/>
              <a:t>ess of your communication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3448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C0C5-40AE-07D7-0149-038743851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First… some introductions!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E493-8321-D923-D448-83979512F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/>
              <a:t>Who are we.. </a:t>
            </a:r>
            <a:r>
              <a:rPr lang="en-GB" dirty="0"/>
              <a:t>A</a:t>
            </a:r>
            <a:r>
              <a:rPr lang="en-SE" dirty="0"/>
              <a:t>nd who are you? (write in</a:t>
            </a:r>
            <a:r>
              <a:rPr lang="en-GB" dirty="0"/>
              <a:t> t</a:t>
            </a:r>
            <a:r>
              <a:rPr lang="en-SE" dirty="0"/>
              <a:t>he chat)</a:t>
            </a:r>
          </a:p>
        </p:txBody>
      </p:sp>
    </p:spTree>
    <p:extLst>
      <p:ext uri="{BB962C8B-B14F-4D97-AF65-F5344CB8AC3E}">
        <p14:creationId xmlns:p14="http://schemas.microsoft.com/office/powerpoint/2010/main" val="250126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B9A9-8F95-893F-F2FF-39DE392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Let’s get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E9CC-1E1F-0DE4-95E3-BDB27B00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Template to be </a:t>
            </a:r>
            <a:r>
              <a:rPr lang="sv-SE" dirty="0" err="1"/>
              <a:t>shared</a:t>
            </a:r>
            <a:r>
              <a:rPr lang="sv-SE" dirty="0"/>
              <a:t> in </a:t>
            </a:r>
            <a:r>
              <a:rPr lang="sv-SE" dirty="0" err="1"/>
              <a:t>chat</a:t>
            </a:r>
            <a:endParaRPr lang="sv-SE" dirty="0"/>
          </a:p>
          <a:p>
            <a:r>
              <a:rPr lang="sv-SE" dirty="0"/>
              <a:t>Get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4 and </a:t>
            </a:r>
            <a:r>
              <a:rPr lang="sv-SE" dirty="0" err="1"/>
              <a:t>work</a:t>
            </a:r>
            <a:r>
              <a:rPr lang="sv-SE" dirty="0"/>
              <a:t> on the template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organisations (</a:t>
            </a:r>
            <a:r>
              <a:rPr lang="sv-SE" dirty="0" err="1"/>
              <a:t>choose</a:t>
            </a:r>
            <a:r>
              <a:rPr lang="sv-SE" dirty="0"/>
              <a:t> a real scenario…)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04429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0E46-8741-9ECA-7859-C728C482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Top (free/ almost free)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80BB-7EC9-7B30-F4B7-4DEE86A4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>
                <a:hlinkClick r:id="rId2"/>
              </a:rPr>
              <a:t>Canva</a:t>
            </a:r>
            <a:r>
              <a:rPr lang="en-SE" dirty="0"/>
              <a:t> </a:t>
            </a:r>
          </a:p>
          <a:p>
            <a:r>
              <a:rPr lang="en-SE" dirty="0"/>
              <a:t>iMovie / Movie making apps on iStore &amp; Google P</a:t>
            </a:r>
            <a:r>
              <a:rPr lang="en-GB" dirty="0"/>
              <a:t>l</a:t>
            </a:r>
            <a:r>
              <a:rPr lang="en-SE" dirty="0"/>
              <a:t>ay </a:t>
            </a:r>
          </a:p>
          <a:p>
            <a:r>
              <a:rPr lang="en-SE" dirty="0">
                <a:hlinkClick r:id="rId3"/>
              </a:rPr>
              <a:t>MailChimp</a:t>
            </a:r>
            <a:r>
              <a:rPr lang="en-SE" dirty="0"/>
              <a:t> </a:t>
            </a:r>
          </a:p>
          <a:p>
            <a:r>
              <a:rPr lang="en-GB" dirty="0">
                <a:hlinkClick r:id="rId4"/>
              </a:rPr>
              <a:t>http://miro.com</a:t>
            </a:r>
            <a:r>
              <a:rPr lang="en-GB" dirty="0"/>
              <a:t> </a:t>
            </a:r>
          </a:p>
          <a:p>
            <a:r>
              <a:rPr lang="en-GB" dirty="0"/>
              <a:t>Podcast</a:t>
            </a:r>
          </a:p>
          <a:p>
            <a:r>
              <a:rPr lang="en-GB" dirty="0"/>
              <a:t>Live stream events - </a:t>
            </a:r>
            <a:r>
              <a:rPr lang="en-GB" dirty="0">
                <a:hlinkClick r:id="rId5"/>
              </a:rPr>
              <a:t>Streamyard</a:t>
            </a:r>
            <a:r>
              <a:rPr lang="en-GB" dirty="0"/>
              <a:t> </a:t>
            </a:r>
          </a:p>
          <a:p>
            <a:r>
              <a:rPr lang="en-GB" dirty="0"/>
              <a:t>Video making - </a:t>
            </a:r>
            <a:r>
              <a:rPr lang="en-GB" dirty="0">
                <a:hlinkClick r:id="rId6"/>
              </a:rPr>
              <a:t>Camtasia</a:t>
            </a:r>
            <a:endParaRPr lang="en-GB" dirty="0"/>
          </a:p>
          <a:p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0051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2E03A501-068B-922A-5CF3-A37736A3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62" b="55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12579-84DA-1B17-5759-F49A07F08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SE">
                <a:solidFill>
                  <a:srgbClr val="FFFFFF"/>
                </a:solidFill>
              </a:rPr>
              <a:t>Question to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69663-34CE-0A7E-1A12-5AD836DD7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SE">
                <a:solidFill>
                  <a:srgbClr val="FFFFFF"/>
                </a:solidFill>
              </a:rPr>
              <a:t>Do you currently use communication/ media? In what way? What platforms do you use? What impact has this had?</a:t>
            </a:r>
          </a:p>
        </p:txBody>
      </p:sp>
    </p:spTree>
    <p:extLst>
      <p:ext uri="{BB962C8B-B14F-4D97-AF65-F5344CB8AC3E}">
        <p14:creationId xmlns:p14="http://schemas.microsoft.com/office/powerpoint/2010/main" val="3007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erson, projektor, redskap&#10;&#10;Automatiskt genererad beskrivning">
            <a:extLst>
              <a:ext uri="{FF2B5EF4-FFF2-40B4-BE49-F238E27FC236}">
                <a16:creationId xmlns:a16="http://schemas.microsoft.com/office/drawing/2014/main" id="{193248F6-3EE7-45F6-8F11-FE4AA4A1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" y="532996"/>
            <a:ext cx="1213654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563A383-6BDA-4FC6-930D-C4DE063A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348" y="-325677"/>
            <a:ext cx="14441313" cy="775699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EFF2D01-CE67-4AE9-85A5-B40060447653}"/>
              </a:ext>
            </a:extLst>
          </p:cNvPr>
          <p:cNvSpPr txBox="1"/>
          <p:nvPr/>
        </p:nvSpPr>
        <p:spPr>
          <a:xfrm>
            <a:off x="5921828" y="29101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A827F9-FBAA-49DB-94F0-4ED74B0BE37E}"/>
              </a:ext>
            </a:extLst>
          </p:cNvPr>
          <p:cNvSpPr txBox="1"/>
          <p:nvPr/>
        </p:nvSpPr>
        <p:spPr>
          <a:xfrm>
            <a:off x="228152" y="248270"/>
            <a:ext cx="1138735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What</a:t>
            </a:r>
            <a:r>
              <a:rPr lang="sv-S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are</a:t>
            </a:r>
            <a:r>
              <a:rPr lang="sv-S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the </a:t>
            </a:r>
            <a:r>
              <a:rPr lang="sv-SE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benefits</a:t>
            </a:r>
            <a:r>
              <a:rPr lang="sv-S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of</a:t>
            </a:r>
            <a:r>
              <a:rPr lang="sv-S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Humanitarian</a:t>
            </a:r>
            <a:r>
              <a:rPr lang="sv-S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Communications?</a:t>
            </a:r>
          </a:p>
        </p:txBody>
      </p:sp>
    </p:spTree>
    <p:extLst>
      <p:ext uri="{BB962C8B-B14F-4D97-AF65-F5344CB8AC3E}">
        <p14:creationId xmlns:p14="http://schemas.microsoft.com/office/powerpoint/2010/main" val="321764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9337143-898D-43F9-A6CA-B736529C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0" y="0"/>
            <a:ext cx="11136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0909FB9B-2DC7-41B9-A996-94245CF35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37"/>
            <a:ext cx="12192000" cy="59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2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grupp, står&#10;&#10;Automatiskt genererad beskrivning">
            <a:extLst>
              <a:ext uri="{FF2B5EF4-FFF2-40B4-BE49-F238E27FC236}">
                <a16:creationId xmlns:a16="http://schemas.microsoft.com/office/drawing/2014/main" id="{B181364B-129C-4DCB-89DD-B73B4571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" y="556811"/>
            <a:ext cx="1098385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ee89d-3efa-42d0-a1de-5c5e96f5a87c" xsi:nil="true"/>
    <lcf76f155ced4ddcb4097134ff3c332f xmlns="a67e2331-c98d-49ec-80d9-e9d15a945b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14D2F84816D469A6EAE2A0142C601" ma:contentTypeVersion="16" ma:contentTypeDescription="Skapa ett nytt dokument." ma:contentTypeScope="" ma:versionID="53ca5fdd3c6e68eae97272bd0175aac5">
  <xsd:schema xmlns:xsd="http://www.w3.org/2001/XMLSchema" xmlns:xs="http://www.w3.org/2001/XMLSchema" xmlns:p="http://schemas.microsoft.com/office/2006/metadata/properties" xmlns:ns2="a67e2331-c98d-49ec-80d9-e9d15a945b0f" xmlns:ns3="f99ee89d-3efa-42d0-a1de-5c5e96f5a87c" targetNamespace="http://schemas.microsoft.com/office/2006/metadata/properties" ma:root="true" ma:fieldsID="5eb184e507caf19e33ff1807ead98ca6" ns2:_="" ns3:_="">
    <xsd:import namespace="a67e2331-c98d-49ec-80d9-e9d15a945b0f"/>
    <xsd:import namespace="f99ee89d-3efa-42d0-a1de-5c5e96f5a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e2331-c98d-49ec-80d9-e9d15a945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ee89d-3efa-42d0-a1de-5c5e96f5a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fdfa31-2b51-4f45-b939-5407d037adb8}" ma:internalName="TaxCatchAll" ma:showField="CatchAllData" ma:web="f99ee89d-3efa-42d0-a1de-5c5e96f5a8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CEE95-BFDF-4D11-9D76-717F5E4DFE25}">
  <ds:schemaRefs>
    <ds:schemaRef ds:uri="http://schemas.microsoft.com/office/2006/metadata/properties"/>
    <ds:schemaRef ds:uri="http://schemas.microsoft.com/office/infopath/2007/PartnerControls"/>
    <ds:schemaRef ds:uri="f99ee89d-3efa-42d0-a1de-5c5e96f5a87c"/>
    <ds:schemaRef ds:uri="a67e2331-c98d-49ec-80d9-e9d15a945b0f"/>
  </ds:schemaRefs>
</ds:datastoreItem>
</file>

<file path=customXml/itemProps2.xml><?xml version="1.0" encoding="utf-8"?>
<ds:datastoreItem xmlns:ds="http://schemas.openxmlformats.org/officeDocument/2006/customXml" ds:itemID="{FA05A87E-BE76-45BB-A3A0-D1150E39A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B4AD8E-65BA-4B1A-AE98-A3B3EA913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e2331-c98d-49ec-80d9-e9d15a945b0f"/>
    <ds:schemaRef ds:uri="f99ee89d-3efa-42d0-a1de-5c5e96f5a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4228</TotalTime>
  <Words>756</Words>
  <Application>Microsoft Macintosh PowerPoint</Application>
  <PresentationFormat>Widescreen</PresentationFormat>
  <Paragraphs>107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Trebuchet MS</vt:lpstr>
      <vt:lpstr>Office Theme</vt:lpstr>
      <vt:lpstr>PowerPoint Presentation</vt:lpstr>
      <vt:lpstr>Communications in humanitarian settings</vt:lpstr>
      <vt:lpstr>First… some introductions!</vt:lpstr>
      <vt:lpstr>Question to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 for raising organisational profile </vt:lpstr>
      <vt:lpstr>Discussion</vt:lpstr>
      <vt:lpstr>DO NO HARM &amp; Advocating for change </vt:lpstr>
      <vt:lpstr>PowerPoint Presentation</vt:lpstr>
      <vt:lpstr>Discussion</vt:lpstr>
      <vt:lpstr>PowerPoint Presentation</vt:lpstr>
      <vt:lpstr>PowerPoint Presentation</vt:lpstr>
      <vt:lpstr>Do you have any other examples?</vt:lpstr>
      <vt:lpstr>Bringing in the expert…</vt:lpstr>
      <vt:lpstr>BREAK</vt:lpstr>
      <vt:lpstr>Branding and creating your voice</vt:lpstr>
      <vt:lpstr>You don’t have to be a professional…</vt:lpstr>
      <vt:lpstr>PowerPoint Presentation</vt:lpstr>
      <vt:lpstr>PowerPoint Presentation</vt:lpstr>
      <vt:lpstr>What platforms do you use today?</vt:lpstr>
      <vt:lpstr>Brand</vt:lpstr>
      <vt:lpstr>Who is your audience?</vt:lpstr>
      <vt:lpstr>How to find your story?</vt:lpstr>
      <vt:lpstr>Creating Content…</vt:lpstr>
      <vt:lpstr>Let’s get practical</vt:lpstr>
      <vt:lpstr>Top (free/ almost free)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Miriam Mondragon</dc:creator>
  <cp:lastModifiedBy>Melanie Rideout</cp:lastModifiedBy>
  <cp:revision>2</cp:revision>
  <dcterms:created xsi:type="dcterms:W3CDTF">2022-10-18T14:41:52Z</dcterms:created>
  <dcterms:modified xsi:type="dcterms:W3CDTF">2022-10-24T17:30:54Z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0x010100A1614D2F84816D469A6EAE2A0142C601</vt:lpwstr>
  </property>
  <property fmtid="{D5CDD505-2E9C-101B-9397-08002B2CF9AE}" pid="3" name="MediaServiceImageTags">
    <vt:lpwstr/>
  </property>
</Properties>
</file>