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69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E0690-076F-455D-B82C-23B9DA03CA2A}" v="6" dt="2022-09-18T23:33:4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44E1-6B7B-4419-8B2F-9B021C95EB50}" type="datetimeFigureOut">
              <a:rPr lang="en-SE" smtClean="0"/>
              <a:t>09/19/2022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E706-0DFE-4E7B-BE74-66823006EB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99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0E706-0DFE-4E7B-BE74-66823006EB3E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3832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F51E1-5B1C-40C3-B3B0-B51C780F2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8E224A-B3CB-4FCE-B715-C4945021E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BEC289-D9EE-459E-9DDB-AAAEBF26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AE9BE2-EAD2-423F-8D07-50EEBDCC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884F81-E0FE-424C-B655-81126A43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A079A-0C56-4692-80D8-A3B14578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81D426-002B-45AA-80C4-94EAE249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C9F929-4EB7-488B-B93C-D1F10D28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A298AA-C862-4F8C-944B-DD33370B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58D072-354D-44C9-A065-6C5C090C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8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E94A7CF-F50B-45B0-B5C8-04D95E9E1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BBE1C06-7817-43BA-8A07-7798456C3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B4E422-31BD-4267-9F4F-538D467F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CA0FA6-7EE7-46EC-8136-0003E2FE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2CCA56-7D86-4C76-B754-EC32C08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57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57AA1C-E08A-4244-A6C1-C30F34E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2668A4-FB60-4600-B2FA-DE42257F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DE933A-E5DC-4F79-8883-BEA9B6C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D0F519-8914-4D38-B32D-09CE0962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015C65-BDD3-4B6B-AEB2-2231C76A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2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C7675-BF7F-4418-90B5-39F9432C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19A0D2-9D2C-4F46-8D5C-31186305D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A75C3-2141-435B-B045-52B800CE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EF1FB7-48A2-4D97-81B6-F605B65E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FBEC5F-92CE-4728-9543-4A9B73D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9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F1CE2-18D7-4983-80CA-F88B751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3D63D2-3245-4504-A98B-C3EB01C97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AB2822-4076-4E0B-A499-648A64E5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64F324-A774-4A16-9D40-FB20E173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98FBB0-8D63-41F3-98F4-1EF1EB0E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4748CB-4DC6-43F1-AF8E-79AA6D7F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6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6B473-C36A-45C5-9442-DDE232D5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E59C4C-4BE2-40F5-96A1-6052CBD9B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F31D79-84AF-4187-9364-6C5F62E85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DB948C-AD3B-48C8-9ACF-DF7BD844E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EFA033C-A925-40D5-A740-89D7789B8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0F895D4-499E-45BA-A532-833824B9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5B5757-518F-43AA-BE8F-C2B50237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A8B4DF0-1EF6-49DA-9D3E-8219957A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96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133256-EC5B-48F9-A256-55C86F76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6A2019-F207-4903-BF0D-6E3EB66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012652-B5EC-480B-9571-F4A58E72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79C76F-ED19-4557-96AA-0E54C02E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9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F5AB38-3BBA-4CAD-8CFB-AA9D5151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20C98C5-77CA-4E87-A806-4357329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A196AD-091B-473C-B0B4-3B050CB4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76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35EB12-E82A-4780-ABBB-2C38FC5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DE11D4-DE58-4F3C-BD73-3E7F25E4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BC2457-E2F8-4BE0-A8BA-00855EF2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0B28C0-86D1-4946-AF5E-BCB86627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F0ECC3-FFE8-4904-8505-277E3204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5CAA57-F066-42AB-9020-91D4A6BD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70EF7-D42C-4128-97CA-F38EBEA1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FFA737D-D2BB-469A-973F-690261F97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D4CC18-DE9E-4565-9D29-ED1EC0BEB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BE850E-527C-4CA0-B216-8B7E62AD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E1B465-A6D6-48EF-9C6A-EB62E9AA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6A7305-6571-4054-8442-C264DEAF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F6499F-DF66-4E60-A7A5-844DDE1A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14E34F-3544-49CA-92BB-60B1C810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CD52C9-03F2-40E1-AA90-756672321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39DC-D483-45AB-A01D-E5EFCAB5A59A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348980-D24F-47A2-89A7-8EB720405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C05A92-D970-414F-ADD6-70F07F68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2AA7-FA5E-410D-92A3-44D73FAB88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9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2A6C97-3276-4273-B4BD-8F6311B9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24822" b="8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3BBD8DA-F178-4D4B-8F2B-7D4262064C23}"/>
              </a:ext>
            </a:extLst>
          </p:cNvPr>
          <p:cNvSpPr txBox="1"/>
          <p:nvPr/>
        </p:nvSpPr>
        <p:spPr>
          <a:xfrm>
            <a:off x="481029" y="-868746"/>
            <a:ext cx="56180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Staff Care and Well Being in Humanitarian Response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ABF60A-D19E-401E-B4A2-18787E6D8EEF}"/>
              </a:ext>
            </a:extLst>
          </p:cNvPr>
          <p:cNvSpPr/>
          <p:nvPr/>
        </p:nvSpPr>
        <p:spPr>
          <a:xfrm>
            <a:off x="9756601" y="2971452"/>
            <a:ext cx="838828" cy="322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3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04C103-78A9-4D99-B9E8-808EDC23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75" y="0"/>
            <a:ext cx="9186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4245705-D9C9-46E5-AE21-94DBA75A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5" y="1727156"/>
            <a:ext cx="8055428" cy="308777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26BAB66-4F7F-40CB-B99B-E9DB0672F580}"/>
              </a:ext>
            </a:extLst>
          </p:cNvPr>
          <p:cNvSpPr txBox="1"/>
          <p:nvPr/>
        </p:nvSpPr>
        <p:spPr>
          <a:xfrm>
            <a:off x="1567543" y="813971"/>
            <a:ext cx="805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Building Healthy Teams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94809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lying on a bed&#10;&#10;Description automatically generated with medium confidence">
            <a:extLst>
              <a:ext uri="{FF2B5EF4-FFF2-40B4-BE49-F238E27FC236}">
                <a16:creationId xmlns:a16="http://schemas.microsoft.com/office/drawing/2014/main" id="{279E9CF9-CAE5-4FCE-AC27-C30DFC7BB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0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F8BA-904E-416E-BD41-A77EA606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latin typeface="Amasis MT Pro Medium" panose="020B0604020202020204" pitchFamily="18" charset="0"/>
              </a:rPr>
              <a:t>5 things I wish I knew before leading people</a:t>
            </a:r>
            <a:endParaRPr lang="en-SE" sz="4000" dirty="0"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0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F8BA-904E-416E-BD41-A77EA606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latin typeface="Amasis MT Pro Medium" panose="020B0604020202020204" pitchFamily="18" charset="0"/>
              </a:rPr>
              <a:t>1. 	Practice honest self-reflection</a:t>
            </a:r>
            <a:br>
              <a:rPr lang="en-GB" sz="4000" dirty="0">
                <a:latin typeface="Amasis MT Pro Medium" panose="020B0604020202020204" pitchFamily="18" charset="0"/>
              </a:rPr>
            </a:br>
            <a:r>
              <a:rPr lang="en-GB" sz="4000" dirty="0">
                <a:latin typeface="Amasis MT Pro Medium" panose="020B0604020202020204" pitchFamily="18" charset="0"/>
              </a:rPr>
              <a:t>2. 	It is all about human dynamics</a:t>
            </a:r>
            <a:br>
              <a:rPr lang="en-GB" sz="4000" dirty="0">
                <a:latin typeface="Amasis MT Pro Medium" panose="020B0604020202020204" pitchFamily="18" charset="0"/>
              </a:rPr>
            </a:br>
            <a:r>
              <a:rPr lang="en-GB" sz="4000" dirty="0">
                <a:latin typeface="Amasis MT Pro Medium" panose="020B0604020202020204" pitchFamily="18" charset="0"/>
              </a:rPr>
              <a:t>3. 	Define your leadership style</a:t>
            </a:r>
            <a:br>
              <a:rPr lang="en-GB" sz="4000" dirty="0">
                <a:latin typeface="Amasis MT Pro Medium" panose="020B0604020202020204" pitchFamily="18" charset="0"/>
              </a:rPr>
            </a:br>
            <a:r>
              <a:rPr lang="en-GB" sz="4000" dirty="0">
                <a:latin typeface="Amasis MT Pro Medium" panose="020B0604020202020204" pitchFamily="18" charset="0"/>
              </a:rPr>
              <a:t>4. 	It is a marathon, not a sprint</a:t>
            </a:r>
            <a:br>
              <a:rPr lang="en-GB" sz="4000" dirty="0">
                <a:latin typeface="Amasis MT Pro Medium" panose="020B0604020202020204" pitchFamily="18" charset="0"/>
              </a:rPr>
            </a:br>
            <a:r>
              <a:rPr lang="en-GB" sz="4000" dirty="0">
                <a:latin typeface="Amasis MT Pro Medium" panose="020B0604020202020204" pitchFamily="18" charset="0"/>
              </a:rPr>
              <a:t>5. 	You cannot constantly be a leader</a:t>
            </a:r>
            <a:endParaRPr lang="en-SE" sz="4000" dirty="0"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D5D7B3C-82AB-4A39-A3AB-AD517590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8" y="0"/>
            <a:ext cx="10808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person, skärmbild&#10;&#10;Automatiskt genererad beskrivning">
            <a:extLst>
              <a:ext uri="{FF2B5EF4-FFF2-40B4-BE49-F238E27FC236}">
                <a16:creationId xmlns:a16="http://schemas.microsoft.com/office/drawing/2014/main" id="{14A20D82-E9BD-4BD0-BD94-5D6178E0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0"/>
            <a:ext cx="964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9A9D612-C5E6-4857-8FD1-C980CE09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3" y="0"/>
            <a:ext cx="968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person, skärmbild&#10;&#10;Automatiskt genererad beskrivning">
            <a:extLst>
              <a:ext uri="{FF2B5EF4-FFF2-40B4-BE49-F238E27FC236}">
                <a16:creationId xmlns:a16="http://schemas.microsoft.com/office/drawing/2014/main" id="{E198EBEF-1BF5-43DA-BCE8-C94B602E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6" y="0"/>
            <a:ext cx="9629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2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13C8BE-4984-497C-8171-0965C995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73" y="0"/>
            <a:ext cx="957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person, skärmbild&#10;&#10;Automatiskt genererad beskrivning">
            <a:extLst>
              <a:ext uri="{FF2B5EF4-FFF2-40B4-BE49-F238E27FC236}">
                <a16:creationId xmlns:a16="http://schemas.microsoft.com/office/drawing/2014/main" id="{F8804402-98E8-4A65-BCB9-84F4498C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8" y="0"/>
            <a:ext cx="978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67</Words>
  <Application>Microsoft Office PowerPoint</Application>
  <PresentationFormat>Bredbild</PresentationFormat>
  <Paragraphs>5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Amasis MT Pro Medium</vt:lpstr>
      <vt:lpstr>Arial</vt:lpstr>
      <vt:lpstr>Calibri</vt:lpstr>
      <vt:lpstr>Calibri Light</vt:lpstr>
      <vt:lpstr>Office-tema</vt:lpstr>
      <vt:lpstr>PowerPoint-presentation</vt:lpstr>
      <vt:lpstr>5 things I wish I knew before leading people</vt:lpstr>
      <vt:lpstr>1.  Practice honest self-reflection 2.  It is all about human dynamics 3.  Define your leadership style 4.  It is a marathon, not a sprint 5.  You cannot constantly be a leader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Miriam Mondragon</dc:creator>
  <cp:lastModifiedBy>Miriam Mondragon</cp:lastModifiedBy>
  <cp:revision>2</cp:revision>
  <dcterms:created xsi:type="dcterms:W3CDTF">2022-09-16T12:30:49Z</dcterms:created>
  <dcterms:modified xsi:type="dcterms:W3CDTF">2022-09-19T05:44:04Z</dcterms:modified>
</cp:coreProperties>
</file>