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3"/>
  </p:notesMasterIdLst>
  <p:sldIdLst>
    <p:sldId id="256" r:id="rId2"/>
    <p:sldId id="257" r:id="rId3"/>
    <p:sldId id="258" r:id="rId4"/>
    <p:sldId id="259" r:id="rId5"/>
    <p:sldId id="260" r:id="rId6"/>
    <p:sldId id="262" r:id="rId7"/>
    <p:sldId id="288" r:id="rId8"/>
    <p:sldId id="263" r:id="rId9"/>
    <p:sldId id="264" r:id="rId10"/>
    <p:sldId id="265" r:id="rId11"/>
    <p:sldId id="266" r:id="rId12"/>
    <p:sldId id="267" r:id="rId13"/>
    <p:sldId id="268" r:id="rId14"/>
    <p:sldId id="269" r:id="rId15"/>
    <p:sldId id="270" r:id="rId16"/>
    <p:sldId id="282" r:id="rId17"/>
    <p:sldId id="271" r:id="rId18"/>
    <p:sldId id="283" r:id="rId19"/>
    <p:sldId id="284" r:id="rId20"/>
    <p:sldId id="285" r:id="rId21"/>
    <p:sldId id="272" r:id="rId22"/>
    <p:sldId id="273" r:id="rId23"/>
    <p:sldId id="274" r:id="rId24"/>
    <p:sldId id="275" r:id="rId25"/>
    <p:sldId id="276" r:id="rId26"/>
    <p:sldId id="277" r:id="rId27"/>
    <p:sldId id="278" r:id="rId28"/>
    <p:sldId id="279" r:id="rId29"/>
    <p:sldId id="280" r:id="rId30"/>
    <p:sldId id="286" r:id="rId31"/>
    <p:sldId id="287" r:id="rId32"/>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Garamond" panose="02020404030301010803" pitchFamily="18" charset="0"/>
      <p:regular r:id="rId38"/>
      <p:bold r:id="rId39"/>
      <p:italic r:id="rId40"/>
      <p:boldItalic r:id="rId41"/>
    </p:embeddedFont>
    <p:embeddedFont>
      <p:font typeface="Georgia" panose="02040502050405020303" pitchFamily="18" charset="0"/>
      <p:regular r:id="rId42"/>
      <p:bold r:id="rId43"/>
      <p:italic r:id="rId44"/>
      <p:boldItalic r:id="rId45"/>
    </p:embeddedFont>
    <p:embeddedFont>
      <p:font typeface="Gill Sans" panose="020B0604020202020204" charset="0"/>
      <p:regular r:id="rId46"/>
      <p:bold r:id="rId47"/>
    </p:embeddedFont>
    <p:embeddedFont>
      <p:font typeface="Lato Light" panose="020F0502020204030203" pitchFamily="34" charset="0"/>
      <p:regular r:id="rId48"/>
      <p:bold r:id="rId49"/>
      <p:italic r:id="rId50"/>
      <p:boldItalic r:id="rId51"/>
    </p:embeddedFont>
    <p:embeddedFont>
      <p:font typeface="Libre Franklin" panose="020F0502020204030204" pitchFamily="2" charset="0"/>
      <p:regular r:id="rId52"/>
      <p:bold r:id="rId53"/>
      <p:italic r:id="rId54"/>
      <p:boldItalic r:id="rId55"/>
    </p:embeddedFont>
    <p:embeddedFont>
      <p:font typeface="Libre Franklin Medium" pitchFamily="2" charset="0"/>
      <p:regular r:id="rId56"/>
      <p:bold r:id="rId57"/>
      <p:italic r:id="rId58"/>
      <p:boldItalic r:id="rId59"/>
    </p:embeddedFont>
    <p:embeddedFont>
      <p:font typeface="Noto Sans Symbols" panose="020B0604020202020204" charset="0"/>
      <p:regular r:id="rId60"/>
      <p:bold r:id="rId61"/>
    </p:embeddedFont>
    <p:embeddedFont>
      <p:font typeface="Open Sans" panose="020B0606030504020204" pitchFamily="34" charset="0"/>
      <p:regular r:id="rId62"/>
      <p:bold r:id="rId63"/>
      <p:italic r:id="rId64"/>
      <p:boldItalic r:id="rId65"/>
    </p:embeddedFont>
    <p:embeddedFont>
      <p:font typeface="Yanone Kaffeesatz" panose="020B0604020202020204" charset="0"/>
      <p:regular r:id="rId66"/>
      <p:bold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0" roundtripDataSignature="AMtx7mjO6tf8GBdORwuQwcbrH/rIzSEh8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551A2A1-C01F-4C11-8D1E-C953C16B3A77}" v="242" dt="2023-08-28T12:14:40.018"/>
    <p1510:client id="{AAD2788D-1ECB-4BDC-88A7-AABA47113F6C}" v="15" dt="2023-08-28T12:17:28.050"/>
  </p1510:revLst>
</p1510:revInfo>
</file>

<file path=ppt/tableStyles.xml><?xml version="1.0" encoding="utf-8"?>
<a:tblStyleLst xmlns:a="http://schemas.openxmlformats.org/drawingml/2006/main" def="{CDA35CED-C90C-43D2-98C9-9502F6DD954A}">
  <a:tblStyle styleId="{CDA35CED-C90C-43D2-98C9-9502F6DD954A}"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0" d="100"/>
          <a:sy n="90" d="100"/>
        </p:scale>
        <p:origin x="298"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9.fntdata"/><Relationship Id="rId47" Type="http://schemas.openxmlformats.org/officeDocument/2006/relationships/font" Target="fonts/font14.fntdata"/><Relationship Id="rId63" Type="http://schemas.openxmlformats.org/officeDocument/2006/relationships/font" Target="fonts/font30.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font" Target="fonts/font25.fntdata"/><Relationship Id="rId66" Type="http://schemas.openxmlformats.org/officeDocument/2006/relationships/font" Target="fonts/font33.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2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64" Type="http://schemas.openxmlformats.org/officeDocument/2006/relationships/font" Target="fonts/font31.fntdata"/><Relationship Id="rId8" Type="http://schemas.openxmlformats.org/officeDocument/2006/relationships/slide" Target="slides/slide7.xml"/><Relationship Id="rId51" Type="http://schemas.openxmlformats.org/officeDocument/2006/relationships/font" Target="fonts/font18.fntdata"/><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font" Target="fonts/font26.fntdata"/><Relationship Id="rId67" Type="http://schemas.openxmlformats.org/officeDocument/2006/relationships/font" Target="fonts/font34.fntdata"/><Relationship Id="rId20" Type="http://schemas.openxmlformats.org/officeDocument/2006/relationships/slide" Target="slides/slide19.xml"/><Relationship Id="rId41" Type="http://schemas.openxmlformats.org/officeDocument/2006/relationships/font" Target="fonts/font8.fntdata"/><Relationship Id="rId54" Type="http://schemas.openxmlformats.org/officeDocument/2006/relationships/font" Target="fonts/font21.fntdata"/><Relationship Id="rId62" Type="http://schemas.openxmlformats.org/officeDocument/2006/relationships/font" Target="fonts/font29.fntdata"/><Relationship Id="rId70" Type="http://customschemas.google.com/relationships/presentationmetadata" Target="metadata"/><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font" Target="fonts/font27.fntdata"/><Relationship Id="rId65" Type="http://schemas.openxmlformats.org/officeDocument/2006/relationships/font" Target="fonts/font32.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font" Target="fonts/font6.fntdata"/><Relationship Id="rId34" Type="http://schemas.openxmlformats.org/officeDocument/2006/relationships/font" Target="fonts/font1.fntdata"/><Relationship Id="rId50" Type="http://schemas.openxmlformats.org/officeDocument/2006/relationships/font" Target="fonts/font17.fntdata"/><Relationship Id="rId55" Type="http://schemas.openxmlformats.org/officeDocument/2006/relationships/font" Target="fonts/font22.fntdata"/><Relationship Id="rId7" Type="http://schemas.openxmlformats.org/officeDocument/2006/relationships/slide" Target="slides/slide6.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 name="Google Shape;13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5" name="Google Shape;13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7" name="Google Shape;217;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5" name="Google Shape;22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3" name="Google Shape;233;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1" name="Google Shape;241;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9" name="Google Shape;249;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6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 name="Google Shape;403;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48686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7" name="Google Shape;257;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1" name="Google Shape;411;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Practical Action: Protect</a:t>
            </a:r>
            <a:endParaRPr/>
          </a:p>
        </p:txBody>
      </p:sp>
      <p:sp>
        <p:nvSpPr>
          <p:cNvPr id="412" name="Google Shape;412;p6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1802807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6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0" name="Google Shape;420;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50183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 name="Google Shape;143;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6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7" name="Google Shape;427;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29769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Practical Action: Protect</a:t>
            </a:r>
            <a:endParaRPr/>
          </a:p>
        </p:txBody>
      </p:sp>
      <p:sp>
        <p:nvSpPr>
          <p:cNvPr id="266" name="Google Shape;266;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7" name="Google Shape;277;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1" name="Google Shape;29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9" name="Google Shape;299;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7" name="Google Shape;307;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60: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Welcome remarks - James or Almas</a:t>
            </a:r>
            <a:endParaRPr/>
          </a:p>
        </p:txBody>
      </p:sp>
      <p:sp>
        <p:nvSpPr>
          <p:cNvPr id="319" name="Google Shape;319;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2" name="Google Shape;332;p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800" b="0" i="0" u="none" strike="noStrike">
                <a:solidFill>
                  <a:srgbClr val="000000"/>
                </a:solidFill>
                <a:latin typeface="Arial"/>
                <a:ea typeface="Arial"/>
                <a:cs typeface="Arial"/>
                <a:sym typeface="Arial"/>
              </a:rPr>
              <a:t>It covers an area of 370,000 sq.km extending from southern Tanzania (Ruvuma, Mtwara, Lindi, Morogoro and parts of Pwani regions) to Northern Mozambique (Niassa and Cabo Delgado Provinces). The landscape is characterised by Miombo woodlands with patches of coastal forests, it comprises several protected areas including the famous Selous GR (now divided into Selous and Nyerere National Park which has been defined by UNESCO as a world heritage site) and the Niassa Special Reserve, Mozambique’s largest protected area. The Ruvuma landscape is an important habitat for wildlife as well as a key dispersal areas and corridors connecting numerous WMAs,  VLFRs, CFRs and National parks harboring vital and diverse biodiversity such as the big five, the Coastal East Africa Forests, Miombo woodland, riparian vegetation, wetlands, grasslands and mangroves on the sea shores.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6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sz="1800">
                <a:solidFill>
                  <a:srgbClr val="0E101A"/>
                </a:solidFill>
                <a:latin typeface="Noto Sans Symbols"/>
                <a:ea typeface="Noto Sans Symbols"/>
                <a:cs typeface="Noto Sans Symbols"/>
                <a:sym typeface="Noto Sans Symbols"/>
              </a:rPr>
              <a:t>Moreover, hundreds of Qur’an and bible verses support the protection of the environment</a:t>
            </a:r>
            <a:endParaRPr/>
          </a:p>
        </p:txBody>
      </p:sp>
      <p:sp>
        <p:nvSpPr>
          <p:cNvPr id="341" name="Google Shape;341;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7" name="Google Shape;357;p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James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80365" lvl="0" indent="-88900" algn="l" rtl="0">
              <a:lnSpc>
                <a:spcPct val="90000"/>
              </a:lnSpc>
              <a:spcBef>
                <a:spcPts val="400"/>
              </a:spcBef>
              <a:spcAft>
                <a:spcPts val="0"/>
              </a:spcAft>
              <a:buClr>
                <a:schemeClr val="dk1"/>
              </a:buClr>
              <a:buSzPts val="1400"/>
              <a:buNone/>
            </a:pPr>
            <a:endParaRPr sz="1400">
              <a:latin typeface="Arial"/>
              <a:ea typeface="Arial"/>
              <a:cs typeface="Arial"/>
              <a:sym typeface="Arial"/>
            </a:endParaRPr>
          </a:p>
        </p:txBody>
      </p:sp>
      <p:sp>
        <p:nvSpPr>
          <p:cNvPr id="153" name="Google Shape;153;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4" name="Google Shape;434;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5" name="Google Shape;435;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6" name="Google Shape;446;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7" name="Google Shape;447;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1" name="Google Shape;16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8" name="Google Shape;16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Practical Action: Protect</a:t>
            </a:r>
            <a:endParaRPr/>
          </a:p>
        </p:txBody>
      </p:sp>
      <p:sp>
        <p:nvSpPr>
          <p:cNvPr id="184" name="Google Shape;18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Practical Action: Protect</a:t>
            </a:r>
            <a:endParaRPr/>
          </a:p>
        </p:txBody>
      </p:sp>
      <p:sp>
        <p:nvSpPr>
          <p:cNvPr id="184" name="Google Shape;184;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176330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Practical Action: Protect</a:t>
            </a:r>
            <a:endParaRPr/>
          </a:p>
        </p:txBody>
      </p:sp>
      <p:sp>
        <p:nvSpPr>
          <p:cNvPr id="192" name="Google Shape;192;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Practical Action: Protect</a:t>
            </a:r>
            <a:endParaRPr/>
          </a:p>
        </p:txBody>
      </p:sp>
      <p:sp>
        <p:nvSpPr>
          <p:cNvPr id="200" name="Google Shape;200;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6_Contents Slide">
  <p:cSld name="6_Contents Slide">
    <p:spTree>
      <p:nvGrpSpPr>
        <p:cNvPr id="1" name="Shape 15"/>
        <p:cNvGrpSpPr/>
        <p:nvPr/>
      </p:nvGrpSpPr>
      <p:grpSpPr>
        <a:xfrm>
          <a:off x="0" y="0"/>
          <a:ext cx="0" cy="0"/>
          <a:chOff x="0" y="0"/>
          <a:chExt cx="0" cy="0"/>
        </a:xfrm>
      </p:grpSpPr>
      <p:sp>
        <p:nvSpPr>
          <p:cNvPr id="16" name="Google Shape;16;p34"/>
          <p:cNvSpPr>
            <a:spLocks noGrp="1"/>
          </p:cNvSpPr>
          <p:nvPr>
            <p:ph type="pic" idx="2"/>
          </p:nvPr>
        </p:nvSpPr>
        <p:spPr>
          <a:xfrm>
            <a:off x="227014" y="225426"/>
            <a:ext cx="11737975" cy="5867871"/>
          </a:xfrm>
          <a:prstGeom prst="rect">
            <a:avLst/>
          </a:prstGeom>
          <a:noFill/>
          <a:ln>
            <a:noFill/>
          </a:ln>
        </p:spPr>
      </p:sp>
      <p:sp>
        <p:nvSpPr>
          <p:cNvPr id="17" name="Google Shape;17;p34"/>
          <p:cNvSpPr txBox="1">
            <a:spLocks noGrp="1"/>
          </p:cNvSpPr>
          <p:nvPr>
            <p:ph type="title"/>
          </p:nvPr>
        </p:nvSpPr>
        <p:spPr>
          <a:xfrm>
            <a:off x="2" y="2723385"/>
            <a:ext cx="4691063" cy="633608"/>
          </a:xfrm>
          <a:prstGeom prst="rect">
            <a:avLst/>
          </a:prstGeom>
          <a:solidFill>
            <a:schemeClr val="dk1"/>
          </a:solidFill>
          <a:ln>
            <a:noFill/>
          </a:ln>
        </p:spPr>
        <p:txBody>
          <a:bodyPr spcFirstLastPara="1" wrap="square" lIns="432000" tIns="180000" rIns="251975" bIns="36000" anchor="b" anchorCtr="0">
            <a:spAutoFit/>
          </a:bodyPr>
          <a:lstStyle>
            <a:lvl1pPr lvl="0" algn="l">
              <a:lnSpc>
                <a:spcPct val="90000"/>
              </a:lnSpc>
              <a:spcBef>
                <a:spcPts val="0"/>
              </a:spcBef>
              <a:spcAft>
                <a:spcPts val="0"/>
              </a:spcAft>
              <a:buClr>
                <a:schemeClr val="lt1"/>
              </a:buClr>
              <a:buSzPts val="3000"/>
              <a:buFont typeface="Arial"/>
              <a:buNone/>
              <a:defRPr sz="3000" b="0" i="0"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34"/>
          <p:cNvSpPr txBox="1">
            <a:spLocks noGrp="1"/>
          </p:cNvSpPr>
          <p:nvPr>
            <p:ph type="subTitle" idx="1"/>
          </p:nvPr>
        </p:nvSpPr>
        <p:spPr>
          <a:xfrm>
            <a:off x="2" y="3356993"/>
            <a:ext cx="4691061" cy="713217"/>
          </a:xfrm>
          <a:prstGeom prst="rect">
            <a:avLst/>
          </a:prstGeom>
          <a:solidFill>
            <a:schemeClr val="dk1"/>
          </a:solidFill>
          <a:ln>
            <a:noFill/>
          </a:ln>
        </p:spPr>
        <p:txBody>
          <a:bodyPr spcFirstLastPara="1" wrap="square" lIns="432000" tIns="180000" rIns="251975" bIns="251975" anchor="t" anchorCtr="0">
            <a:spAutoFit/>
          </a:bodyPr>
          <a:lstStyle>
            <a:lvl1pPr marR="0" lvl="0" algn="l">
              <a:lnSpc>
                <a:spcPct val="100000"/>
              </a:lnSpc>
              <a:spcBef>
                <a:spcPts val="1000"/>
              </a:spcBef>
              <a:spcAft>
                <a:spcPts val="0"/>
              </a:spcAft>
              <a:buClr>
                <a:schemeClr val="lt1"/>
              </a:buClr>
              <a:buSzPts val="1800"/>
              <a:buFont typeface="Arial"/>
              <a:buNone/>
              <a:defRPr sz="1800" b="0" i="0" cap="none">
                <a:solidFill>
                  <a:schemeClr val="lt1"/>
                </a:solidFill>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21" name="Google Shape;21;p34"/>
          <p:cNvSpPr txBox="1">
            <a:spLocks noGrp="1"/>
          </p:cNvSpPr>
          <p:nvPr>
            <p:ph type="body" idx="3"/>
          </p:nvPr>
        </p:nvSpPr>
        <p:spPr>
          <a:xfrm>
            <a:off x="10056440" y="5805264"/>
            <a:ext cx="1803526" cy="216024"/>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800"/>
              <a:buNone/>
              <a:defRPr sz="800" b="0" i="0" cap="non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400"/>
              <a:buNone/>
              <a:defRPr sz="1400" b="0" i="0">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1400"/>
              <a:buNone/>
              <a:defRPr sz="1400" b="0" i="0">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400"/>
              <a:buNone/>
              <a:defRPr sz="1400" b="0" i="0">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400"/>
              <a:buNone/>
              <a:defRPr sz="1400" b="0" i="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With side image">
  <p:cSld name="With side image">
    <p:spTree>
      <p:nvGrpSpPr>
        <p:cNvPr id="1" name="Shape 73"/>
        <p:cNvGrpSpPr/>
        <p:nvPr/>
      </p:nvGrpSpPr>
      <p:grpSpPr>
        <a:xfrm>
          <a:off x="0" y="0"/>
          <a:ext cx="0" cy="0"/>
          <a:chOff x="0" y="0"/>
          <a:chExt cx="0" cy="0"/>
        </a:xfrm>
      </p:grpSpPr>
      <p:sp>
        <p:nvSpPr>
          <p:cNvPr id="74" name="Google Shape;74;p7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75" name="Google Shape;75;p72"/>
          <p:cNvSpPr>
            <a:spLocks noGrp="1"/>
          </p:cNvSpPr>
          <p:nvPr>
            <p:ph type="pic" idx="2"/>
          </p:nvPr>
        </p:nvSpPr>
        <p:spPr>
          <a:xfrm>
            <a:off x="8826500" y="200"/>
            <a:ext cx="3365600" cy="6858000"/>
          </a:xfrm>
          <a:prstGeom prst="rect">
            <a:avLst/>
          </a:prstGeom>
          <a:no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6"/>
        <p:cNvGrpSpPr/>
        <p:nvPr/>
      </p:nvGrpSpPr>
      <p:grpSpPr>
        <a:xfrm>
          <a:off x="0" y="0"/>
          <a:ext cx="0" cy="0"/>
          <a:chOff x="0" y="0"/>
          <a:chExt cx="0" cy="0"/>
        </a:xfrm>
      </p:grpSpPr>
      <p:sp>
        <p:nvSpPr>
          <p:cNvPr id="77" name="Google Shape;77;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pzet B - Linkslijnend">
  <p:cSld name="Opzet B - Linkslijnend">
    <p:spTree>
      <p:nvGrpSpPr>
        <p:cNvPr id="1" name="Shape 94"/>
        <p:cNvGrpSpPr/>
        <p:nvPr/>
      </p:nvGrpSpPr>
      <p:grpSpPr>
        <a:xfrm>
          <a:off x="0" y="0"/>
          <a:ext cx="0" cy="0"/>
          <a:chOff x="0" y="0"/>
          <a:chExt cx="0" cy="0"/>
        </a:xfrm>
      </p:grpSpPr>
      <p:sp>
        <p:nvSpPr>
          <p:cNvPr id="95" name="Google Shape;95;p41"/>
          <p:cNvSpPr>
            <a:spLocks noGrp="1"/>
          </p:cNvSpPr>
          <p:nvPr>
            <p:ph type="pic" idx="2"/>
          </p:nvPr>
        </p:nvSpPr>
        <p:spPr>
          <a:xfrm>
            <a:off x="6593549" y="0"/>
            <a:ext cx="5598451" cy="6221595"/>
          </a:xfrm>
          <a:prstGeom prst="rect">
            <a:avLst/>
          </a:prstGeom>
          <a:solidFill>
            <a:schemeClr val="dk1"/>
          </a:solidFill>
          <a:ln>
            <a:noFill/>
          </a:ln>
        </p:spPr>
      </p:sp>
      <p:sp>
        <p:nvSpPr>
          <p:cNvPr id="96" name="Google Shape;96;p41"/>
          <p:cNvSpPr txBox="1">
            <a:spLocks noGrp="1"/>
          </p:cNvSpPr>
          <p:nvPr>
            <p:ph type="body" idx="1"/>
          </p:nvPr>
        </p:nvSpPr>
        <p:spPr>
          <a:xfrm>
            <a:off x="709514" y="1349376"/>
            <a:ext cx="5098453" cy="518614"/>
          </a:xfrm>
          <a:prstGeom prst="rect">
            <a:avLst/>
          </a:prstGeom>
          <a:noFill/>
          <a:ln>
            <a:noFill/>
          </a:ln>
        </p:spPr>
        <p:txBody>
          <a:bodyPr spcFirstLastPara="1" wrap="square" lIns="0" tIns="0" rIns="0" bIns="0" anchor="t" anchorCtr="0">
            <a:noAutofit/>
          </a:bodyPr>
          <a:lstStyle>
            <a:lvl1pPr marL="457200" lvl="0" indent="-228600" algn="l">
              <a:lnSpc>
                <a:spcPct val="80000"/>
              </a:lnSpc>
              <a:spcBef>
                <a:spcPts val="0"/>
              </a:spcBef>
              <a:spcAft>
                <a:spcPts val="0"/>
              </a:spcAft>
              <a:buClr>
                <a:schemeClr val="dk1"/>
              </a:buClr>
              <a:buSzPts val="4200"/>
              <a:buNone/>
              <a:defRPr sz="4200" b="0" i="0">
                <a:latin typeface="Libre Franklin Medium"/>
                <a:ea typeface="Libre Franklin Medium"/>
                <a:cs typeface="Libre Franklin Medium"/>
                <a:sym typeface="Libre Franklin Medium"/>
              </a:defRPr>
            </a:lvl1pPr>
            <a:lvl2pPr marL="914400" lvl="1" indent="-228600" algn="l">
              <a:lnSpc>
                <a:spcPct val="90000"/>
              </a:lnSpc>
              <a:spcBef>
                <a:spcPts val="500"/>
              </a:spcBef>
              <a:spcAft>
                <a:spcPts val="0"/>
              </a:spcAft>
              <a:buClr>
                <a:schemeClr val="dk1"/>
              </a:buClr>
              <a:buSzPts val="4200"/>
              <a:buNone/>
              <a:defRPr sz="4200" b="0" i="0">
                <a:latin typeface="Libre Franklin Medium"/>
                <a:ea typeface="Libre Franklin Medium"/>
                <a:cs typeface="Libre Franklin Medium"/>
                <a:sym typeface="Libre Franklin Medium"/>
              </a:defRPr>
            </a:lvl2pPr>
            <a:lvl3pPr marL="1371600" lvl="2" indent="-228600" algn="l">
              <a:lnSpc>
                <a:spcPct val="90000"/>
              </a:lnSpc>
              <a:spcBef>
                <a:spcPts val="500"/>
              </a:spcBef>
              <a:spcAft>
                <a:spcPts val="0"/>
              </a:spcAft>
              <a:buClr>
                <a:schemeClr val="dk1"/>
              </a:buClr>
              <a:buSzPts val="4200"/>
              <a:buNone/>
              <a:defRPr sz="4200" b="0" i="0">
                <a:latin typeface="Libre Franklin Medium"/>
                <a:ea typeface="Libre Franklin Medium"/>
                <a:cs typeface="Libre Franklin Medium"/>
                <a:sym typeface="Libre Franklin Medium"/>
              </a:defRPr>
            </a:lvl3pPr>
            <a:lvl4pPr marL="1828800" lvl="3" indent="-228600" algn="l">
              <a:lnSpc>
                <a:spcPct val="90000"/>
              </a:lnSpc>
              <a:spcBef>
                <a:spcPts val="500"/>
              </a:spcBef>
              <a:spcAft>
                <a:spcPts val="0"/>
              </a:spcAft>
              <a:buClr>
                <a:schemeClr val="dk1"/>
              </a:buClr>
              <a:buSzPts val="4200"/>
              <a:buNone/>
              <a:defRPr sz="4200" b="0" i="0">
                <a:latin typeface="Libre Franklin Medium"/>
                <a:ea typeface="Libre Franklin Medium"/>
                <a:cs typeface="Libre Franklin Medium"/>
                <a:sym typeface="Libre Franklin Medium"/>
              </a:defRPr>
            </a:lvl4pPr>
            <a:lvl5pPr marL="2286000" lvl="4" indent="-228600" algn="l">
              <a:lnSpc>
                <a:spcPct val="90000"/>
              </a:lnSpc>
              <a:spcBef>
                <a:spcPts val="500"/>
              </a:spcBef>
              <a:spcAft>
                <a:spcPts val="0"/>
              </a:spcAft>
              <a:buClr>
                <a:schemeClr val="dk1"/>
              </a:buClr>
              <a:buSzPts val="4200"/>
              <a:buNone/>
              <a:defRPr sz="4200" b="0" i="0">
                <a:latin typeface="Libre Franklin Medium"/>
                <a:ea typeface="Libre Franklin Medium"/>
                <a:cs typeface="Libre Franklin Medium"/>
                <a:sym typeface="Libre Franklin Medium"/>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41"/>
          <p:cNvSpPr txBox="1">
            <a:spLocks noGrp="1"/>
          </p:cNvSpPr>
          <p:nvPr>
            <p:ph type="body" idx="3"/>
          </p:nvPr>
        </p:nvSpPr>
        <p:spPr>
          <a:xfrm>
            <a:off x="709613" y="2140329"/>
            <a:ext cx="5099050" cy="1425831"/>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0"/>
              </a:spcBef>
              <a:spcAft>
                <a:spcPts val="0"/>
              </a:spcAft>
              <a:buClr>
                <a:schemeClr val="dk1"/>
              </a:buClr>
              <a:buSzPts val="2400"/>
              <a:buFont typeface="Calibri"/>
              <a:buNone/>
              <a:defRPr sz="2400" b="0" i="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8" name="Google Shape;98;p41"/>
          <p:cNvSpPr txBox="1">
            <a:spLocks noGrp="1"/>
          </p:cNvSpPr>
          <p:nvPr>
            <p:ph type="body" idx="4"/>
          </p:nvPr>
        </p:nvSpPr>
        <p:spPr>
          <a:xfrm>
            <a:off x="709614" y="3727253"/>
            <a:ext cx="5098354" cy="96231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dk1"/>
              </a:buClr>
              <a:buSzPts val="1800"/>
              <a:buNone/>
              <a:defRPr sz="1800" b="0" i="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41"/>
          <p:cNvSpPr txBox="1">
            <a:spLocks noGrp="1"/>
          </p:cNvSpPr>
          <p:nvPr>
            <p:ph type="body" idx="5"/>
          </p:nvPr>
        </p:nvSpPr>
        <p:spPr>
          <a:xfrm>
            <a:off x="708818" y="705538"/>
            <a:ext cx="5098354" cy="643838"/>
          </a:xfrm>
          <a:prstGeom prst="rect">
            <a:avLst/>
          </a:prstGeom>
          <a:noFill/>
          <a:ln>
            <a:noFill/>
          </a:ln>
        </p:spPr>
        <p:txBody>
          <a:bodyPr spcFirstLastPara="1" wrap="square" lIns="0" tIns="0" rIns="0" bIns="0" anchor="t" anchorCtr="0">
            <a:noAutofit/>
          </a:bodyPr>
          <a:lstStyle>
            <a:lvl1pPr marL="457200" lvl="0" indent="-228600" algn="l">
              <a:lnSpc>
                <a:spcPct val="80000"/>
              </a:lnSpc>
              <a:spcBef>
                <a:spcPts val="0"/>
              </a:spcBef>
              <a:spcAft>
                <a:spcPts val="0"/>
              </a:spcAft>
              <a:buClr>
                <a:schemeClr val="dk1"/>
              </a:buClr>
              <a:buSzPts val="5200"/>
              <a:buNone/>
              <a:defRPr sz="5200" b="0" i="0" cap="none">
                <a:latin typeface="Libre Franklin Medium"/>
                <a:ea typeface="Libre Franklin Medium"/>
                <a:cs typeface="Libre Franklin Medium"/>
                <a:sym typeface="Libre Franklin Medium"/>
              </a:defRPr>
            </a:lvl1pPr>
            <a:lvl2pPr marL="914400" lvl="1" indent="-228600" algn="l">
              <a:lnSpc>
                <a:spcPct val="90000"/>
              </a:lnSpc>
              <a:spcBef>
                <a:spcPts val="500"/>
              </a:spcBef>
              <a:spcAft>
                <a:spcPts val="0"/>
              </a:spcAft>
              <a:buClr>
                <a:schemeClr val="dk1"/>
              </a:buClr>
              <a:buSzPts val="5200"/>
              <a:buNone/>
              <a:defRPr sz="5200" b="0" i="0">
                <a:latin typeface="Libre Franklin Medium"/>
                <a:ea typeface="Libre Franklin Medium"/>
                <a:cs typeface="Libre Franklin Medium"/>
                <a:sym typeface="Libre Franklin Medium"/>
              </a:defRPr>
            </a:lvl2pPr>
            <a:lvl3pPr marL="1371600" lvl="2" indent="-228600" algn="l">
              <a:lnSpc>
                <a:spcPct val="90000"/>
              </a:lnSpc>
              <a:spcBef>
                <a:spcPts val="500"/>
              </a:spcBef>
              <a:spcAft>
                <a:spcPts val="0"/>
              </a:spcAft>
              <a:buClr>
                <a:schemeClr val="dk1"/>
              </a:buClr>
              <a:buSzPts val="5200"/>
              <a:buNone/>
              <a:defRPr sz="5200" b="0" i="0">
                <a:latin typeface="Libre Franklin Medium"/>
                <a:ea typeface="Libre Franklin Medium"/>
                <a:cs typeface="Libre Franklin Medium"/>
                <a:sym typeface="Libre Franklin Medium"/>
              </a:defRPr>
            </a:lvl3pPr>
            <a:lvl4pPr marL="1828800" lvl="3" indent="-228600" algn="l">
              <a:lnSpc>
                <a:spcPct val="90000"/>
              </a:lnSpc>
              <a:spcBef>
                <a:spcPts val="500"/>
              </a:spcBef>
              <a:spcAft>
                <a:spcPts val="0"/>
              </a:spcAft>
              <a:buClr>
                <a:schemeClr val="dk1"/>
              </a:buClr>
              <a:buSzPts val="5200"/>
              <a:buNone/>
              <a:defRPr sz="5200" b="0" i="0">
                <a:latin typeface="Libre Franklin Medium"/>
                <a:ea typeface="Libre Franklin Medium"/>
                <a:cs typeface="Libre Franklin Medium"/>
                <a:sym typeface="Libre Franklin Medium"/>
              </a:defRPr>
            </a:lvl4pPr>
            <a:lvl5pPr marL="2286000" lvl="4" indent="-228600" algn="l">
              <a:lnSpc>
                <a:spcPct val="90000"/>
              </a:lnSpc>
              <a:spcBef>
                <a:spcPts val="500"/>
              </a:spcBef>
              <a:spcAft>
                <a:spcPts val="0"/>
              </a:spcAft>
              <a:buClr>
                <a:schemeClr val="dk1"/>
              </a:buClr>
              <a:buSzPts val="5200"/>
              <a:buNone/>
              <a:defRPr sz="5200" b="0" i="0">
                <a:latin typeface="Libre Franklin Medium"/>
                <a:ea typeface="Libre Franklin Medium"/>
                <a:cs typeface="Libre Franklin Medium"/>
                <a:sym typeface="Libre Franklin Medium"/>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0"/>
        <p:cNvGrpSpPr/>
        <p:nvPr/>
      </p:nvGrpSpPr>
      <p:grpSpPr>
        <a:xfrm>
          <a:off x="0" y="0"/>
          <a:ext cx="0" cy="0"/>
          <a:chOff x="0" y="0"/>
          <a:chExt cx="0" cy="0"/>
        </a:xfrm>
      </p:grpSpPr>
      <p:sp>
        <p:nvSpPr>
          <p:cNvPr id="101" name="Google Shape;101;p4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4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03" name="Google Shape;103;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6"/>
        <p:cNvGrpSpPr/>
        <p:nvPr/>
      </p:nvGrpSpPr>
      <p:grpSpPr>
        <a:xfrm>
          <a:off x="0" y="0"/>
          <a:ext cx="0" cy="0"/>
          <a:chOff x="0" y="0"/>
          <a:chExt cx="0" cy="0"/>
        </a:xfrm>
      </p:grpSpPr>
      <p:sp>
        <p:nvSpPr>
          <p:cNvPr id="107" name="Google Shape;107;p4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 name="Google Shape;108;p4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9" name="Google Shape;109;p4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0" name="Google Shape;110;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3"/>
        <p:cNvGrpSpPr/>
        <p:nvPr/>
      </p:nvGrpSpPr>
      <p:grpSpPr>
        <a:xfrm>
          <a:off x="0" y="0"/>
          <a:ext cx="0" cy="0"/>
          <a:chOff x="0" y="0"/>
          <a:chExt cx="0" cy="0"/>
        </a:xfrm>
      </p:grpSpPr>
      <p:sp>
        <p:nvSpPr>
          <p:cNvPr id="114" name="Google Shape;114;p4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49"/>
          <p:cNvSpPr>
            <a:spLocks noGrp="1"/>
          </p:cNvSpPr>
          <p:nvPr>
            <p:ph type="pic" idx="2"/>
          </p:nvPr>
        </p:nvSpPr>
        <p:spPr>
          <a:xfrm>
            <a:off x="5183188" y="987425"/>
            <a:ext cx="6172200" cy="4873625"/>
          </a:xfrm>
          <a:prstGeom prst="rect">
            <a:avLst/>
          </a:prstGeom>
          <a:noFill/>
          <a:ln>
            <a:noFill/>
          </a:ln>
        </p:spPr>
      </p:sp>
      <p:sp>
        <p:nvSpPr>
          <p:cNvPr id="116" name="Google Shape;116;p4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7" name="Google Shape;117;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0"/>
        <p:cNvGrpSpPr/>
        <p:nvPr/>
      </p:nvGrpSpPr>
      <p:grpSpPr>
        <a:xfrm>
          <a:off x="0" y="0"/>
          <a:ext cx="0" cy="0"/>
          <a:chOff x="0" y="0"/>
          <a:chExt cx="0" cy="0"/>
        </a:xfrm>
      </p:grpSpPr>
      <p:sp>
        <p:nvSpPr>
          <p:cNvPr id="121" name="Google Shape;121;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5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6"/>
        <p:cNvGrpSpPr/>
        <p:nvPr/>
      </p:nvGrpSpPr>
      <p:grpSpPr>
        <a:xfrm>
          <a:off x="0" y="0"/>
          <a:ext cx="0" cy="0"/>
          <a:chOff x="0" y="0"/>
          <a:chExt cx="0" cy="0"/>
        </a:xfrm>
      </p:grpSpPr>
      <p:sp>
        <p:nvSpPr>
          <p:cNvPr id="127" name="Google Shape;127;p5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8" name="Google Shape;128;p5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0" name="Google Shape;130;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1" name="Google Shape;131;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87"/>
        <p:cNvGrpSpPr/>
        <p:nvPr/>
      </p:nvGrpSpPr>
      <p:grpSpPr>
        <a:xfrm>
          <a:off x="0" y="0"/>
          <a:ext cx="0" cy="0"/>
          <a:chOff x="0" y="0"/>
          <a:chExt cx="0" cy="0"/>
        </a:xfrm>
      </p:grpSpPr>
      <p:sp>
        <p:nvSpPr>
          <p:cNvPr id="88" name="Google Shape;88;p7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7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7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665404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81"/>
        <p:cNvGrpSpPr/>
        <p:nvPr/>
      </p:nvGrpSpPr>
      <p:grpSpPr>
        <a:xfrm>
          <a:off x="0" y="0"/>
          <a:ext cx="0" cy="0"/>
          <a:chOff x="0" y="0"/>
          <a:chExt cx="0" cy="0"/>
        </a:xfrm>
      </p:grpSpPr>
      <p:sp>
        <p:nvSpPr>
          <p:cNvPr id="82" name="Google Shape;82;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4682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pzet F - Linkslijnend">
  <p:cSld name="Opzet F - Linkslijnend">
    <p:spTree>
      <p:nvGrpSpPr>
        <p:cNvPr id="1" name="Shape 22"/>
        <p:cNvGrpSpPr/>
        <p:nvPr/>
      </p:nvGrpSpPr>
      <p:grpSpPr>
        <a:xfrm>
          <a:off x="0" y="0"/>
          <a:ext cx="0" cy="0"/>
          <a:chOff x="0" y="0"/>
          <a:chExt cx="0" cy="0"/>
        </a:xfrm>
      </p:grpSpPr>
      <p:sp>
        <p:nvSpPr>
          <p:cNvPr id="23" name="Google Shape;23;p36"/>
          <p:cNvSpPr>
            <a:spLocks noGrp="1"/>
          </p:cNvSpPr>
          <p:nvPr>
            <p:ph type="pic" idx="2"/>
          </p:nvPr>
        </p:nvSpPr>
        <p:spPr>
          <a:xfrm>
            <a:off x="5989549" y="705538"/>
            <a:ext cx="5426015" cy="5329502"/>
          </a:xfrm>
          <a:prstGeom prst="rect">
            <a:avLst/>
          </a:prstGeom>
          <a:solidFill>
            <a:schemeClr val="dk1"/>
          </a:solidFill>
          <a:ln>
            <a:noFill/>
          </a:ln>
        </p:spPr>
      </p:sp>
      <p:sp>
        <p:nvSpPr>
          <p:cNvPr id="24" name="Google Shape;24;p36"/>
          <p:cNvSpPr txBox="1">
            <a:spLocks noGrp="1"/>
          </p:cNvSpPr>
          <p:nvPr>
            <p:ph type="body" idx="1"/>
          </p:nvPr>
        </p:nvSpPr>
        <p:spPr>
          <a:xfrm>
            <a:off x="709514" y="1349376"/>
            <a:ext cx="5098453" cy="518614"/>
          </a:xfrm>
          <a:prstGeom prst="rect">
            <a:avLst/>
          </a:prstGeom>
          <a:noFill/>
          <a:ln>
            <a:noFill/>
          </a:ln>
        </p:spPr>
        <p:txBody>
          <a:bodyPr spcFirstLastPara="1" wrap="square" lIns="0" tIns="0" rIns="0" bIns="0" anchor="t" anchorCtr="0">
            <a:noAutofit/>
          </a:bodyPr>
          <a:lstStyle>
            <a:lvl1pPr marL="457200" lvl="0" indent="-228600" algn="l">
              <a:lnSpc>
                <a:spcPct val="80000"/>
              </a:lnSpc>
              <a:spcBef>
                <a:spcPts val="0"/>
              </a:spcBef>
              <a:spcAft>
                <a:spcPts val="0"/>
              </a:spcAft>
              <a:buClr>
                <a:schemeClr val="dk1"/>
              </a:buClr>
              <a:buSzPts val="4200"/>
              <a:buNone/>
              <a:defRPr sz="4200" b="0" i="0">
                <a:latin typeface="Libre Franklin Medium"/>
                <a:ea typeface="Libre Franklin Medium"/>
                <a:cs typeface="Libre Franklin Medium"/>
                <a:sym typeface="Libre Franklin Medium"/>
              </a:defRPr>
            </a:lvl1pPr>
            <a:lvl2pPr marL="914400" lvl="1" indent="-228600" algn="l">
              <a:lnSpc>
                <a:spcPct val="90000"/>
              </a:lnSpc>
              <a:spcBef>
                <a:spcPts val="500"/>
              </a:spcBef>
              <a:spcAft>
                <a:spcPts val="0"/>
              </a:spcAft>
              <a:buClr>
                <a:schemeClr val="dk1"/>
              </a:buClr>
              <a:buSzPts val="4200"/>
              <a:buNone/>
              <a:defRPr sz="4200" b="0" i="0">
                <a:latin typeface="Libre Franklin Medium"/>
                <a:ea typeface="Libre Franklin Medium"/>
                <a:cs typeface="Libre Franklin Medium"/>
                <a:sym typeface="Libre Franklin Medium"/>
              </a:defRPr>
            </a:lvl2pPr>
            <a:lvl3pPr marL="1371600" lvl="2" indent="-228600" algn="l">
              <a:lnSpc>
                <a:spcPct val="90000"/>
              </a:lnSpc>
              <a:spcBef>
                <a:spcPts val="500"/>
              </a:spcBef>
              <a:spcAft>
                <a:spcPts val="0"/>
              </a:spcAft>
              <a:buClr>
                <a:schemeClr val="dk1"/>
              </a:buClr>
              <a:buSzPts val="4200"/>
              <a:buNone/>
              <a:defRPr sz="4200" b="0" i="0">
                <a:latin typeface="Libre Franklin Medium"/>
                <a:ea typeface="Libre Franklin Medium"/>
                <a:cs typeface="Libre Franklin Medium"/>
                <a:sym typeface="Libre Franklin Medium"/>
              </a:defRPr>
            </a:lvl3pPr>
            <a:lvl4pPr marL="1828800" lvl="3" indent="-228600" algn="l">
              <a:lnSpc>
                <a:spcPct val="90000"/>
              </a:lnSpc>
              <a:spcBef>
                <a:spcPts val="500"/>
              </a:spcBef>
              <a:spcAft>
                <a:spcPts val="0"/>
              </a:spcAft>
              <a:buClr>
                <a:schemeClr val="dk1"/>
              </a:buClr>
              <a:buSzPts val="4200"/>
              <a:buNone/>
              <a:defRPr sz="4200" b="0" i="0">
                <a:latin typeface="Libre Franklin Medium"/>
                <a:ea typeface="Libre Franklin Medium"/>
                <a:cs typeface="Libre Franklin Medium"/>
                <a:sym typeface="Libre Franklin Medium"/>
              </a:defRPr>
            </a:lvl4pPr>
            <a:lvl5pPr marL="2286000" lvl="4" indent="-228600" algn="l">
              <a:lnSpc>
                <a:spcPct val="90000"/>
              </a:lnSpc>
              <a:spcBef>
                <a:spcPts val="500"/>
              </a:spcBef>
              <a:spcAft>
                <a:spcPts val="0"/>
              </a:spcAft>
              <a:buClr>
                <a:schemeClr val="dk1"/>
              </a:buClr>
              <a:buSzPts val="4200"/>
              <a:buNone/>
              <a:defRPr sz="4200" b="0" i="0">
                <a:latin typeface="Libre Franklin Medium"/>
                <a:ea typeface="Libre Franklin Medium"/>
                <a:cs typeface="Libre Franklin Medium"/>
                <a:sym typeface="Libre Franklin Medium"/>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36"/>
          <p:cNvSpPr txBox="1">
            <a:spLocks noGrp="1"/>
          </p:cNvSpPr>
          <p:nvPr>
            <p:ph type="body" idx="3"/>
          </p:nvPr>
        </p:nvSpPr>
        <p:spPr>
          <a:xfrm>
            <a:off x="709613" y="2140329"/>
            <a:ext cx="5099050" cy="1425831"/>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0"/>
              </a:spcBef>
              <a:spcAft>
                <a:spcPts val="0"/>
              </a:spcAft>
              <a:buClr>
                <a:schemeClr val="dk1"/>
              </a:buClr>
              <a:buSzPts val="2400"/>
              <a:buFont typeface="Calibri"/>
              <a:buNone/>
              <a:defRPr sz="2400" b="0" i="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36"/>
          <p:cNvSpPr txBox="1">
            <a:spLocks noGrp="1"/>
          </p:cNvSpPr>
          <p:nvPr>
            <p:ph type="body" idx="4"/>
          </p:nvPr>
        </p:nvSpPr>
        <p:spPr>
          <a:xfrm>
            <a:off x="709614" y="3727253"/>
            <a:ext cx="5098354" cy="96231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dk1"/>
              </a:buClr>
              <a:buSzPts val="1800"/>
              <a:buNone/>
              <a:defRPr sz="1800" b="0" i="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36"/>
          <p:cNvSpPr txBox="1">
            <a:spLocks noGrp="1"/>
          </p:cNvSpPr>
          <p:nvPr>
            <p:ph type="body" idx="5"/>
          </p:nvPr>
        </p:nvSpPr>
        <p:spPr>
          <a:xfrm>
            <a:off x="708818" y="705538"/>
            <a:ext cx="5098354" cy="643838"/>
          </a:xfrm>
          <a:prstGeom prst="rect">
            <a:avLst/>
          </a:prstGeom>
          <a:noFill/>
          <a:ln>
            <a:noFill/>
          </a:ln>
        </p:spPr>
        <p:txBody>
          <a:bodyPr spcFirstLastPara="1" wrap="square" lIns="0" tIns="0" rIns="0" bIns="0" anchor="t" anchorCtr="0">
            <a:noAutofit/>
          </a:bodyPr>
          <a:lstStyle>
            <a:lvl1pPr marL="457200" lvl="0" indent="-228600" algn="l">
              <a:lnSpc>
                <a:spcPct val="80000"/>
              </a:lnSpc>
              <a:spcBef>
                <a:spcPts val="0"/>
              </a:spcBef>
              <a:spcAft>
                <a:spcPts val="0"/>
              </a:spcAft>
              <a:buClr>
                <a:schemeClr val="dk1"/>
              </a:buClr>
              <a:buSzPts val="5200"/>
              <a:buNone/>
              <a:defRPr sz="5200" b="0" i="0" cap="none">
                <a:latin typeface="Libre Franklin Medium"/>
                <a:ea typeface="Libre Franklin Medium"/>
                <a:cs typeface="Libre Franklin Medium"/>
                <a:sym typeface="Libre Franklin Medium"/>
              </a:defRPr>
            </a:lvl1pPr>
            <a:lvl2pPr marL="914400" lvl="1" indent="-228600" algn="l">
              <a:lnSpc>
                <a:spcPct val="90000"/>
              </a:lnSpc>
              <a:spcBef>
                <a:spcPts val="500"/>
              </a:spcBef>
              <a:spcAft>
                <a:spcPts val="0"/>
              </a:spcAft>
              <a:buClr>
                <a:schemeClr val="dk1"/>
              </a:buClr>
              <a:buSzPts val="5200"/>
              <a:buNone/>
              <a:defRPr sz="5200" b="0" i="0">
                <a:latin typeface="Libre Franklin Medium"/>
                <a:ea typeface="Libre Franklin Medium"/>
                <a:cs typeface="Libre Franklin Medium"/>
                <a:sym typeface="Libre Franklin Medium"/>
              </a:defRPr>
            </a:lvl2pPr>
            <a:lvl3pPr marL="1371600" lvl="2" indent="-228600" algn="l">
              <a:lnSpc>
                <a:spcPct val="90000"/>
              </a:lnSpc>
              <a:spcBef>
                <a:spcPts val="500"/>
              </a:spcBef>
              <a:spcAft>
                <a:spcPts val="0"/>
              </a:spcAft>
              <a:buClr>
                <a:schemeClr val="dk1"/>
              </a:buClr>
              <a:buSzPts val="5200"/>
              <a:buNone/>
              <a:defRPr sz="5200" b="0" i="0">
                <a:latin typeface="Libre Franklin Medium"/>
                <a:ea typeface="Libre Franklin Medium"/>
                <a:cs typeface="Libre Franklin Medium"/>
                <a:sym typeface="Libre Franklin Medium"/>
              </a:defRPr>
            </a:lvl3pPr>
            <a:lvl4pPr marL="1828800" lvl="3" indent="-228600" algn="l">
              <a:lnSpc>
                <a:spcPct val="90000"/>
              </a:lnSpc>
              <a:spcBef>
                <a:spcPts val="500"/>
              </a:spcBef>
              <a:spcAft>
                <a:spcPts val="0"/>
              </a:spcAft>
              <a:buClr>
                <a:schemeClr val="dk1"/>
              </a:buClr>
              <a:buSzPts val="5200"/>
              <a:buNone/>
              <a:defRPr sz="5200" b="0" i="0">
                <a:latin typeface="Libre Franklin Medium"/>
                <a:ea typeface="Libre Franklin Medium"/>
                <a:cs typeface="Libre Franklin Medium"/>
                <a:sym typeface="Libre Franklin Medium"/>
              </a:defRPr>
            </a:lvl4pPr>
            <a:lvl5pPr marL="2286000" lvl="4" indent="-228600" algn="l">
              <a:lnSpc>
                <a:spcPct val="90000"/>
              </a:lnSpc>
              <a:spcBef>
                <a:spcPts val="500"/>
              </a:spcBef>
              <a:spcAft>
                <a:spcPts val="0"/>
              </a:spcAft>
              <a:buClr>
                <a:schemeClr val="dk1"/>
              </a:buClr>
              <a:buSzPts val="5200"/>
              <a:buNone/>
              <a:defRPr sz="5200" b="0" i="0">
                <a:latin typeface="Libre Franklin Medium"/>
                <a:ea typeface="Libre Franklin Medium"/>
                <a:cs typeface="Libre Franklin Medium"/>
                <a:sym typeface="Libre Franklin Medium"/>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2"/>
        <p:cNvGrpSpPr/>
        <p:nvPr/>
      </p:nvGrpSpPr>
      <p:grpSpPr>
        <a:xfrm>
          <a:off x="0" y="0"/>
          <a:ext cx="0" cy="0"/>
          <a:chOff x="0" y="0"/>
          <a:chExt cx="0" cy="0"/>
        </a:xfrm>
      </p:grpSpPr>
      <p:sp>
        <p:nvSpPr>
          <p:cNvPr id="33" name="Google Shape;33;p3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5" name="Google Shape;35;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1_Image Slide">
  <p:cSld name="21_Image Slide">
    <p:spTree>
      <p:nvGrpSpPr>
        <p:cNvPr id="1" name="Shape 38"/>
        <p:cNvGrpSpPr/>
        <p:nvPr/>
      </p:nvGrpSpPr>
      <p:grpSpPr>
        <a:xfrm>
          <a:off x="0" y="0"/>
          <a:ext cx="0" cy="0"/>
          <a:chOff x="0" y="0"/>
          <a:chExt cx="0" cy="0"/>
        </a:xfrm>
      </p:grpSpPr>
      <p:sp>
        <p:nvSpPr>
          <p:cNvPr id="39" name="Google Shape;39;p40"/>
          <p:cNvSpPr>
            <a:spLocks noGrp="1"/>
          </p:cNvSpPr>
          <p:nvPr>
            <p:ph type="pic" idx="2"/>
          </p:nvPr>
        </p:nvSpPr>
        <p:spPr>
          <a:xfrm>
            <a:off x="227014" y="225426"/>
            <a:ext cx="11737975" cy="5867871"/>
          </a:xfrm>
          <a:prstGeom prst="rect">
            <a:avLst/>
          </a:prstGeom>
          <a:noFill/>
          <a:ln>
            <a:noFill/>
          </a:ln>
        </p:spPr>
      </p:sp>
      <p:sp>
        <p:nvSpPr>
          <p:cNvPr id="40" name="Google Shape;40;p40"/>
          <p:cNvSpPr txBox="1">
            <a:spLocks noGrp="1"/>
          </p:cNvSpPr>
          <p:nvPr>
            <p:ph type="title"/>
          </p:nvPr>
        </p:nvSpPr>
        <p:spPr>
          <a:xfrm>
            <a:off x="7535863" y="1162212"/>
            <a:ext cx="4752825" cy="772107"/>
          </a:xfrm>
          <a:prstGeom prst="rect">
            <a:avLst/>
          </a:prstGeom>
          <a:solidFill>
            <a:schemeClr val="dk1"/>
          </a:solidFill>
          <a:ln>
            <a:noFill/>
          </a:ln>
        </p:spPr>
        <p:txBody>
          <a:bodyPr spcFirstLastPara="1" wrap="square" lIns="251975" tIns="180000" rIns="432000" bIns="36000" anchor="b" anchorCtr="0">
            <a:spAutoFit/>
          </a:bodyPr>
          <a:lstStyle>
            <a:lvl1pPr lvl="0" algn="l">
              <a:lnSpc>
                <a:spcPct val="90000"/>
              </a:lnSpc>
              <a:spcBef>
                <a:spcPts val="0"/>
              </a:spcBef>
              <a:spcAft>
                <a:spcPts val="0"/>
              </a:spcAft>
              <a:buClr>
                <a:schemeClr val="lt1"/>
              </a:buClr>
              <a:buSzPts val="4000"/>
              <a:buFont typeface="Arial"/>
              <a:buNone/>
              <a:defRPr sz="4000" b="0" i="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40"/>
          <p:cNvSpPr txBox="1">
            <a:spLocks noGrp="1"/>
          </p:cNvSpPr>
          <p:nvPr>
            <p:ph type="subTitle" idx="1"/>
          </p:nvPr>
        </p:nvSpPr>
        <p:spPr>
          <a:xfrm>
            <a:off x="7535863" y="1934318"/>
            <a:ext cx="4752825" cy="3846075"/>
          </a:xfrm>
          <a:prstGeom prst="rect">
            <a:avLst/>
          </a:prstGeom>
          <a:solidFill>
            <a:schemeClr val="dk1"/>
          </a:solidFill>
          <a:ln>
            <a:noFill/>
          </a:ln>
        </p:spPr>
        <p:txBody>
          <a:bodyPr spcFirstLastPara="1" wrap="square" lIns="251975" tIns="108000" rIns="432000" bIns="251975" anchor="t" anchorCtr="0">
            <a:spAutoFit/>
          </a:bodyPr>
          <a:lstStyle>
            <a:lvl1pPr lvl="0" algn="l">
              <a:lnSpc>
                <a:spcPct val="100000"/>
              </a:lnSpc>
              <a:spcBef>
                <a:spcPts val="1000"/>
              </a:spcBef>
              <a:spcAft>
                <a:spcPts val="0"/>
              </a:spcAft>
              <a:buClr>
                <a:schemeClr val="lt1"/>
              </a:buClr>
              <a:buSzPts val="1800"/>
              <a:buNone/>
              <a:defRPr sz="1800" b="0" i="0" cap="none">
                <a:solidFill>
                  <a:schemeClr val="lt1"/>
                </a:solidFill>
                <a:latin typeface="Open Sans"/>
                <a:ea typeface="Open Sans"/>
                <a:cs typeface="Open Sans"/>
                <a:sym typeface="Open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42" name="Google Shape;42;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44" name="Google Shape;44;p40"/>
          <p:cNvSpPr txBox="1">
            <a:spLocks noGrp="1"/>
          </p:cNvSpPr>
          <p:nvPr>
            <p:ph type="body" idx="3"/>
          </p:nvPr>
        </p:nvSpPr>
        <p:spPr>
          <a:xfrm>
            <a:off x="418212" y="5805264"/>
            <a:ext cx="1803526" cy="21602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800"/>
              <a:buNone/>
              <a:defRPr sz="800" b="0" i="0" cap="non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400"/>
              <a:buNone/>
              <a:defRPr sz="1400" b="0" i="0">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1400"/>
              <a:buNone/>
              <a:defRPr sz="1400" b="0" i="0">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400"/>
              <a:buNone/>
              <a:defRPr sz="1400" b="0" i="0">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400"/>
              <a:buNone/>
              <a:defRPr sz="1400" b="0" i="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pzet D - Linkslijnend">
  <p:cSld name="Opzet D - Linkslijnend">
    <p:spTree>
      <p:nvGrpSpPr>
        <p:cNvPr id="1" name="Shape 45"/>
        <p:cNvGrpSpPr/>
        <p:nvPr/>
      </p:nvGrpSpPr>
      <p:grpSpPr>
        <a:xfrm>
          <a:off x="0" y="0"/>
          <a:ext cx="0" cy="0"/>
          <a:chOff x="0" y="0"/>
          <a:chExt cx="0" cy="0"/>
        </a:xfrm>
      </p:grpSpPr>
      <p:sp>
        <p:nvSpPr>
          <p:cNvPr id="46" name="Google Shape;46;p39"/>
          <p:cNvSpPr>
            <a:spLocks noGrp="1"/>
          </p:cNvSpPr>
          <p:nvPr>
            <p:ph type="pic" idx="2"/>
          </p:nvPr>
        </p:nvSpPr>
        <p:spPr>
          <a:xfrm>
            <a:off x="6785383" y="-8312"/>
            <a:ext cx="5414930" cy="6184636"/>
          </a:xfrm>
          <a:prstGeom prst="rect">
            <a:avLst/>
          </a:prstGeom>
          <a:solidFill>
            <a:schemeClr val="dk1"/>
          </a:solidFill>
          <a:ln>
            <a:noFill/>
          </a:ln>
        </p:spPr>
      </p:sp>
      <p:sp>
        <p:nvSpPr>
          <p:cNvPr id="47" name="Google Shape;47;p39"/>
          <p:cNvSpPr txBox="1">
            <a:spLocks noGrp="1"/>
          </p:cNvSpPr>
          <p:nvPr>
            <p:ph type="body" idx="1"/>
          </p:nvPr>
        </p:nvSpPr>
        <p:spPr>
          <a:xfrm>
            <a:off x="709514" y="1349376"/>
            <a:ext cx="5098453" cy="518614"/>
          </a:xfrm>
          <a:prstGeom prst="rect">
            <a:avLst/>
          </a:prstGeom>
          <a:noFill/>
          <a:ln>
            <a:noFill/>
          </a:ln>
        </p:spPr>
        <p:txBody>
          <a:bodyPr spcFirstLastPara="1" wrap="square" lIns="0" tIns="0" rIns="0" bIns="0" anchor="t" anchorCtr="0">
            <a:noAutofit/>
          </a:bodyPr>
          <a:lstStyle>
            <a:lvl1pPr marL="457200" lvl="0" indent="-228600" algn="l">
              <a:lnSpc>
                <a:spcPct val="80000"/>
              </a:lnSpc>
              <a:spcBef>
                <a:spcPts val="0"/>
              </a:spcBef>
              <a:spcAft>
                <a:spcPts val="0"/>
              </a:spcAft>
              <a:buClr>
                <a:schemeClr val="dk1"/>
              </a:buClr>
              <a:buSzPts val="4200"/>
              <a:buNone/>
              <a:defRPr sz="4200" b="0" i="0">
                <a:latin typeface="Libre Franklin Medium"/>
                <a:ea typeface="Libre Franklin Medium"/>
                <a:cs typeface="Libre Franklin Medium"/>
                <a:sym typeface="Libre Franklin Medium"/>
              </a:defRPr>
            </a:lvl1pPr>
            <a:lvl2pPr marL="914400" lvl="1" indent="-228600" algn="l">
              <a:lnSpc>
                <a:spcPct val="90000"/>
              </a:lnSpc>
              <a:spcBef>
                <a:spcPts val="500"/>
              </a:spcBef>
              <a:spcAft>
                <a:spcPts val="0"/>
              </a:spcAft>
              <a:buClr>
                <a:schemeClr val="dk1"/>
              </a:buClr>
              <a:buSzPts val="4200"/>
              <a:buNone/>
              <a:defRPr sz="4200" b="0" i="0">
                <a:latin typeface="Libre Franklin Medium"/>
                <a:ea typeface="Libre Franklin Medium"/>
                <a:cs typeface="Libre Franklin Medium"/>
                <a:sym typeface="Libre Franklin Medium"/>
              </a:defRPr>
            </a:lvl2pPr>
            <a:lvl3pPr marL="1371600" lvl="2" indent="-228600" algn="l">
              <a:lnSpc>
                <a:spcPct val="90000"/>
              </a:lnSpc>
              <a:spcBef>
                <a:spcPts val="500"/>
              </a:spcBef>
              <a:spcAft>
                <a:spcPts val="0"/>
              </a:spcAft>
              <a:buClr>
                <a:schemeClr val="dk1"/>
              </a:buClr>
              <a:buSzPts val="4200"/>
              <a:buNone/>
              <a:defRPr sz="4200" b="0" i="0">
                <a:latin typeface="Libre Franklin Medium"/>
                <a:ea typeface="Libre Franklin Medium"/>
                <a:cs typeface="Libre Franklin Medium"/>
                <a:sym typeface="Libre Franklin Medium"/>
              </a:defRPr>
            </a:lvl3pPr>
            <a:lvl4pPr marL="1828800" lvl="3" indent="-228600" algn="l">
              <a:lnSpc>
                <a:spcPct val="90000"/>
              </a:lnSpc>
              <a:spcBef>
                <a:spcPts val="500"/>
              </a:spcBef>
              <a:spcAft>
                <a:spcPts val="0"/>
              </a:spcAft>
              <a:buClr>
                <a:schemeClr val="dk1"/>
              </a:buClr>
              <a:buSzPts val="4200"/>
              <a:buNone/>
              <a:defRPr sz="4200" b="0" i="0">
                <a:latin typeface="Libre Franklin Medium"/>
                <a:ea typeface="Libre Franklin Medium"/>
                <a:cs typeface="Libre Franklin Medium"/>
                <a:sym typeface="Libre Franklin Medium"/>
              </a:defRPr>
            </a:lvl4pPr>
            <a:lvl5pPr marL="2286000" lvl="4" indent="-228600" algn="l">
              <a:lnSpc>
                <a:spcPct val="90000"/>
              </a:lnSpc>
              <a:spcBef>
                <a:spcPts val="500"/>
              </a:spcBef>
              <a:spcAft>
                <a:spcPts val="0"/>
              </a:spcAft>
              <a:buClr>
                <a:schemeClr val="dk1"/>
              </a:buClr>
              <a:buSzPts val="4200"/>
              <a:buNone/>
              <a:defRPr sz="4200" b="0" i="0">
                <a:latin typeface="Libre Franklin Medium"/>
                <a:ea typeface="Libre Franklin Medium"/>
                <a:cs typeface="Libre Franklin Medium"/>
                <a:sym typeface="Libre Franklin Medium"/>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9"/>
          <p:cNvSpPr txBox="1">
            <a:spLocks noGrp="1"/>
          </p:cNvSpPr>
          <p:nvPr>
            <p:ph type="body" idx="3"/>
          </p:nvPr>
        </p:nvSpPr>
        <p:spPr>
          <a:xfrm>
            <a:off x="709613" y="2140329"/>
            <a:ext cx="5099050" cy="1425831"/>
          </a:xfrm>
          <a:prstGeom prst="rect">
            <a:avLst/>
          </a:prstGeom>
          <a:noFill/>
          <a:ln>
            <a:noFill/>
          </a:ln>
        </p:spPr>
        <p:txBody>
          <a:bodyPr spcFirstLastPara="1" wrap="square" lIns="0" tIns="0" rIns="0" bIns="0" anchor="t" anchorCtr="0">
            <a:normAutofit/>
          </a:bodyPr>
          <a:lstStyle>
            <a:lvl1pPr marL="457200" lvl="0" indent="-228600" algn="l">
              <a:lnSpc>
                <a:spcPct val="90000"/>
              </a:lnSpc>
              <a:spcBef>
                <a:spcPts val="0"/>
              </a:spcBef>
              <a:spcAft>
                <a:spcPts val="0"/>
              </a:spcAft>
              <a:buClr>
                <a:schemeClr val="dk1"/>
              </a:buClr>
              <a:buSzPts val="2400"/>
              <a:buFont typeface="Calibri"/>
              <a:buNone/>
              <a:defRPr sz="2400" b="0" i="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9"/>
          <p:cNvSpPr txBox="1">
            <a:spLocks noGrp="1"/>
          </p:cNvSpPr>
          <p:nvPr>
            <p:ph type="body" idx="4"/>
          </p:nvPr>
        </p:nvSpPr>
        <p:spPr>
          <a:xfrm>
            <a:off x="709614" y="3727253"/>
            <a:ext cx="5098354" cy="962313"/>
          </a:xfrm>
          <a:prstGeom prst="rect">
            <a:avLst/>
          </a:prstGeom>
          <a:noFill/>
          <a:ln>
            <a:noFill/>
          </a:ln>
        </p:spPr>
        <p:txBody>
          <a:bodyPr spcFirstLastPara="1" wrap="square" lIns="0" tIns="0" rIns="0" bIns="0" anchor="t" anchorCtr="0">
            <a:normAutofit/>
          </a:bodyPr>
          <a:lstStyle>
            <a:lvl1pPr marL="457200" lvl="0" indent="-228600" algn="l">
              <a:lnSpc>
                <a:spcPct val="100000"/>
              </a:lnSpc>
              <a:spcBef>
                <a:spcPts val="0"/>
              </a:spcBef>
              <a:spcAft>
                <a:spcPts val="0"/>
              </a:spcAft>
              <a:buClr>
                <a:schemeClr val="dk1"/>
              </a:buClr>
              <a:buSzPts val="1800"/>
              <a:buNone/>
              <a:defRPr sz="1800" b="0" i="0">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39"/>
          <p:cNvSpPr txBox="1">
            <a:spLocks noGrp="1"/>
          </p:cNvSpPr>
          <p:nvPr>
            <p:ph type="body" idx="5"/>
          </p:nvPr>
        </p:nvSpPr>
        <p:spPr>
          <a:xfrm>
            <a:off x="708818" y="705538"/>
            <a:ext cx="5098354" cy="643838"/>
          </a:xfrm>
          <a:prstGeom prst="rect">
            <a:avLst/>
          </a:prstGeom>
          <a:noFill/>
          <a:ln>
            <a:noFill/>
          </a:ln>
        </p:spPr>
        <p:txBody>
          <a:bodyPr spcFirstLastPara="1" wrap="square" lIns="0" tIns="0" rIns="0" bIns="0" anchor="t" anchorCtr="0">
            <a:noAutofit/>
          </a:bodyPr>
          <a:lstStyle>
            <a:lvl1pPr marL="457200" lvl="0" indent="-228600" algn="l">
              <a:lnSpc>
                <a:spcPct val="80000"/>
              </a:lnSpc>
              <a:spcBef>
                <a:spcPts val="0"/>
              </a:spcBef>
              <a:spcAft>
                <a:spcPts val="0"/>
              </a:spcAft>
              <a:buClr>
                <a:schemeClr val="dk1"/>
              </a:buClr>
              <a:buSzPts val="5200"/>
              <a:buNone/>
              <a:defRPr sz="5200" b="0" i="0" cap="none">
                <a:latin typeface="Libre Franklin Medium"/>
                <a:ea typeface="Libre Franklin Medium"/>
                <a:cs typeface="Libre Franklin Medium"/>
                <a:sym typeface="Libre Franklin Medium"/>
              </a:defRPr>
            </a:lvl1pPr>
            <a:lvl2pPr marL="914400" lvl="1" indent="-228600" algn="l">
              <a:lnSpc>
                <a:spcPct val="90000"/>
              </a:lnSpc>
              <a:spcBef>
                <a:spcPts val="500"/>
              </a:spcBef>
              <a:spcAft>
                <a:spcPts val="0"/>
              </a:spcAft>
              <a:buClr>
                <a:schemeClr val="dk1"/>
              </a:buClr>
              <a:buSzPts val="5200"/>
              <a:buNone/>
              <a:defRPr sz="5200" b="0" i="0">
                <a:latin typeface="Libre Franklin Medium"/>
                <a:ea typeface="Libre Franklin Medium"/>
                <a:cs typeface="Libre Franklin Medium"/>
                <a:sym typeface="Libre Franklin Medium"/>
              </a:defRPr>
            </a:lvl2pPr>
            <a:lvl3pPr marL="1371600" lvl="2" indent="-228600" algn="l">
              <a:lnSpc>
                <a:spcPct val="90000"/>
              </a:lnSpc>
              <a:spcBef>
                <a:spcPts val="500"/>
              </a:spcBef>
              <a:spcAft>
                <a:spcPts val="0"/>
              </a:spcAft>
              <a:buClr>
                <a:schemeClr val="dk1"/>
              </a:buClr>
              <a:buSzPts val="5200"/>
              <a:buNone/>
              <a:defRPr sz="5200" b="0" i="0">
                <a:latin typeface="Libre Franklin Medium"/>
                <a:ea typeface="Libre Franklin Medium"/>
                <a:cs typeface="Libre Franklin Medium"/>
                <a:sym typeface="Libre Franklin Medium"/>
              </a:defRPr>
            </a:lvl3pPr>
            <a:lvl4pPr marL="1828800" lvl="3" indent="-228600" algn="l">
              <a:lnSpc>
                <a:spcPct val="90000"/>
              </a:lnSpc>
              <a:spcBef>
                <a:spcPts val="500"/>
              </a:spcBef>
              <a:spcAft>
                <a:spcPts val="0"/>
              </a:spcAft>
              <a:buClr>
                <a:schemeClr val="dk1"/>
              </a:buClr>
              <a:buSzPts val="5200"/>
              <a:buNone/>
              <a:defRPr sz="5200" b="0" i="0">
                <a:latin typeface="Libre Franklin Medium"/>
                <a:ea typeface="Libre Franklin Medium"/>
                <a:cs typeface="Libre Franklin Medium"/>
                <a:sym typeface="Libre Franklin Medium"/>
              </a:defRPr>
            </a:lvl4pPr>
            <a:lvl5pPr marL="2286000" lvl="4" indent="-228600" algn="l">
              <a:lnSpc>
                <a:spcPct val="90000"/>
              </a:lnSpc>
              <a:spcBef>
                <a:spcPts val="500"/>
              </a:spcBef>
              <a:spcAft>
                <a:spcPts val="0"/>
              </a:spcAft>
              <a:buClr>
                <a:schemeClr val="dk1"/>
              </a:buClr>
              <a:buSzPts val="5200"/>
              <a:buNone/>
              <a:defRPr sz="5200" b="0" i="0">
                <a:latin typeface="Libre Franklin Medium"/>
                <a:ea typeface="Libre Franklin Medium"/>
                <a:cs typeface="Libre Franklin Medium"/>
                <a:sym typeface="Libre Franklin Medium"/>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6_Heading + 1 column">
  <p:cSld name="16_Heading + 1 column">
    <p:spTree>
      <p:nvGrpSpPr>
        <p:cNvPr id="1" name="Shape 51"/>
        <p:cNvGrpSpPr/>
        <p:nvPr/>
      </p:nvGrpSpPr>
      <p:grpSpPr>
        <a:xfrm>
          <a:off x="0" y="0"/>
          <a:ext cx="0" cy="0"/>
          <a:chOff x="0" y="0"/>
          <a:chExt cx="0" cy="0"/>
        </a:xfrm>
      </p:grpSpPr>
      <p:sp>
        <p:nvSpPr>
          <p:cNvPr id="52" name="Google Shape;5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54" name="Google Shape;54;p35"/>
          <p:cNvSpPr txBox="1">
            <a:spLocks noGrp="1"/>
          </p:cNvSpPr>
          <p:nvPr>
            <p:ph type="body" idx="1"/>
          </p:nvPr>
        </p:nvSpPr>
        <p:spPr>
          <a:xfrm>
            <a:off x="232777" y="1232372"/>
            <a:ext cx="11732211" cy="4860925"/>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1000"/>
              </a:spcBef>
              <a:spcAft>
                <a:spcPts val="0"/>
              </a:spcAft>
              <a:buClr>
                <a:schemeClr val="dk1"/>
              </a:buClr>
              <a:buSzPts val="2100"/>
              <a:buNone/>
              <a:defRPr sz="2100" b="0" i="0" cap="none">
                <a:latin typeface="Open Sans"/>
                <a:ea typeface="Open Sans"/>
                <a:cs typeface="Open Sans"/>
                <a:sym typeface="Open Sans"/>
              </a:defRPr>
            </a:lvl1pPr>
            <a:lvl2pPr marL="914400" lvl="1" indent="-228600" algn="l">
              <a:lnSpc>
                <a:spcPct val="90000"/>
              </a:lnSpc>
              <a:spcBef>
                <a:spcPts val="500"/>
              </a:spcBef>
              <a:spcAft>
                <a:spcPts val="0"/>
              </a:spcAft>
              <a:buClr>
                <a:schemeClr val="dk1"/>
              </a:buClr>
              <a:buSzPts val="2400"/>
              <a:buNone/>
              <a:defRPr b="0" i="0">
                <a:latin typeface="Georgia"/>
                <a:ea typeface="Georgia"/>
                <a:cs typeface="Georgia"/>
                <a:sym typeface="Georgia"/>
              </a:defRPr>
            </a:lvl2pPr>
            <a:lvl3pPr marL="1371600" lvl="2" indent="-228600" algn="l">
              <a:lnSpc>
                <a:spcPct val="90000"/>
              </a:lnSpc>
              <a:spcBef>
                <a:spcPts val="500"/>
              </a:spcBef>
              <a:spcAft>
                <a:spcPts val="0"/>
              </a:spcAft>
              <a:buClr>
                <a:schemeClr val="dk1"/>
              </a:buClr>
              <a:buSzPts val="2000"/>
              <a:buNone/>
              <a:defRPr b="0" i="0">
                <a:latin typeface="Georgia"/>
                <a:ea typeface="Georgia"/>
                <a:cs typeface="Georgia"/>
                <a:sym typeface="Georgia"/>
              </a:defRPr>
            </a:lvl3pPr>
            <a:lvl4pPr marL="1828800" lvl="3" indent="-228600" algn="l">
              <a:lnSpc>
                <a:spcPct val="90000"/>
              </a:lnSpc>
              <a:spcBef>
                <a:spcPts val="500"/>
              </a:spcBef>
              <a:spcAft>
                <a:spcPts val="0"/>
              </a:spcAft>
              <a:buClr>
                <a:schemeClr val="dk1"/>
              </a:buClr>
              <a:buSzPts val="1800"/>
              <a:buNone/>
              <a:defRPr b="0" i="0">
                <a:latin typeface="Georgia"/>
                <a:ea typeface="Georgia"/>
                <a:cs typeface="Georgia"/>
                <a:sym typeface="Georgia"/>
              </a:defRPr>
            </a:lvl4pPr>
            <a:lvl5pPr marL="2286000" lvl="4" indent="-228600" algn="l">
              <a:lnSpc>
                <a:spcPct val="90000"/>
              </a:lnSpc>
              <a:spcBef>
                <a:spcPts val="500"/>
              </a:spcBef>
              <a:spcAft>
                <a:spcPts val="0"/>
              </a:spcAft>
              <a:buClr>
                <a:schemeClr val="dk1"/>
              </a:buClr>
              <a:buSzPts val="1800"/>
              <a:buNone/>
              <a:defRPr b="0" i="0">
                <a:latin typeface="Georgia"/>
                <a:ea typeface="Georgia"/>
                <a:cs typeface="Georgia"/>
                <a:sym typeface="Georgi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55" name="Google Shape;55;p35"/>
          <p:cNvCxnSpPr/>
          <p:nvPr/>
        </p:nvCxnSpPr>
        <p:spPr>
          <a:xfrm>
            <a:off x="232779" y="1052736"/>
            <a:ext cx="11726443" cy="0"/>
          </a:xfrm>
          <a:prstGeom prst="straightConnector1">
            <a:avLst/>
          </a:prstGeom>
          <a:noFill/>
          <a:ln w="19050" cap="flat" cmpd="sng">
            <a:solidFill>
              <a:srgbClr val="AEABAB"/>
            </a:solidFill>
            <a:prstDash val="solid"/>
            <a:miter lim="800000"/>
            <a:headEnd type="none" w="sm" len="sm"/>
            <a:tailEnd type="none" w="sm" len="sm"/>
          </a:ln>
        </p:spPr>
      </p:cxnSp>
      <p:sp>
        <p:nvSpPr>
          <p:cNvPr id="56" name="Google Shape;56;p35"/>
          <p:cNvSpPr txBox="1">
            <a:spLocks noGrp="1"/>
          </p:cNvSpPr>
          <p:nvPr>
            <p:ph type="title"/>
          </p:nvPr>
        </p:nvSpPr>
        <p:spPr>
          <a:xfrm>
            <a:off x="232782" y="225425"/>
            <a:ext cx="11052447" cy="75565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000"/>
              <a:buFont typeface="Arial"/>
              <a:buNone/>
              <a:defRPr sz="4000" b="0" i="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7"/>
        <p:cNvGrpSpPr/>
        <p:nvPr/>
      </p:nvGrpSpPr>
      <p:grpSpPr>
        <a:xfrm>
          <a:off x="0" y="0"/>
          <a:ext cx="0" cy="0"/>
          <a:chOff x="0" y="0"/>
          <a:chExt cx="0" cy="0"/>
        </a:xfrm>
      </p:grpSpPr>
      <p:sp>
        <p:nvSpPr>
          <p:cNvPr id="58" name="Google Shape;58;p4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0" name="Google Shape;60;p4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4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2" name="Google Shape;62;p4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7_Break Slide">
  <p:cSld name="17_Break Slide">
    <p:spTree>
      <p:nvGrpSpPr>
        <p:cNvPr id="1" name="Shape 66"/>
        <p:cNvGrpSpPr/>
        <p:nvPr/>
      </p:nvGrpSpPr>
      <p:grpSpPr>
        <a:xfrm>
          <a:off x="0" y="0"/>
          <a:ext cx="0" cy="0"/>
          <a:chOff x="0" y="0"/>
          <a:chExt cx="0" cy="0"/>
        </a:xfrm>
      </p:grpSpPr>
      <p:sp>
        <p:nvSpPr>
          <p:cNvPr id="67" name="Google Shape;67;p43"/>
          <p:cNvSpPr>
            <a:spLocks noGrp="1"/>
          </p:cNvSpPr>
          <p:nvPr>
            <p:ph type="pic" idx="2"/>
          </p:nvPr>
        </p:nvSpPr>
        <p:spPr>
          <a:xfrm>
            <a:off x="6096000" y="225426"/>
            <a:ext cx="5863221" cy="5867871"/>
          </a:xfrm>
          <a:prstGeom prst="rect">
            <a:avLst/>
          </a:prstGeom>
          <a:noFill/>
          <a:ln>
            <a:noFill/>
          </a:ln>
        </p:spPr>
      </p:sp>
      <p:sp>
        <p:nvSpPr>
          <p:cNvPr id="68" name="Google Shape;68;p43"/>
          <p:cNvSpPr txBox="1">
            <a:spLocks noGrp="1"/>
          </p:cNvSpPr>
          <p:nvPr>
            <p:ph type="ftr" idx="11"/>
          </p:nvPr>
        </p:nvSpPr>
        <p:spPr>
          <a:xfrm>
            <a:off x="232780" y="6267451"/>
            <a:ext cx="11732208"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43"/>
          <p:cNvSpPr txBox="1">
            <a:spLocks noGrp="1"/>
          </p:cNvSpPr>
          <p:nvPr>
            <p:ph type="sldNum" idx="12"/>
          </p:nvPr>
        </p:nvSpPr>
        <p:spPr>
          <a:xfrm>
            <a:off x="11423921" y="6267450"/>
            <a:ext cx="54106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
        <p:nvSpPr>
          <p:cNvPr id="70" name="Google Shape;70;p43"/>
          <p:cNvSpPr txBox="1">
            <a:spLocks noGrp="1"/>
          </p:cNvSpPr>
          <p:nvPr>
            <p:ph type="title"/>
          </p:nvPr>
        </p:nvSpPr>
        <p:spPr>
          <a:xfrm>
            <a:off x="248155" y="225424"/>
            <a:ext cx="5847845" cy="5867873"/>
          </a:xfrm>
          <a:prstGeom prst="rect">
            <a:avLst/>
          </a:prstGeom>
          <a:solidFill>
            <a:schemeClr val="dk1"/>
          </a:solidFill>
          <a:ln>
            <a:noFill/>
          </a:ln>
        </p:spPr>
        <p:txBody>
          <a:bodyPr spcFirstLastPara="1" wrap="square" lIns="360000" tIns="540000" rIns="360000" bIns="900000" anchor="ctr" anchorCtr="0">
            <a:normAutofit/>
          </a:bodyPr>
          <a:lstStyle>
            <a:lvl1pPr lvl="0" algn="l">
              <a:lnSpc>
                <a:spcPct val="100000"/>
              </a:lnSpc>
              <a:spcBef>
                <a:spcPts val="0"/>
              </a:spcBef>
              <a:spcAft>
                <a:spcPts val="0"/>
              </a:spcAft>
              <a:buClr>
                <a:schemeClr val="lt1"/>
              </a:buClr>
              <a:buSzPts val="4000"/>
              <a:buFont typeface="Arial"/>
              <a:buNone/>
              <a:defRPr sz="4000" b="0" i="0"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43"/>
          <p:cNvSpPr txBox="1">
            <a:spLocks noGrp="1"/>
          </p:cNvSpPr>
          <p:nvPr>
            <p:ph type="body" idx="1"/>
          </p:nvPr>
        </p:nvSpPr>
        <p:spPr>
          <a:xfrm>
            <a:off x="551384" y="5573343"/>
            <a:ext cx="5184576" cy="286120"/>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Clr>
                <a:schemeClr val="lt1"/>
              </a:buClr>
              <a:buSzPts val="1400"/>
              <a:buNone/>
              <a:defRPr sz="1400" b="0" i="0" cap="none">
                <a:solidFill>
                  <a:schemeClr val="lt1"/>
                </a:solidFill>
                <a:latin typeface="Arial"/>
                <a:ea typeface="Arial"/>
                <a:cs typeface="Arial"/>
                <a:sym typeface="Aria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43"/>
          <p:cNvSpPr txBox="1">
            <a:spLocks noGrp="1"/>
          </p:cNvSpPr>
          <p:nvPr>
            <p:ph type="body" idx="3"/>
          </p:nvPr>
        </p:nvSpPr>
        <p:spPr>
          <a:xfrm>
            <a:off x="10056440" y="5805264"/>
            <a:ext cx="1803526" cy="216024"/>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800"/>
              <a:buNone/>
              <a:defRPr sz="800" b="0" i="0" cap="none">
                <a:solidFill>
                  <a:schemeClr val="lt1"/>
                </a:solidFill>
                <a:latin typeface="Arial"/>
                <a:ea typeface="Arial"/>
                <a:cs typeface="Arial"/>
                <a:sym typeface="Arial"/>
              </a:defRPr>
            </a:lvl1pPr>
            <a:lvl2pPr marL="914400" lvl="1" indent="-228600" algn="l">
              <a:lnSpc>
                <a:spcPct val="90000"/>
              </a:lnSpc>
              <a:spcBef>
                <a:spcPts val="500"/>
              </a:spcBef>
              <a:spcAft>
                <a:spcPts val="0"/>
              </a:spcAft>
              <a:buClr>
                <a:schemeClr val="lt1"/>
              </a:buClr>
              <a:buSzPts val="1400"/>
              <a:buNone/>
              <a:defRPr sz="1400" b="0" i="0">
                <a:solidFill>
                  <a:schemeClr val="lt1"/>
                </a:solidFill>
                <a:latin typeface="Arial"/>
                <a:ea typeface="Arial"/>
                <a:cs typeface="Arial"/>
                <a:sym typeface="Arial"/>
              </a:defRPr>
            </a:lvl2pPr>
            <a:lvl3pPr marL="1371600" lvl="2" indent="-228600" algn="l">
              <a:lnSpc>
                <a:spcPct val="90000"/>
              </a:lnSpc>
              <a:spcBef>
                <a:spcPts val="500"/>
              </a:spcBef>
              <a:spcAft>
                <a:spcPts val="0"/>
              </a:spcAft>
              <a:buClr>
                <a:schemeClr val="lt1"/>
              </a:buClr>
              <a:buSzPts val="1400"/>
              <a:buNone/>
              <a:defRPr sz="1400" b="0" i="0">
                <a:solidFill>
                  <a:schemeClr val="lt1"/>
                </a:solidFill>
                <a:latin typeface="Arial"/>
                <a:ea typeface="Arial"/>
                <a:cs typeface="Arial"/>
                <a:sym typeface="Arial"/>
              </a:defRPr>
            </a:lvl3pPr>
            <a:lvl4pPr marL="1828800" lvl="3" indent="-228600" algn="l">
              <a:lnSpc>
                <a:spcPct val="90000"/>
              </a:lnSpc>
              <a:spcBef>
                <a:spcPts val="500"/>
              </a:spcBef>
              <a:spcAft>
                <a:spcPts val="0"/>
              </a:spcAft>
              <a:buClr>
                <a:schemeClr val="lt1"/>
              </a:buClr>
              <a:buSzPts val="1400"/>
              <a:buNone/>
              <a:defRPr sz="1400" b="0" i="0">
                <a:solidFill>
                  <a:schemeClr val="lt1"/>
                </a:solidFill>
                <a:latin typeface="Arial"/>
                <a:ea typeface="Arial"/>
                <a:cs typeface="Arial"/>
                <a:sym typeface="Arial"/>
              </a:defRPr>
            </a:lvl4pPr>
            <a:lvl5pPr marL="2286000" lvl="4" indent="-228600" algn="l">
              <a:lnSpc>
                <a:spcPct val="90000"/>
              </a:lnSpc>
              <a:spcBef>
                <a:spcPts val="500"/>
              </a:spcBef>
              <a:spcAft>
                <a:spcPts val="0"/>
              </a:spcAft>
              <a:buClr>
                <a:schemeClr val="lt1"/>
              </a:buClr>
              <a:buSzPts val="1400"/>
              <a:buNone/>
              <a:defRPr sz="1400" b="0" i="0">
                <a:solidFill>
                  <a:schemeClr val="lt1"/>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jpeg"/><Relationship Id="rId9"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39.jpeg"/></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7.xml"/><Relationship Id="rId1" Type="http://schemas.openxmlformats.org/officeDocument/2006/relationships/slideLayout" Target="../slideLayouts/slideLayout10.xml"/><Relationship Id="rId5" Type="http://schemas.openxmlformats.org/officeDocument/2006/relationships/image" Target="../media/image43.png"/><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9.png"/><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55.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hyperlink" Target="mailto:tombarasawafula892@hotmail.com" TargetMode="External"/><Relationship Id="rId4" Type="http://schemas.openxmlformats.org/officeDocument/2006/relationships/hyperlink" Target="mailto:celkin@wwf.org.uk"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1" descr="Uma imagem com texto&#10;&#10;Descrição gerada automaticamente"/>
          <p:cNvPicPr preferRelativeResize="0"/>
          <p:nvPr/>
        </p:nvPicPr>
        <p:blipFill rotWithShape="1">
          <a:blip r:embed="rId3">
            <a:alphaModFix/>
          </a:blip>
          <a:srcRect/>
          <a:stretch/>
        </p:blipFill>
        <p:spPr>
          <a:xfrm>
            <a:off x="-14749" y="2661944"/>
            <a:ext cx="12221498" cy="3875649"/>
          </a:xfrm>
          <a:prstGeom prst="rect">
            <a:avLst/>
          </a:prstGeom>
          <a:noFill/>
          <a:ln>
            <a:noFill/>
          </a:ln>
        </p:spPr>
      </p:pic>
      <p:pic>
        <p:nvPicPr>
          <p:cNvPr id="138" name="Google Shape;138;p1" descr="Uma imagem com texto&#10;&#10;Descrição gerada automaticamente"/>
          <p:cNvPicPr preferRelativeResize="0"/>
          <p:nvPr/>
        </p:nvPicPr>
        <p:blipFill rotWithShape="1">
          <a:blip r:embed="rId4">
            <a:alphaModFix/>
          </a:blip>
          <a:srcRect/>
          <a:stretch/>
        </p:blipFill>
        <p:spPr>
          <a:xfrm>
            <a:off x="197802" y="200699"/>
            <a:ext cx="1035875" cy="1254475"/>
          </a:xfrm>
          <a:prstGeom prst="rect">
            <a:avLst/>
          </a:prstGeom>
          <a:noFill/>
          <a:ln>
            <a:noFill/>
          </a:ln>
        </p:spPr>
      </p:pic>
      <p:sp>
        <p:nvSpPr>
          <p:cNvPr id="139" name="Google Shape;139;p1"/>
          <p:cNvSpPr txBox="1"/>
          <p:nvPr/>
        </p:nvSpPr>
        <p:spPr>
          <a:xfrm>
            <a:off x="516456" y="320407"/>
            <a:ext cx="11796395" cy="2911326"/>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Libre Franklin"/>
                <a:ea typeface="Libre Franklin"/>
                <a:cs typeface="Libre Franklin"/>
                <a:sym typeface="Libre Franklin"/>
              </a:rPr>
              <a:t>SUPPORTING PRACTICAL FAITH-BASED ACTION </a:t>
            </a:r>
            <a:endParaRPr sz="3000" b="1" i="0" u="none" strike="noStrike" cap="none">
              <a:solidFill>
                <a:schemeClr val="dk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Libre Franklin"/>
                <a:ea typeface="Libre Franklin"/>
                <a:cs typeface="Libre Franklin"/>
                <a:sym typeface="Libre Franklin"/>
              </a:rPr>
              <a:t>TO PROTECT &amp; RESTORE BIODIVERSITY</a:t>
            </a:r>
            <a:endParaRPr sz="3000" b="1" i="0" u="none" strike="noStrike" cap="none">
              <a:solidFill>
                <a:schemeClr val="dk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1600"/>
              <a:buFont typeface="Arial"/>
              <a:buNone/>
            </a:pPr>
            <a:endParaRPr sz="1600" b="1" i="0" u="none" strike="noStrike" cap="none">
              <a:solidFill>
                <a:schemeClr val="dk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Libre Franklin"/>
                <a:ea typeface="Libre Franklin"/>
                <a:cs typeface="Libre Franklin"/>
                <a:sym typeface="Libre Franklin"/>
              </a:rPr>
              <a:t>Chantal Elkin, WWF UK, Tom Barasa, Kenya, James Wumbura, WWF Tanzania</a:t>
            </a:r>
            <a:endParaRPr/>
          </a:p>
          <a:p>
            <a:pPr marL="0" marR="0" lvl="0" indent="0" algn="ctr" rtl="0">
              <a:lnSpc>
                <a:spcPct val="100000"/>
              </a:lnSpc>
              <a:spcBef>
                <a:spcPts val="0"/>
              </a:spcBef>
              <a:spcAft>
                <a:spcPts val="0"/>
              </a:spcAft>
              <a:buClr>
                <a:srgbClr val="000000"/>
              </a:buClr>
              <a:buSzPts val="1600"/>
              <a:buFont typeface="Arial"/>
              <a:buNone/>
            </a:pPr>
            <a:r>
              <a:rPr lang="en-US" sz="1600" b="1" i="0" u="none" strike="noStrike" cap="none">
                <a:solidFill>
                  <a:schemeClr val="dk1"/>
                </a:solidFill>
                <a:latin typeface="Libre Franklin"/>
                <a:ea typeface="Libre Franklin"/>
                <a:cs typeface="Libre Franklin"/>
                <a:sym typeface="Libre Franklin"/>
              </a:rPr>
              <a:t>August 29, 2023</a:t>
            </a:r>
            <a:endParaRPr sz="1600" b="1" i="0" u="none" strike="noStrike" cap="none">
              <a:solidFill>
                <a:schemeClr val="dk1"/>
              </a:solidFill>
              <a:latin typeface="Libre Franklin"/>
              <a:ea typeface="Libre Franklin"/>
              <a:cs typeface="Libre Franklin"/>
              <a:sym typeface="Libre Frankli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10</a:t>
            </a:fld>
            <a:endParaRPr/>
          </a:p>
        </p:txBody>
      </p:sp>
      <p:sp>
        <p:nvSpPr>
          <p:cNvPr id="212" name="Google Shape;212;p10"/>
          <p:cNvSpPr txBox="1">
            <a:spLocks noGrp="1"/>
          </p:cNvSpPr>
          <p:nvPr>
            <p:ph type="title"/>
          </p:nvPr>
        </p:nvSpPr>
        <p:spPr>
          <a:xfrm>
            <a:off x="289811" y="236607"/>
            <a:ext cx="11612400" cy="614681"/>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FF0000"/>
              </a:buClr>
              <a:buSzPts val="3800"/>
              <a:buFont typeface="Libre Franklin"/>
              <a:buNone/>
            </a:pPr>
            <a:r>
              <a:rPr lang="en-US" sz="3800" b="1">
                <a:latin typeface="Libre Franklin"/>
                <a:ea typeface="Libre Franklin"/>
                <a:cs typeface="Libre Franklin"/>
                <a:sym typeface="Libre Franklin"/>
              </a:rPr>
              <a:t>RESTORE YOUR LANDS: </a:t>
            </a:r>
            <a:endParaRPr sz="3800" b="1">
              <a:latin typeface="Libre Franklin"/>
              <a:ea typeface="Libre Franklin"/>
              <a:cs typeface="Libre Franklin"/>
              <a:sym typeface="Libre Franklin"/>
            </a:endParaRPr>
          </a:p>
          <a:p>
            <a:pPr marL="0" lvl="0" indent="0" algn="ctr" rtl="0">
              <a:lnSpc>
                <a:spcPct val="90000"/>
              </a:lnSpc>
              <a:spcBef>
                <a:spcPts val="0"/>
              </a:spcBef>
              <a:spcAft>
                <a:spcPts val="0"/>
              </a:spcAft>
              <a:buClr>
                <a:srgbClr val="FF0000"/>
              </a:buClr>
              <a:buSzPts val="3800"/>
              <a:buFont typeface="Libre Franklin"/>
              <a:buNone/>
            </a:pPr>
            <a:r>
              <a:rPr lang="en-US" sz="3600">
                <a:latin typeface="Libre Franklin"/>
                <a:ea typeface="Libre Franklin"/>
                <a:cs typeface="Libre Franklin"/>
                <a:sym typeface="Libre Franklin"/>
              </a:rPr>
              <a:t>GROWING vs PLANTING TREES</a:t>
            </a:r>
            <a:endParaRPr/>
          </a:p>
        </p:txBody>
      </p:sp>
      <p:pic>
        <p:nvPicPr>
          <p:cNvPr id="213" name="Google Shape;213;p10"/>
          <p:cNvPicPr preferRelativeResize="0"/>
          <p:nvPr/>
        </p:nvPicPr>
        <p:blipFill rotWithShape="1">
          <a:blip r:embed="rId3">
            <a:alphaModFix/>
          </a:blip>
          <a:srcRect/>
          <a:stretch/>
        </p:blipFill>
        <p:spPr>
          <a:xfrm>
            <a:off x="0" y="998806"/>
            <a:ext cx="12192000" cy="585919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13" descr="A person planting a tree&#10;&#10;Description automatically generated"/>
          <p:cNvPicPr preferRelativeResize="0"/>
          <p:nvPr/>
        </p:nvPicPr>
        <p:blipFill rotWithShape="1">
          <a:blip r:embed="rId3">
            <a:alphaModFix/>
          </a:blip>
          <a:srcRect/>
          <a:stretch/>
        </p:blipFill>
        <p:spPr>
          <a:xfrm>
            <a:off x="6328682" y="459567"/>
            <a:ext cx="5910470" cy="6398433"/>
          </a:xfrm>
          <a:prstGeom prst="rect">
            <a:avLst/>
          </a:prstGeom>
          <a:noFill/>
          <a:ln>
            <a:noFill/>
          </a:ln>
        </p:spPr>
      </p:pic>
      <p:sp>
        <p:nvSpPr>
          <p:cNvPr id="220" name="Google Shape;220;p13"/>
          <p:cNvSpPr txBox="1"/>
          <p:nvPr/>
        </p:nvSpPr>
        <p:spPr>
          <a:xfrm flipH="1">
            <a:off x="394636" y="459567"/>
            <a:ext cx="11773788" cy="984920"/>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rgbClr val="FF0000"/>
              </a:buClr>
              <a:buSzPts val="3200"/>
              <a:buFont typeface="Libre Franklin"/>
              <a:buNone/>
            </a:pPr>
            <a:r>
              <a:rPr lang="en-US" sz="3200" b="1" i="0" u="none" strike="noStrike" cap="none">
                <a:solidFill>
                  <a:schemeClr val="dk1"/>
                </a:solidFill>
                <a:latin typeface="Libre Franklin"/>
                <a:ea typeface="Libre Franklin"/>
                <a:cs typeface="Libre Franklin"/>
                <a:sym typeface="Libre Franklin"/>
              </a:rPr>
              <a:t>ENSURING TREE GROWING BENEFITS PEOPLE, NATURE AND CLIMATE</a:t>
            </a:r>
            <a:endParaRPr sz="1400" b="0" i="0" u="none" strike="noStrike" cap="none">
              <a:solidFill>
                <a:schemeClr val="dk1"/>
              </a:solidFill>
              <a:latin typeface="Arial"/>
              <a:ea typeface="Arial"/>
              <a:cs typeface="Arial"/>
              <a:sym typeface="Arial"/>
            </a:endParaRPr>
          </a:p>
          <a:p>
            <a:pPr marL="0" marR="0" lvl="0" indent="0" algn="l" rtl="0">
              <a:lnSpc>
                <a:spcPct val="80000"/>
              </a:lnSpc>
              <a:spcBef>
                <a:spcPts val="0"/>
              </a:spcBef>
              <a:spcAft>
                <a:spcPts val="0"/>
              </a:spcAft>
              <a:buClr>
                <a:schemeClr val="dk1"/>
              </a:buClr>
              <a:buSzPts val="5200"/>
              <a:buFont typeface="Gill Sans"/>
              <a:buNone/>
            </a:pPr>
            <a:endParaRPr sz="5200" b="0" i="0" u="none" strike="noStrike" cap="none">
              <a:solidFill>
                <a:schemeClr val="dk1"/>
              </a:solidFill>
              <a:latin typeface="Libre Franklin Medium"/>
              <a:ea typeface="Libre Franklin Medium"/>
              <a:cs typeface="Libre Franklin Medium"/>
              <a:sym typeface="Libre Franklin Medium"/>
            </a:endParaRPr>
          </a:p>
        </p:txBody>
      </p:sp>
      <p:sp>
        <p:nvSpPr>
          <p:cNvPr id="221" name="Google Shape;221;p13"/>
          <p:cNvSpPr txBox="1">
            <a:spLocks noGrp="1"/>
          </p:cNvSpPr>
          <p:nvPr>
            <p:ph type="body" idx="3"/>
          </p:nvPr>
        </p:nvSpPr>
        <p:spPr>
          <a:xfrm>
            <a:off x="418212" y="984921"/>
            <a:ext cx="5863318" cy="571831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0B050"/>
              </a:buClr>
              <a:buSzPts val="2000"/>
              <a:buNone/>
            </a:pPr>
            <a:endParaRPr sz="2000" b="1">
              <a:solidFill>
                <a:srgbClr val="00B050"/>
              </a:solidFill>
            </a:endParaRPr>
          </a:p>
          <a:p>
            <a:pPr marL="0" lvl="0" indent="0" algn="l" rtl="0">
              <a:lnSpc>
                <a:spcPct val="90000"/>
              </a:lnSpc>
              <a:spcBef>
                <a:spcPts val="0"/>
              </a:spcBef>
              <a:spcAft>
                <a:spcPts val="0"/>
              </a:spcAft>
              <a:buClr>
                <a:srgbClr val="00B050"/>
              </a:buClr>
              <a:buSzPts val="2000"/>
              <a:buNone/>
            </a:pPr>
            <a:endParaRPr sz="2000" b="1">
              <a:solidFill>
                <a:srgbClr val="00B050"/>
              </a:solidFill>
            </a:endParaRPr>
          </a:p>
          <a:p>
            <a:pPr marL="0" lvl="0" indent="0" algn="l" rtl="0">
              <a:lnSpc>
                <a:spcPct val="90000"/>
              </a:lnSpc>
              <a:spcBef>
                <a:spcPts val="0"/>
              </a:spcBef>
              <a:spcAft>
                <a:spcPts val="0"/>
              </a:spcAft>
              <a:buClr>
                <a:srgbClr val="00B050"/>
              </a:buClr>
              <a:buSzPts val="2000"/>
              <a:buNone/>
            </a:pPr>
            <a:endParaRPr sz="2000" b="1">
              <a:solidFill>
                <a:srgbClr val="00B050"/>
              </a:solidFill>
            </a:endParaRPr>
          </a:p>
          <a:p>
            <a:pPr marL="0" lvl="0" indent="0" algn="l" rtl="0">
              <a:lnSpc>
                <a:spcPct val="90000"/>
              </a:lnSpc>
              <a:spcBef>
                <a:spcPts val="0"/>
              </a:spcBef>
              <a:spcAft>
                <a:spcPts val="0"/>
              </a:spcAft>
              <a:buClr>
                <a:srgbClr val="00B050"/>
              </a:buClr>
              <a:buSzPts val="2000"/>
              <a:buNone/>
            </a:pPr>
            <a:endParaRPr sz="2000" b="1">
              <a:solidFill>
                <a:srgbClr val="00B050"/>
              </a:solidFill>
            </a:endParaRPr>
          </a:p>
          <a:p>
            <a:pPr marL="0" lvl="0" indent="0" algn="l" rtl="0">
              <a:lnSpc>
                <a:spcPct val="90000"/>
              </a:lnSpc>
              <a:spcBef>
                <a:spcPts val="0"/>
              </a:spcBef>
              <a:spcAft>
                <a:spcPts val="0"/>
              </a:spcAft>
              <a:buClr>
                <a:srgbClr val="00B050"/>
              </a:buClr>
              <a:buSzPts val="2000"/>
              <a:buNone/>
            </a:pPr>
            <a:r>
              <a:rPr lang="en-US" sz="2400" b="1">
                <a:solidFill>
                  <a:srgbClr val="00B050"/>
                </a:solidFill>
              </a:rPr>
              <a:t>Planting the right tree at the right time in the right place is important</a:t>
            </a:r>
            <a:endParaRPr sz="2400"/>
          </a:p>
          <a:p>
            <a:pPr marL="0" lvl="0" indent="0" algn="l" rtl="0">
              <a:lnSpc>
                <a:spcPct val="90000"/>
              </a:lnSpc>
              <a:spcBef>
                <a:spcPts val="1000"/>
              </a:spcBef>
              <a:spcAft>
                <a:spcPts val="0"/>
              </a:spcAft>
              <a:buClr>
                <a:schemeClr val="lt1"/>
              </a:buClr>
              <a:buSzPts val="2000"/>
              <a:buNone/>
            </a:pPr>
            <a:endParaRPr sz="2400">
              <a:solidFill>
                <a:schemeClr val="dk1"/>
              </a:solidFill>
            </a:endParaRPr>
          </a:p>
          <a:p>
            <a:pPr marL="0" lvl="0" indent="0" algn="l" rtl="0">
              <a:lnSpc>
                <a:spcPct val="90000"/>
              </a:lnSpc>
              <a:spcBef>
                <a:spcPts val="1000"/>
              </a:spcBef>
              <a:spcAft>
                <a:spcPts val="0"/>
              </a:spcAft>
              <a:buClr>
                <a:srgbClr val="2F5496"/>
              </a:buClr>
              <a:buSzPts val="2000"/>
              <a:buNone/>
            </a:pPr>
            <a:r>
              <a:rPr lang="en-US" sz="2400" b="1">
                <a:solidFill>
                  <a:srgbClr val="2F5496"/>
                </a:solidFill>
              </a:rPr>
              <a:t>Technical capacity to grow trees according to scientific best practice is a gap in faith tree growing, globally </a:t>
            </a:r>
            <a:endParaRPr sz="2400"/>
          </a:p>
          <a:p>
            <a:pPr marL="0" lvl="0" indent="0" algn="l" rtl="0">
              <a:lnSpc>
                <a:spcPct val="90000"/>
              </a:lnSpc>
              <a:spcBef>
                <a:spcPts val="1000"/>
              </a:spcBef>
              <a:spcAft>
                <a:spcPts val="0"/>
              </a:spcAft>
              <a:buClr>
                <a:schemeClr val="lt1"/>
              </a:buClr>
              <a:buSzPts val="2000"/>
              <a:buNone/>
            </a:pPr>
            <a:endParaRPr sz="2400" b="1">
              <a:solidFill>
                <a:srgbClr val="2F5496"/>
              </a:solidFill>
            </a:endParaRPr>
          </a:p>
          <a:p>
            <a:pPr marL="0" lvl="0" indent="0" algn="l" rtl="0">
              <a:lnSpc>
                <a:spcPct val="90000"/>
              </a:lnSpc>
              <a:spcBef>
                <a:spcPts val="1000"/>
              </a:spcBef>
              <a:spcAft>
                <a:spcPts val="0"/>
              </a:spcAft>
              <a:buClr>
                <a:srgbClr val="7030A0"/>
              </a:buClr>
              <a:buSzPts val="2000"/>
              <a:buNone/>
            </a:pPr>
            <a:r>
              <a:rPr lang="en-US" sz="2400" b="1">
                <a:solidFill>
                  <a:srgbClr val="7030A0"/>
                </a:solidFill>
              </a:rPr>
              <a:t>M&amp;E was found to be the weakest link in faith tree growing</a:t>
            </a:r>
            <a:endParaRPr sz="2400" b="1"/>
          </a:p>
          <a:p>
            <a:pPr marL="0" lvl="0" indent="0" algn="l" rtl="0">
              <a:lnSpc>
                <a:spcPct val="90000"/>
              </a:lnSpc>
              <a:spcBef>
                <a:spcPts val="1000"/>
              </a:spcBef>
              <a:spcAft>
                <a:spcPts val="0"/>
              </a:spcAft>
              <a:buClr>
                <a:srgbClr val="7030A0"/>
              </a:buClr>
              <a:buSzPts val="2000"/>
              <a:buNone/>
            </a:pPr>
            <a:endParaRPr sz="2000" b="1">
              <a:solidFill>
                <a:schemeClr val="dk1"/>
              </a:solidFill>
            </a:endParaRPr>
          </a:p>
          <a:p>
            <a:pPr marL="0" lvl="0" indent="0" algn="l" rtl="0">
              <a:lnSpc>
                <a:spcPct val="90000"/>
              </a:lnSpc>
              <a:spcBef>
                <a:spcPts val="1000"/>
              </a:spcBef>
              <a:spcAft>
                <a:spcPts val="0"/>
              </a:spcAft>
              <a:buClr>
                <a:srgbClr val="7030A0"/>
              </a:buClr>
              <a:buSzPts val="2000"/>
              <a:buNone/>
            </a:pPr>
            <a:endParaRPr sz="2000">
              <a:solidFill>
                <a:schemeClr val="dk1"/>
              </a:solidFill>
            </a:endParaRPr>
          </a:p>
          <a:p>
            <a:pPr marL="0" lvl="0" indent="0" algn="l" rtl="0">
              <a:lnSpc>
                <a:spcPct val="90000"/>
              </a:lnSpc>
              <a:spcBef>
                <a:spcPts val="1000"/>
              </a:spcBef>
              <a:spcAft>
                <a:spcPts val="0"/>
              </a:spcAft>
              <a:buClr>
                <a:schemeClr val="lt1"/>
              </a:buClr>
              <a:buSzPts val="2000"/>
              <a:buNone/>
            </a:pPr>
            <a:endParaRPr sz="2000">
              <a:solidFill>
                <a:schemeClr val="dk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4"/>
          <p:cNvSpPr txBox="1">
            <a:spLocks noGrp="1"/>
          </p:cNvSpPr>
          <p:nvPr>
            <p:ph type="body" idx="3"/>
          </p:nvPr>
        </p:nvSpPr>
        <p:spPr>
          <a:xfrm>
            <a:off x="418212" y="5805264"/>
            <a:ext cx="1803526" cy="21602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800"/>
              <a:buNone/>
            </a:pPr>
            <a:r>
              <a:rPr lang="en-US"/>
              <a:t>© WWF-Indonesia/Samsul Komar</a:t>
            </a:r>
            <a:endParaRPr/>
          </a:p>
        </p:txBody>
      </p:sp>
      <p:sp>
        <p:nvSpPr>
          <p:cNvPr id="228" name="Google Shape;228;p14"/>
          <p:cNvSpPr txBox="1"/>
          <p:nvPr/>
        </p:nvSpPr>
        <p:spPr>
          <a:xfrm flipH="1">
            <a:off x="253076" y="-41377"/>
            <a:ext cx="6315900" cy="130950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Clr>
                <a:schemeClr val="dk1"/>
              </a:buClr>
              <a:buSzPts val="3600"/>
              <a:buFont typeface="Gill Sans"/>
              <a:buNone/>
            </a:pPr>
            <a:endParaRPr sz="3600" b="0" i="0" u="none" strike="noStrike" cap="none">
              <a:solidFill>
                <a:schemeClr val="dk1"/>
              </a:solidFill>
              <a:latin typeface="Libre Franklin Medium"/>
              <a:ea typeface="Libre Franklin Medium"/>
              <a:cs typeface="Libre Franklin Medium"/>
              <a:sym typeface="Libre Franklin Medium"/>
            </a:endParaRPr>
          </a:p>
          <a:p>
            <a:pPr marL="0" marR="0" lvl="0" indent="0" algn="ctr" rtl="0">
              <a:lnSpc>
                <a:spcPct val="80000"/>
              </a:lnSpc>
              <a:spcBef>
                <a:spcPts val="0"/>
              </a:spcBef>
              <a:spcAft>
                <a:spcPts val="0"/>
              </a:spcAft>
              <a:buClr>
                <a:srgbClr val="FF0000"/>
              </a:buClr>
              <a:buSzPts val="3600"/>
              <a:buFont typeface="Libre Franklin"/>
              <a:buNone/>
            </a:pPr>
            <a:r>
              <a:rPr lang="en-US" sz="3500" b="1" i="0" u="none" strike="noStrike" cap="none">
                <a:solidFill>
                  <a:schemeClr val="dk1"/>
                </a:solidFill>
                <a:latin typeface="Libre Franklin"/>
                <a:ea typeface="Libre Franklin"/>
                <a:cs typeface="Libre Franklin"/>
                <a:sym typeface="Libre Franklin"/>
              </a:rPr>
              <a:t>GUIDELINES ON BEST PRACTICE IN TREE GROWING</a:t>
            </a:r>
            <a:endParaRPr sz="1300" b="0" i="0" u="none" strike="noStrike" cap="none">
              <a:solidFill>
                <a:schemeClr val="dk1"/>
              </a:solidFill>
              <a:latin typeface="Libre Franklin"/>
              <a:ea typeface="Libre Franklin"/>
              <a:cs typeface="Libre Franklin"/>
              <a:sym typeface="Libre Franklin"/>
            </a:endParaRPr>
          </a:p>
          <a:p>
            <a:pPr marL="0" marR="0" lvl="0" indent="0" algn="l" rtl="0">
              <a:lnSpc>
                <a:spcPct val="80000"/>
              </a:lnSpc>
              <a:spcBef>
                <a:spcPts val="0"/>
              </a:spcBef>
              <a:spcAft>
                <a:spcPts val="0"/>
              </a:spcAft>
              <a:buClr>
                <a:schemeClr val="dk1"/>
              </a:buClr>
              <a:buSzPts val="5200"/>
              <a:buFont typeface="Gill Sans"/>
              <a:buNone/>
            </a:pPr>
            <a:endParaRPr sz="5200" b="0" i="0" u="none" strike="noStrike" cap="none">
              <a:solidFill>
                <a:schemeClr val="dk1"/>
              </a:solidFill>
              <a:latin typeface="Libre Franklin Medium"/>
              <a:ea typeface="Libre Franklin Medium"/>
              <a:cs typeface="Libre Franklin Medium"/>
              <a:sym typeface="Libre Franklin Medium"/>
            </a:endParaRPr>
          </a:p>
        </p:txBody>
      </p:sp>
      <p:pic>
        <p:nvPicPr>
          <p:cNvPr id="229" name="Google Shape;229;p14"/>
          <p:cNvPicPr preferRelativeResize="0"/>
          <p:nvPr/>
        </p:nvPicPr>
        <p:blipFill rotWithShape="1">
          <a:blip r:embed="rId3">
            <a:alphaModFix/>
          </a:blip>
          <a:srcRect/>
          <a:stretch/>
        </p:blipFill>
        <p:spPr>
          <a:xfrm>
            <a:off x="6905556" y="0"/>
            <a:ext cx="5286444" cy="6858979"/>
          </a:xfrm>
          <a:prstGeom prst="rect">
            <a:avLst/>
          </a:prstGeom>
          <a:solidFill>
            <a:schemeClr val="lt2"/>
          </a:solidFill>
          <a:ln>
            <a:noFill/>
          </a:ln>
        </p:spPr>
      </p:pic>
      <p:sp>
        <p:nvSpPr>
          <p:cNvPr id="230" name="Google Shape;230;p14"/>
          <p:cNvSpPr txBox="1"/>
          <p:nvPr/>
        </p:nvSpPr>
        <p:spPr>
          <a:xfrm>
            <a:off x="126326" y="1792615"/>
            <a:ext cx="6436442" cy="5188226"/>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200"/>
              <a:buFont typeface="Arial"/>
              <a:buNone/>
            </a:pPr>
            <a:endParaRPr sz="2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B050"/>
              </a:buClr>
              <a:buSzPts val="2200"/>
              <a:buFont typeface="Arial"/>
              <a:buNone/>
            </a:pPr>
            <a:r>
              <a:rPr lang="en-US" sz="2200" b="1" i="0" u="none" strike="noStrike" cap="none">
                <a:solidFill>
                  <a:srgbClr val="00B050"/>
                </a:solidFill>
                <a:latin typeface="Calibri"/>
                <a:ea typeface="Calibri"/>
                <a:cs typeface="Calibri"/>
                <a:sym typeface="Calibri"/>
              </a:rPr>
              <a:t>WWF in partnership with UNEP's Faith For Earth Initiative and Trillion Trees, developed a faith-friendly resource on tree growing for ecosystem restoration</a:t>
            </a:r>
            <a:endParaRPr sz="1400" b="0" i="0" u="none" strike="noStrike" cap="none">
              <a:solidFill>
                <a:srgbClr val="000000"/>
              </a:solidFill>
              <a:latin typeface="Arial"/>
              <a:ea typeface="Arial"/>
              <a:cs typeface="Arial"/>
              <a:sym typeface="Arial"/>
            </a:endParaRPr>
          </a:p>
          <a:p>
            <a:pPr marL="342900" marR="0" lvl="0" indent="-203200" algn="l" rtl="0">
              <a:lnSpc>
                <a:spcPct val="100000"/>
              </a:lnSpc>
              <a:spcBef>
                <a:spcPts val="0"/>
              </a:spcBef>
              <a:spcAft>
                <a:spcPts val="0"/>
              </a:spcAft>
              <a:buClr>
                <a:schemeClr val="dk1"/>
              </a:buClr>
              <a:buSzPts val="2200"/>
              <a:buFont typeface="Arial"/>
              <a:buNone/>
            </a:pPr>
            <a:endParaRPr sz="2200" b="0" i="0" u="none" strike="noStrike" cap="none">
              <a:solidFill>
                <a:schemeClr val="dk1"/>
              </a:solidFill>
              <a:latin typeface="Calibri"/>
              <a:ea typeface="Calibri"/>
              <a:cs typeface="Calibri"/>
              <a:sym typeface="Calibri"/>
            </a:endParaRPr>
          </a:p>
          <a:p>
            <a:pPr marL="285750" marR="0" lvl="0" indent="-285750" algn="l" rtl="0">
              <a:lnSpc>
                <a:spcPct val="100000"/>
              </a:lnSpc>
              <a:spcBef>
                <a:spcPts val="0"/>
              </a:spcBef>
              <a:spcAft>
                <a:spcPts val="0"/>
              </a:spcAft>
              <a:buClr>
                <a:schemeClr val="accent5"/>
              </a:buClr>
              <a:buSzPts val="2200"/>
              <a:buFont typeface="Arial"/>
              <a:buChar char="•"/>
            </a:pPr>
            <a:r>
              <a:rPr lang="en-US" sz="2200" b="1" i="0" u="none" strike="noStrike" cap="none">
                <a:solidFill>
                  <a:schemeClr val="accent5"/>
                </a:solidFill>
                <a:latin typeface="Calibri"/>
                <a:ea typeface="Calibri"/>
                <a:cs typeface="Calibri"/>
                <a:sym typeface="Calibri"/>
              </a:rPr>
              <a:t>The Guide was launched at COP15 in 2022 and is being used across the world to build capacity of FBOs to grow trees according to scientific best practice</a:t>
            </a:r>
            <a:endParaRPr sz="2200" b="1" i="0" u="none" strike="noStrike" cap="none">
              <a:solidFill>
                <a:schemeClr val="accent5"/>
              </a:solidFill>
              <a:latin typeface="Calibri"/>
              <a:ea typeface="Calibri"/>
              <a:cs typeface="Calibri"/>
              <a:sym typeface="Calibri"/>
            </a:endParaRPr>
          </a:p>
          <a:p>
            <a:pPr marL="285750" marR="0" lvl="0" indent="-285750" algn="l" rtl="0">
              <a:lnSpc>
                <a:spcPct val="100000"/>
              </a:lnSpc>
              <a:spcBef>
                <a:spcPts val="0"/>
              </a:spcBef>
              <a:spcAft>
                <a:spcPts val="0"/>
              </a:spcAft>
              <a:buClr>
                <a:srgbClr val="833C0B"/>
              </a:buClr>
              <a:buSzPts val="2200"/>
              <a:buFont typeface="Arial"/>
              <a:buChar char="•"/>
            </a:pPr>
            <a:r>
              <a:rPr lang="en-US" sz="2200" b="1" i="0" u="none" strike="noStrike" cap="none">
                <a:solidFill>
                  <a:srgbClr val="833C0B"/>
                </a:solidFill>
                <a:latin typeface="Calibri"/>
                <a:ea typeface="Calibri"/>
                <a:cs typeface="Calibri"/>
                <a:sym typeface="Calibri"/>
              </a:rPr>
              <a:t>To be translated into 8 languages, including French, Spanish, Portuguese and Kiswahili</a:t>
            </a:r>
            <a:endParaRPr sz="1400" b="0" i="0" u="none" strike="noStrike" cap="none">
              <a:solidFill>
                <a:srgbClr val="000000"/>
              </a:solidFill>
              <a:latin typeface="Arial"/>
              <a:ea typeface="Arial"/>
              <a:cs typeface="Arial"/>
              <a:sym typeface="Arial"/>
            </a:endParaRPr>
          </a:p>
          <a:p>
            <a:pPr marL="285750" marR="0" lvl="0" indent="-146050" algn="l" rtl="0">
              <a:lnSpc>
                <a:spcPct val="100000"/>
              </a:lnSpc>
              <a:spcBef>
                <a:spcPts val="0"/>
              </a:spcBef>
              <a:spcAft>
                <a:spcPts val="0"/>
              </a:spcAft>
              <a:buClr>
                <a:schemeClr val="dk1"/>
              </a:buClr>
              <a:buSzPts val="2200"/>
              <a:buFont typeface="Arial"/>
              <a:buNone/>
            </a:pPr>
            <a:endParaRPr sz="2200" b="1" i="0" u="none" strike="noStrike" cap="none">
              <a:solidFill>
                <a:srgbClr val="7030A0"/>
              </a:solidFill>
              <a:latin typeface="Calibri"/>
              <a:ea typeface="Calibri"/>
              <a:cs typeface="Calibri"/>
              <a:sym typeface="Calibri"/>
            </a:endParaRPr>
          </a:p>
          <a:p>
            <a:pPr marL="285750" marR="0" lvl="0" indent="-285750" algn="l" rtl="0">
              <a:lnSpc>
                <a:spcPct val="100000"/>
              </a:lnSpc>
              <a:spcBef>
                <a:spcPts val="0"/>
              </a:spcBef>
              <a:spcAft>
                <a:spcPts val="0"/>
              </a:spcAft>
              <a:buClr>
                <a:srgbClr val="7030A0"/>
              </a:buClr>
              <a:buSzPts val="2200"/>
              <a:buFont typeface="Arial"/>
              <a:buChar char="•"/>
            </a:pPr>
            <a:r>
              <a:rPr lang="en-US" sz="2200" b="1" i="0" u="none" strike="noStrike" cap="none">
                <a:solidFill>
                  <a:srgbClr val="7030A0"/>
                </a:solidFill>
                <a:latin typeface="Calibri"/>
                <a:ea typeface="Calibri"/>
                <a:cs typeface="Calibri"/>
                <a:sym typeface="Calibri"/>
              </a:rPr>
              <a:t>It can be downloaded at </a:t>
            </a:r>
            <a:r>
              <a:rPr lang="en-US" sz="1600" b="1" i="0" u="none" strike="noStrike" cap="none">
                <a:solidFill>
                  <a:srgbClr val="BF9000"/>
                </a:solidFill>
                <a:latin typeface="Calibri"/>
                <a:ea typeface="Calibri"/>
                <a:cs typeface="Calibri"/>
                <a:sym typeface="Calibri"/>
              </a:rPr>
              <a:t>https://trilliontrees.org/wp-content/uploads/2022/12/wwf_trillion_trees____tree_growing_for_conservation_and_ecosystem_restoration_guide_d.pdf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200"/>
              <a:buFont typeface="Arial"/>
              <a:buNone/>
            </a:pPr>
            <a:endParaRPr sz="2200" b="0" i="0" u="none" strike="noStrike" cap="none">
              <a:solidFill>
                <a:schemeClr val="dk1"/>
              </a:solidFill>
              <a:latin typeface="Calibri"/>
              <a:ea typeface="Calibri"/>
              <a:cs typeface="Calibri"/>
              <a:sym typeface="Calibri"/>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Calibri"/>
              <a:ea typeface="Calibri"/>
              <a:cs typeface="Calibri"/>
              <a:sym typeface="Calibri"/>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Calibri"/>
              <a:ea typeface="Calibri"/>
              <a:cs typeface="Calibri"/>
              <a:sym typeface="Calibri"/>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Calibri"/>
              <a:ea typeface="Calibri"/>
              <a:cs typeface="Calibri"/>
              <a:sym typeface="Calibri"/>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Calibri"/>
              <a:ea typeface="Calibri"/>
              <a:cs typeface="Calibri"/>
              <a:sym typeface="Calibri"/>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Calibri"/>
              <a:ea typeface="Calibri"/>
              <a:cs typeface="Calibri"/>
              <a:sym typeface="Calibri"/>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13</a:t>
            </a:fld>
            <a:endParaRPr/>
          </a:p>
        </p:txBody>
      </p:sp>
      <p:pic>
        <p:nvPicPr>
          <p:cNvPr id="236" name="Google Shape;236;p54" descr="Uma imagem com texto&#10;&#10;Descrição gerada automaticamente"/>
          <p:cNvPicPr preferRelativeResize="0"/>
          <p:nvPr/>
        </p:nvPicPr>
        <p:blipFill rotWithShape="1">
          <a:blip r:embed="rId3">
            <a:alphaModFix/>
          </a:blip>
          <a:srcRect/>
          <a:stretch/>
        </p:blipFill>
        <p:spPr>
          <a:xfrm>
            <a:off x="11328314" y="5863410"/>
            <a:ext cx="697642" cy="825586"/>
          </a:xfrm>
          <a:prstGeom prst="rect">
            <a:avLst/>
          </a:prstGeom>
          <a:noFill/>
          <a:ln>
            <a:noFill/>
          </a:ln>
        </p:spPr>
      </p:pic>
      <p:pic>
        <p:nvPicPr>
          <p:cNvPr id="237" name="Google Shape;237;p54" descr="A diagram of a tree growing&#10;&#10;Description automatically generated"/>
          <p:cNvPicPr preferRelativeResize="0"/>
          <p:nvPr/>
        </p:nvPicPr>
        <p:blipFill rotWithShape="1">
          <a:blip r:embed="rId4">
            <a:alphaModFix/>
          </a:blip>
          <a:srcRect/>
          <a:stretch/>
        </p:blipFill>
        <p:spPr>
          <a:xfrm>
            <a:off x="5915826" y="0"/>
            <a:ext cx="5317588" cy="6858000"/>
          </a:xfrm>
          <a:prstGeom prst="rect">
            <a:avLst/>
          </a:prstGeom>
          <a:noFill/>
          <a:ln>
            <a:noFill/>
          </a:ln>
        </p:spPr>
      </p:pic>
      <p:pic>
        <p:nvPicPr>
          <p:cNvPr id="238" name="Google Shape;238;p54"/>
          <p:cNvPicPr preferRelativeResize="0"/>
          <p:nvPr/>
        </p:nvPicPr>
        <p:blipFill rotWithShape="1">
          <a:blip r:embed="rId5">
            <a:alphaModFix/>
          </a:blip>
          <a:srcRect/>
          <a:stretch/>
        </p:blipFill>
        <p:spPr>
          <a:xfrm>
            <a:off x="166044" y="0"/>
            <a:ext cx="5165189" cy="6994525"/>
          </a:xfrm>
          <a:prstGeom prst="rect">
            <a:avLst/>
          </a:prstGeom>
          <a:solidFill>
            <a:schemeClr val="lt2"/>
          </a:solid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14</a:t>
            </a:fld>
            <a:endParaRPr/>
          </a:p>
        </p:txBody>
      </p:sp>
      <p:pic>
        <p:nvPicPr>
          <p:cNvPr id="244" name="Google Shape;244;p55" descr="Uma imagem com texto&#10;&#10;Descrição gerada automaticamente"/>
          <p:cNvPicPr preferRelativeResize="0"/>
          <p:nvPr/>
        </p:nvPicPr>
        <p:blipFill rotWithShape="1">
          <a:blip r:embed="rId3">
            <a:alphaModFix/>
          </a:blip>
          <a:srcRect/>
          <a:stretch/>
        </p:blipFill>
        <p:spPr>
          <a:xfrm>
            <a:off x="11328314" y="5863410"/>
            <a:ext cx="697642" cy="825586"/>
          </a:xfrm>
          <a:prstGeom prst="rect">
            <a:avLst/>
          </a:prstGeom>
          <a:noFill/>
          <a:ln>
            <a:noFill/>
          </a:ln>
        </p:spPr>
      </p:pic>
      <p:pic>
        <p:nvPicPr>
          <p:cNvPr id="245" name="Google Shape;245;p55" descr="A group of people wearing robes&#10;&#10;Description automatically generated"/>
          <p:cNvPicPr preferRelativeResize="0"/>
          <p:nvPr/>
        </p:nvPicPr>
        <p:blipFill rotWithShape="1">
          <a:blip r:embed="rId4">
            <a:alphaModFix/>
          </a:blip>
          <a:srcRect/>
          <a:stretch/>
        </p:blipFill>
        <p:spPr>
          <a:xfrm>
            <a:off x="0" y="0"/>
            <a:ext cx="5283679" cy="6858000"/>
          </a:xfrm>
          <a:prstGeom prst="rect">
            <a:avLst/>
          </a:prstGeom>
          <a:noFill/>
          <a:ln>
            <a:noFill/>
          </a:ln>
        </p:spPr>
      </p:pic>
      <p:pic>
        <p:nvPicPr>
          <p:cNvPr id="246" name="Google Shape;246;p55" descr="A group of people standing in a circle&#10;&#10;Description automatically generated"/>
          <p:cNvPicPr preferRelativeResize="0"/>
          <p:nvPr/>
        </p:nvPicPr>
        <p:blipFill rotWithShape="1">
          <a:blip r:embed="rId5">
            <a:alphaModFix/>
          </a:blip>
          <a:srcRect/>
          <a:stretch/>
        </p:blipFill>
        <p:spPr>
          <a:xfrm>
            <a:off x="5795699" y="0"/>
            <a:ext cx="5039833"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15</a:t>
            </a:fld>
            <a:endParaRPr/>
          </a:p>
        </p:txBody>
      </p:sp>
      <p:pic>
        <p:nvPicPr>
          <p:cNvPr id="252" name="Google Shape;252;p56" descr="Uma imagem com texto&#10;&#10;Descrição gerada automaticamente"/>
          <p:cNvPicPr preferRelativeResize="0"/>
          <p:nvPr/>
        </p:nvPicPr>
        <p:blipFill rotWithShape="1">
          <a:blip r:embed="rId3">
            <a:alphaModFix/>
          </a:blip>
          <a:srcRect/>
          <a:stretch/>
        </p:blipFill>
        <p:spPr>
          <a:xfrm>
            <a:off x="11328314" y="5863410"/>
            <a:ext cx="697642" cy="825586"/>
          </a:xfrm>
          <a:prstGeom prst="rect">
            <a:avLst/>
          </a:prstGeom>
          <a:noFill/>
          <a:ln>
            <a:noFill/>
          </a:ln>
        </p:spPr>
      </p:pic>
      <p:pic>
        <p:nvPicPr>
          <p:cNvPr id="253" name="Google Shape;253;p56" descr="A group of men looking at a map&#10;&#10;Description automatically generated"/>
          <p:cNvPicPr preferRelativeResize="0"/>
          <p:nvPr/>
        </p:nvPicPr>
        <p:blipFill rotWithShape="1">
          <a:blip r:embed="rId4">
            <a:alphaModFix/>
          </a:blip>
          <a:srcRect/>
          <a:stretch/>
        </p:blipFill>
        <p:spPr>
          <a:xfrm>
            <a:off x="166044" y="0"/>
            <a:ext cx="5130412" cy="6858000"/>
          </a:xfrm>
          <a:prstGeom prst="rect">
            <a:avLst/>
          </a:prstGeom>
          <a:noFill/>
          <a:ln>
            <a:noFill/>
          </a:ln>
        </p:spPr>
      </p:pic>
      <p:pic>
        <p:nvPicPr>
          <p:cNvPr id="254" name="Google Shape;254;p56" descr="A group of people working on a hill&#10;&#10;Description automatically generated"/>
          <p:cNvPicPr preferRelativeResize="0"/>
          <p:nvPr/>
        </p:nvPicPr>
        <p:blipFill rotWithShape="1">
          <a:blip r:embed="rId5">
            <a:alphaModFix/>
          </a:blip>
          <a:srcRect/>
          <a:stretch/>
        </p:blipFill>
        <p:spPr>
          <a:xfrm>
            <a:off x="5708336" y="0"/>
            <a:ext cx="5107021"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4CC9315-B85A-B036-7BE3-AAB1393849FE}"/>
              </a:ext>
            </a:extLst>
          </p:cNvPr>
          <p:cNvSpPr>
            <a:spLocks noGrp="1"/>
          </p:cNvSpPr>
          <p:nvPr>
            <p:ph type="pic" idx="2"/>
          </p:nvPr>
        </p:nvSpPr>
        <p:spPr>
          <a:xfrm>
            <a:off x="6785383" y="2011680"/>
            <a:ext cx="5414930" cy="4164643"/>
          </a:xfrm>
        </p:spPr>
        <p:txBody>
          <a:bodyPr/>
          <a:lstStyle/>
          <a:p>
            <a:endParaRPr lang="en-UG"/>
          </a:p>
        </p:txBody>
      </p:sp>
      <p:sp>
        <p:nvSpPr>
          <p:cNvPr id="3" name="Text Placeholder 2">
            <a:extLst>
              <a:ext uri="{FF2B5EF4-FFF2-40B4-BE49-F238E27FC236}">
                <a16:creationId xmlns:a16="http://schemas.microsoft.com/office/drawing/2014/main" id="{2B97CDC0-C622-C4EA-B7FE-627B95385FAD}"/>
              </a:ext>
            </a:extLst>
          </p:cNvPr>
          <p:cNvSpPr>
            <a:spLocks noGrp="1"/>
          </p:cNvSpPr>
          <p:nvPr>
            <p:ph type="body" idx="3"/>
          </p:nvPr>
        </p:nvSpPr>
        <p:spPr>
          <a:xfrm>
            <a:off x="513959" y="2140329"/>
            <a:ext cx="5099050" cy="4160752"/>
          </a:xfrm>
        </p:spPr>
        <p:txBody>
          <a:bodyPr>
            <a:normAutofit/>
          </a:bodyPr>
          <a:lstStyle/>
          <a:p>
            <a:pPr marL="457200" lvl="0" indent="-342900" algn="l" rtl="0">
              <a:lnSpc>
                <a:spcPct val="90000"/>
              </a:lnSpc>
              <a:spcBef>
                <a:spcPts val="1000"/>
              </a:spcBef>
              <a:spcAft>
                <a:spcPts val="0"/>
              </a:spcAft>
              <a:buClr>
                <a:schemeClr val="dk1"/>
              </a:buClr>
              <a:buSzPts val="1800"/>
              <a:buChar char="•"/>
            </a:pPr>
            <a:r>
              <a:rPr lang="en-US" sz="3200" b="1">
                <a:solidFill>
                  <a:srgbClr val="7030A0"/>
                </a:solidFill>
              </a:rPr>
              <a:t>Leveraging Resources </a:t>
            </a:r>
            <a:endParaRPr lang="en-US" sz="3200"/>
          </a:p>
          <a:p>
            <a:pPr marL="457200" lvl="0" indent="-342900" algn="l" rtl="0">
              <a:lnSpc>
                <a:spcPct val="90000"/>
              </a:lnSpc>
              <a:spcBef>
                <a:spcPts val="1000"/>
              </a:spcBef>
              <a:spcAft>
                <a:spcPts val="0"/>
              </a:spcAft>
              <a:buClr>
                <a:schemeClr val="dk1"/>
              </a:buClr>
              <a:buSzPts val="1800"/>
              <a:buChar char="•"/>
            </a:pPr>
            <a:r>
              <a:rPr lang="en-US" sz="3200" b="1">
                <a:solidFill>
                  <a:srgbClr val="FFC000"/>
                </a:solidFill>
              </a:rPr>
              <a:t>Building Technical Capacity </a:t>
            </a:r>
            <a:endParaRPr lang="en-US" sz="3200"/>
          </a:p>
          <a:p>
            <a:pPr marL="457200" lvl="0" indent="-342900" algn="l" rtl="0">
              <a:lnSpc>
                <a:spcPct val="90000"/>
              </a:lnSpc>
              <a:spcBef>
                <a:spcPts val="1000"/>
              </a:spcBef>
              <a:spcAft>
                <a:spcPts val="0"/>
              </a:spcAft>
              <a:buClr>
                <a:schemeClr val="dk1"/>
              </a:buClr>
              <a:buSzPts val="1800"/>
              <a:buChar char="•"/>
            </a:pPr>
            <a:r>
              <a:rPr lang="en-US" sz="3200" b="1">
                <a:solidFill>
                  <a:srgbClr val="00B050"/>
                </a:solidFill>
              </a:rPr>
              <a:t>Providing access to private and state land for biodiversity conservation </a:t>
            </a:r>
            <a:endParaRPr lang="en-US" sz="3200"/>
          </a:p>
          <a:p>
            <a:pPr marL="457200" lvl="0" indent="-342900" algn="l" rtl="0">
              <a:lnSpc>
                <a:spcPct val="90000"/>
              </a:lnSpc>
              <a:spcBef>
                <a:spcPts val="1000"/>
              </a:spcBef>
              <a:spcAft>
                <a:spcPts val="0"/>
              </a:spcAft>
              <a:buClr>
                <a:schemeClr val="dk1"/>
              </a:buClr>
              <a:buSzPts val="1800"/>
              <a:buChar char="•"/>
            </a:pPr>
            <a:r>
              <a:rPr lang="en-US" sz="3200" b="1">
                <a:solidFill>
                  <a:srgbClr val="FF0000"/>
                </a:solidFill>
              </a:rPr>
              <a:t>Increasing Public Awareness</a:t>
            </a:r>
          </a:p>
          <a:p>
            <a:endParaRPr lang="en-UG"/>
          </a:p>
        </p:txBody>
      </p:sp>
      <p:sp>
        <p:nvSpPr>
          <p:cNvPr id="405" name="Google Shape;405;p65"/>
          <p:cNvSpPr txBox="1">
            <a:spLocks noGrp="1"/>
          </p:cNvSpPr>
          <p:nvPr>
            <p:ph type="title" idx="4294967295"/>
          </p:nvPr>
        </p:nvSpPr>
        <p:spPr>
          <a:xfrm>
            <a:off x="311537" y="558857"/>
            <a:ext cx="4970585" cy="857250"/>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SzPts val="1800"/>
              <a:buNone/>
            </a:pPr>
            <a:r>
              <a:rPr lang="en-US" b="1">
                <a:solidFill>
                  <a:schemeClr val="dk1"/>
                </a:solidFill>
              </a:rPr>
              <a:t>Why Strategic Partnerships?</a:t>
            </a:r>
            <a:endParaRPr b="1">
              <a:solidFill>
                <a:schemeClr val="dk1"/>
              </a:solidFill>
            </a:endParaRPr>
          </a:p>
        </p:txBody>
      </p:sp>
      <p:pic>
        <p:nvPicPr>
          <p:cNvPr id="408" name="Google Shape;408;p65"/>
          <p:cNvPicPr preferRelativeResize="0"/>
          <p:nvPr/>
        </p:nvPicPr>
        <p:blipFill rotWithShape="1">
          <a:blip r:embed="rId3">
            <a:alphaModFix/>
          </a:blip>
          <a:srcRect/>
          <a:stretch/>
        </p:blipFill>
        <p:spPr>
          <a:xfrm>
            <a:off x="5613009" y="833885"/>
            <a:ext cx="6578991" cy="5467196"/>
          </a:xfrm>
          <a:prstGeom prst="rect">
            <a:avLst/>
          </a:prstGeom>
          <a:noFill/>
          <a:ln>
            <a:noFill/>
          </a:ln>
        </p:spPr>
      </p:pic>
    </p:spTree>
    <p:extLst>
      <p:ext uri="{BB962C8B-B14F-4D97-AF65-F5344CB8AC3E}">
        <p14:creationId xmlns:p14="http://schemas.microsoft.com/office/powerpoint/2010/main" val="36307500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17</a:t>
            </a:fld>
            <a:endParaRPr/>
          </a:p>
        </p:txBody>
      </p:sp>
      <p:pic>
        <p:nvPicPr>
          <p:cNvPr id="260" name="Google Shape;260;p57" descr="Uma imagem com texto&#10;&#10;Descrição gerada automaticamente"/>
          <p:cNvPicPr preferRelativeResize="0"/>
          <p:nvPr/>
        </p:nvPicPr>
        <p:blipFill rotWithShape="1">
          <a:blip r:embed="rId3">
            <a:alphaModFix/>
          </a:blip>
          <a:srcRect/>
          <a:stretch/>
        </p:blipFill>
        <p:spPr>
          <a:xfrm>
            <a:off x="11328314" y="5863410"/>
            <a:ext cx="697642" cy="825586"/>
          </a:xfrm>
          <a:prstGeom prst="rect">
            <a:avLst/>
          </a:prstGeom>
          <a:noFill/>
          <a:ln>
            <a:noFill/>
          </a:ln>
        </p:spPr>
      </p:pic>
      <p:pic>
        <p:nvPicPr>
          <p:cNvPr id="261" name="Google Shape;261;p57" descr="A person watering plants with a hose&#10;&#10;Description automatically generated"/>
          <p:cNvPicPr preferRelativeResize="0"/>
          <p:nvPr/>
        </p:nvPicPr>
        <p:blipFill rotWithShape="1">
          <a:blip r:embed="rId4">
            <a:alphaModFix/>
          </a:blip>
          <a:srcRect/>
          <a:stretch/>
        </p:blipFill>
        <p:spPr>
          <a:xfrm>
            <a:off x="166044" y="0"/>
            <a:ext cx="5305049" cy="6858000"/>
          </a:xfrm>
          <a:prstGeom prst="rect">
            <a:avLst/>
          </a:prstGeom>
          <a:noFill/>
          <a:ln>
            <a:noFill/>
          </a:ln>
        </p:spPr>
      </p:pic>
      <p:pic>
        <p:nvPicPr>
          <p:cNvPr id="262" name="Google Shape;262;p57" descr="A person speaking into a microphone&#10;&#10;Description automatically generated"/>
          <p:cNvPicPr preferRelativeResize="0"/>
          <p:nvPr/>
        </p:nvPicPr>
        <p:blipFill rotWithShape="1">
          <a:blip r:embed="rId5">
            <a:alphaModFix/>
          </a:blip>
          <a:srcRect/>
          <a:stretch/>
        </p:blipFill>
        <p:spPr>
          <a:xfrm>
            <a:off x="5632738" y="0"/>
            <a:ext cx="5112137"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18</a:t>
            </a:fld>
            <a:endParaRPr/>
          </a:p>
        </p:txBody>
      </p:sp>
      <p:sp>
        <p:nvSpPr>
          <p:cNvPr id="415" name="Google Shape;415;p66"/>
          <p:cNvSpPr txBox="1">
            <a:spLocks noGrp="1"/>
          </p:cNvSpPr>
          <p:nvPr>
            <p:ph type="title"/>
          </p:nvPr>
        </p:nvSpPr>
        <p:spPr>
          <a:xfrm>
            <a:off x="217996" y="0"/>
            <a:ext cx="11756008" cy="1185725"/>
          </a:xfrm>
          <a:prstGeom prst="rect">
            <a:avLst/>
          </a:prstGeom>
          <a:noFill/>
          <a:ln>
            <a:noFill/>
          </a:ln>
        </p:spPr>
        <p:txBody>
          <a:bodyPr spcFirstLastPara="1" wrap="square" lIns="91425" tIns="45700" rIns="91425" bIns="45700" anchor="ctr" anchorCtr="0">
            <a:noAutofit/>
          </a:bodyPr>
          <a:lstStyle/>
          <a:p>
            <a:pPr marL="114300" lvl="0" indent="0" algn="ctr" rtl="0">
              <a:lnSpc>
                <a:spcPct val="90000"/>
              </a:lnSpc>
              <a:spcBef>
                <a:spcPts val="0"/>
              </a:spcBef>
              <a:spcAft>
                <a:spcPts val="0"/>
              </a:spcAft>
              <a:buSzPts val="4000"/>
              <a:buNone/>
            </a:pPr>
            <a:br>
              <a:rPr lang="en-US" sz="3200" b="1">
                <a:latin typeface="Libre Franklin"/>
                <a:ea typeface="Libre Franklin"/>
                <a:cs typeface="Libre Franklin"/>
                <a:sym typeface="Libre Franklin"/>
              </a:rPr>
            </a:br>
            <a:r>
              <a:rPr lang="en-US" sz="3200" b="1">
                <a:latin typeface="Libre Franklin"/>
                <a:ea typeface="Libre Franklin"/>
                <a:cs typeface="Libre Franklin"/>
                <a:sym typeface="Libre Franklin"/>
              </a:rPr>
              <a:t>SHARE YOUR STORIES &amp; CONTRIBUTIONS</a:t>
            </a:r>
            <a:br>
              <a:rPr lang="en-US" sz="3200" b="1">
                <a:solidFill>
                  <a:srgbClr val="FFC000"/>
                </a:solidFill>
              </a:rPr>
            </a:br>
            <a:r>
              <a:rPr lang="en-US" sz="3200" b="1">
                <a:solidFill>
                  <a:schemeClr val="dk1"/>
                </a:solidFill>
              </a:rPr>
              <a:t>CREATE AWARENESS!</a:t>
            </a:r>
            <a:br>
              <a:rPr lang="en-US" sz="3200" b="1">
                <a:solidFill>
                  <a:srgbClr val="00B050"/>
                </a:solidFill>
              </a:rPr>
            </a:br>
            <a:endParaRPr sz="3200">
              <a:latin typeface="Libre Franklin"/>
              <a:ea typeface="Libre Franklin"/>
              <a:cs typeface="Libre Franklin"/>
              <a:sym typeface="Libre Franklin"/>
            </a:endParaRPr>
          </a:p>
        </p:txBody>
      </p:sp>
      <p:pic>
        <p:nvPicPr>
          <p:cNvPr id="416" name="Google Shape;416;p66"/>
          <p:cNvPicPr preferRelativeResize="0"/>
          <p:nvPr/>
        </p:nvPicPr>
        <p:blipFill rotWithShape="1">
          <a:blip r:embed="rId3">
            <a:alphaModFix/>
          </a:blip>
          <a:srcRect/>
          <a:stretch/>
        </p:blipFill>
        <p:spPr>
          <a:xfrm>
            <a:off x="1149927" y="1647242"/>
            <a:ext cx="10203873" cy="5185266"/>
          </a:xfrm>
          <a:prstGeom prst="rect">
            <a:avLst/>
          </a:prstGeom>
          <a:noFill/>
          <a:ln>
            <a:noFill/>
          </a:ln>
        </p:spPr>
      </p:pic>
      <p:sp>
        <p:nvSpPr>
          <p:cNvPr id="417" name="Google Shape;417;p66"/>
          <p:cNvSpPr txBox="1"/>
          <p:nvPr/>
        </p:nvSpPr>
        <p:spPr>
          <a:xfrm>
            <a:off x="399331" y="1041009"/>
            <a:ext cx="10515600" cy="495200"/>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dk1"/>
              </a:buClr>
              <a:buSzPts val="4000"/>
              <a:buFont typeface="Arial"/>
              <a:buNone/>
            </a:pPr>
            <a:r>
              <a:rPr lang="en-US" sz="3200" b="1" i="0" u="none" strike="noStrike" cap="none">
                <a:solidFill>
                  <a:srgbClr val="FF0000"/>
                </a:solidFill>
                <a:latin typeface="Arial"/>
                <a:ea typeface="Arial"/>
                <a:cs typeface="Arial"/>
                <a:sym typeface="Arial"/>
              </a:rPr>
              <a:t>a). The RESTOR Platform</a:t>
            </a:r>
            <a:endParaRPr sz="3200" b="1" i="0" u="none" strike="noStrike" cap="none">
              <a:solidFill>
                <a:srgbClr val="FF0000"/>
              </a:solidFill>
              <a:latin typeface="Arial"/>
              <a:ea typeface="Arial"/>
              <a:cs typeface="Arial"/>
              <a:sym typeface="Arial"/>
            </a:endParaRPr>
          </a:p>
        </p:txBody>
      </p:sp>
    </p:spTree>
    <p:extLst>
      <p:ext uri="{BB962C8B-B14F-4D97-AF65-F5344CB8AC3E}">
        <p14:creationId xmlns:p14="http://schemas.microsoft.com/office/powerpoint/2010/main" val="417297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67"/>
          <p:cNvSpPr txBox="1">
            <a:spLocks noGrp="1"/>
          </p:cNvSpPr>
          <p:nvPr>
            <p:ph type="title"/>
          </p:nvPr>
        </p:nvSpPr>
        <p:spPr>
          <a:xfrm>
            <a:off x="838200" y="0"/>
            <a:ext cx="10515600" cy="1054847"/>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SzPct val="45454"/>
              <a:buNone/>
            </a:pPr>
            <a:r>
              <a:rPr lang="en-US" sz="4000"/>
              <a:t>b). WWF’s </a:t>
            </a:r>
            <a:r>
              <a:rPr lang="en-US" sz="4000" b="1">
                <a:solidFill>
                  <a:srgbClr val="FF0000"/>
                </a:solidFill>
              </a:rPr>
              <a:t>Faith and Nature Hub</a:t>
            </a:r>
            <a:r>
              <a:rPr lang="en-US" sz="4000"/>
              <a:t> Learning Platform</a:t>
            </a:r>
            <a:endParaRPr sz="4000"/>
          </a:p>
        </p:txBody>
      </p:sp>
      <p:sp>
        <p:nvSpPr>
          <p:cNvPr id="423" name="Google Shape;423;p67"/>
          <p:cNvSpPr txBox="1">
            <a:spLocks noGrp="1"/>
          </p:cNvSpPr>
          <p:nvPr>
            <p:ph type="body" idx="2"/>
          </p:nvPr>
        </p:nvSpPr>
        <p:spPr>
          <a:xfrm>
            <a:off x="0" y="2505074"/>
            <a:ext cx="5997575" cy="4352925"/>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1"/>
              </a:buClr>
              <a:buSzPts val="1800"/>
              <a:buNone/>
            </a:pPr>
            <a:endParaRPr/>
          </a:p>
        </p:txBody>
      </p:sp>
      <p:pic>
        <p:nvPicPr>
          <p:cNvPr id="424" name="Google Shape;424;p67"/>
          <p:cNvPicPr preferRelativeResize="0"/>
          <p:nvPr/>
        </p:nvPicPr>
        <p:blipFill rotWithShape="1">
          <a:blip r:embed="rId3">
            <a:alphaModFix/>
          </a:blip>
          <a:srcRect/>
          <a:stretch/>
        </p:blipFill>
        <p:spPr>
          <a:xfrm>
            <a:off x="0" y="1054847"/>
            <a:ext cx="12192000" cy="5981189"/>
          </a:xfrm>
          <a:prstGeom prst="rect">
            <a:avLst/>
          </a:prstGeom>
          <a:noFill/>
          <a:ln>
            <a:noFill/>
          </a:ln>
        </p:spPr>
      </p:pic>
    </p:spTree>
    <p:extLst>
      <p:ext uri="{BB962C8B-B14F-4D97-AF65-F5344CB8AC3E}">
        <p14:creationId xmlns:p14="http://schemas.microsoft.com/office/powerpoint/2010/main" val="9478014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5" name="Google Shape;145;p3"/>
          <p:cNvPicPr preferRelativeResize="0"/>
          <p:nvPr/>
        </p:nvPicPr>
        <p:blipFill rotWithShape="1">
          <a:blip r:embed="rId3">
            <a:alphaModFix/>
          </a:blip>
          <a:srcRect l="20974"/>
          <a:stretch/>
        </p:blipFill>
        <p:spPr>
          <a:xfrm>
            <a:off x="5458691" y="-209626"/>
            <a:ext cx="6733309" cy="7067626"/>
          </a:xfrm>
          <a:custGeom>
            <a:avLst/>
            <a:gdLst/>
            <a:ahLst/>
            <a:cxnLst/>
            <a:rect l="l" t="t" r="r" b="b"/>
            <a:pathLst>
              <a:path w="5599199" h="6858000" extrusionOk="0">
                <a:moveTo>
                  <a:pt x="1070742" y="2"/>
                </a:moveTo>
                <a:lnTo>
                  <a:pt x="5599199" y="0"/>
                </a:lnTo>
                <a:lnTo>
                  <a:pt x="5599199" y="6858000"/>
                </a:lnTo>
                <a:lnTo>
                  <a:pt x="1843628" y="6858000"/>
                </a:lnTo>
                <a:cubicBezTo>
                  <a:pt x="185371" y="5791200"/>
                  <a:pt x="-926787" y="1915887"/>
                  <a:pt x="1070742" y="2"/>
                </a:cubicBezTo>
                <a:close/>
              </a:path>
            </a:pathLst>
          </a:custGeom>
          <a:noFill/>
          <a:ln>
            <a:noFill/>
          </a:ln>
        </p:spPr>
      </p:pic>
      <p:sp>
        <p:nvSpPr>
          <p:cNvPr id="146" name="Google Shape;146;p3"/>
          <p:cNvSpPr txBox="1">
            <a:spLocks noGrp="1"/>
          </p:cNvSpPr>
          <p:nvPr>
            <p:ph type="body" idx="5"/>
          </p:nvPr>
        </p:nvSpPr>
        <p:spPr>
          <a:xfrm>
            <a:off x="742232" y="4146924"/>
            <a:ext cx="4632830" cy="1792555"/>
          </a:xfrm>
          <a:prstGeom prst="rect">
            <a:avLst/>
          </a:prstGeom>
          <a:noFill/>
          <a:ln>
            <a:noFill/>
          </a:ln>
        </p:spPr>
        <p:txBody>
          <a:bodyPr spcFirstLastPara="1" wrap="square" lIns="0" tIns="0" rIns="0" bIns="0" anchor="t" anchorCtr="0">
            <a:noAutofit/>
          </a:bodyPr>
          <a:lstStyle/>
          <a:p>
            <a:pPr marL="0" lvl="0" indent="0" algn="ctr" rtl="0">
              <a:lnSpc>
                <a:spcPct val="80000"/>
              </a:lnSpc>
              <a:spcBef>
                <a:spcPts val="0"/>
              </a:spcBef>
              <a:spcAft>
                <a:spcPts val="0"/>
              </a:spcAft>
              <a:buClr>
                <a:schemeClr val="dk1"/>
              </a:buClr>
              <a:buSzPts val="3600"/>
              <a:buNone/>
            </a:pPr>
            <a:r>
              <a:rPr lang="en-US" sz="3600" b="1">
                <a:solidFill>
                  <a:schemeClr val="dk1"/>
                </a:solidFill>
                <a:latin typeface="Libre Franklin"/>
                <a:ea typeface="Libre Franklin"/>
                <a:cs typeface="Libre Franklin"/>
                <a:sym typeface="Libre Franklin"/>
              </a:rPr>
              <a:t>ALL FAITH TRADITIONS SPEAK TO CARE FOR NATURE</a:t>
            </a:r>
            <a:endParaRPr b="1">
              <a:solidFill>
                <a:schemeClr val="dk1"/>
              </a:solidFill>
            </a:endParaRPr>
          </a:p>
        </p:txBody>
      </p:sp>
      <p:sp>
        <p:nvSpPr>
          <p:cNvPr id="147" name="Google Shape;147;p3"/>
          <p:cNvSpPr txBox="1">
            <a:spLocks noGrp="1"/>
          </p:cNvSpPr>
          <p:nvPr>
            <p:ph type="body" idx="4"/>
          </p:nvPr>
        </p:nvSpPr>
        <p:spPr>
          <a:xfrm>
            <a:off x="132522" y="2252870"/>
            <a:ext cx="4632830" cy="3989411"/>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chemeClr val="dk1"/>
              </a:buClr>
              <a:buSzPts val="2000"/>
              <a:buNone/>
            </a:pPr>
            <a:endParaRPr sz="2000">
              <a:latin typeface="Calibri"/>
              <a:ea typeface="Calibri"/>
              <a:cs typeface="Calibri"/>
              <a:sym typeface="Calibri"/>
            </a:endParaRPr>
          </a:p>
          <a:p>
            <a:pPr marL="342900" lvl="0" indent="-215900" algn="l" rtl="0">
              <a:lnSpc>
                <a:spcPct val="100000"/>
              </a:lnSpc>
              <a:spcBef>
                <a:spcPts val="0"/>
              </a:spcBef>
              <a:spcAft>
                <a:spcPts val="0"/>
              </a:spcAft>
              <a:buClr>
                <a:schemeClr val="dk1"/>
              </a:buClr>
              <a:buSzPts val="2000"/>
              <a:buFont typeface="Arial"/>
              <a:buNone/>
            </a:pPr>
            <a:endParaRPr sz="2000">
              <a:latin typeface="Calibri"/>
              <a:ea typeface="Calibri"/>
              <a:cs typeface="Calibri"/>
              <a:sym typeface="Calibri"/>
            </a:endParaRPr>
          </a:p>
          <a:p>
            <a:pPr marL="342900" lvl="0" indent="-215900" algn="l" rtl="0">
              <a:lnSpc>
                <a:spcPct val="100000"/>
              </a:lnSpc>
              <a:spcBef>
                <a:spcPts val="0"/>
              </a:spcBef>
              <a:spcAft>
                <a:spcPts val="0"/>
              </a:spcAft>
              <a:buClr>
                <a:schemeClr val="dk1"/>
              </a:buClr>
              <a:buSzPts val="2000"/>
              <a:buFont typeface="Arial"/>
              <a:buNone/>
            </a:pPr>
            <a:endParaRPr sz="2000">
              <a:latin typeface="Calibri"/>
              <a:ea typeface="Calibri"/>
              <a:cs typeface="Calibri"/>
              <a:sym typeface="Calibri"/>
            </a:endParaRPr>
          </a:p>
          <a:p>
            <a:pPr marL="0" lvl="0" indent="0" algn="l" rtl="0">
              <a:lnSpc>
                <a:spcPct val="100000"/>
              </a:lnSpc>
              <a:spcBef>
                <a:spcPts val="0"/>
              </a:spcBef>
              <a:spcAft>
                <a:spcPts val="0"/>
              </a:spcAft>
              <a:buClr>
                <a:schemeClr val="dk1"/>
              </a:buClr>
              <a:buSzPts val="2000"/>
              <a:buNone/>
            </a:pPr>
            <a:endParaRPr sz="2000">
              <a:latin typeface="Calibri"/>
              <a:ea typeface="Calibri"/>
              <a:cs typeface="Calibri"/>
              <a:sym typeface="Calibri"/>
            </a:endParaRPr>
          </a:p>
          <a:p>
            <a:pPr marL="0" lvl="0" indent="0" algn="l" rtl="0">
              <a:lnSpc>
                <a:spcPct val="100000"/>
              </a:lnSpc>
              <a:spcBef>
                <a:spcPts val="0"/>
              </a:spcBef>
              <a:spcAft>
                <a:spcPts val="0"/>
              </a:spcAft>
              <a:buClr>
                <a:schemeClr val="dk1"/>
              </a:buClr>
              <a:buSzPts val="1800"/>
              <a:buNone/>
            </a:pPr>
            <a:endParaRPr>
              <a:latin typeface="Calibri"/>
              <a:ea typeface="Calibri"/>
              <a:cs typeface="Calibri"/>
              <a:sym typeface="Calibri"/>
            </a:endParaRPr>
          </a:p>
          <a:p>
            <a:pPr marL="285750" lvl="0" indent="-107950" algn="l" rtl="0">
              <a:lnSpc>
                <a:spcPct val="100000"/>
              </a:lnSpc>
              <a:spcBef>
                <a:spcPts val="0"/>
              </a:spcBef>
              <a:spcAft>
                <a:spcPts val="0"/>
              </a:spcAft>
              <a:buClr>
                <a:schemeClr val="dk1"/>
              </a:buClr>
              <a:buSzPts val="2800"/>
              <a:buFont typeface="Arial"/>
              <a:buNone/>
            </a:pPr>
            <a:endParaRPr sz="2800">
              <a:latin typeface="Calibri"/>
              <a:ea typeface="Calibri"/>
              <a:cs typeface="Calibri"/>
              <a:sym typeface="Calibri"/>
            </a:endParaRPr>
          </a:p>
          <a:p>
            <a:pPr marL="285750" lvl="0" indent="-158750" algn="l" rtl="0">
              <a:lnSpc>
                <a:spcPct val="100000"/>
              </a:lnSpc>
              <a:spcBef>
                <a:spcPts val="0"/>
              </a:spcBef>
              <a:spcAft>
                <a:spcPts val="0"/>
              </a:spcAft>
              <a:buClr>
                <a:schemeClr val="dk1"/>
              </a:buClr>
              <a:buSzPts val="2000"/>
              <a:buFont typeface="Arial"/>
              <a:buNone/>
            </a:pPr>
            <a:endParaRPr sz="2000">
              <a:latin typeface="Calibri"/>
              <a:ea typeface="Calibri"/>
              <a:cs typeface="Calibri"/>
              <a:sym typeface="Calibri"/>
            </a:endParaRPr>
          </a:p>
        </p:txBody>
      </p:sp>
      <p:pic>
        <p:nvPicPr>
          <p:cNvPr id="148" name="Google Shape;148;p3" descr="Uma imagem com texto&#10;&#10;Descrição gerada automaticamente"/>
          <p:cNvPicPr preferRelativeResize="0"/>
          <p:nvPr/>
        </p:nvPicPr>
        <p:blipFill rotWithShape="1">
          <a:blip r:embed="rId4">
            <a:alphaModFix/>
          </a:blip>
          <a:srcRect/>
          <a:stretch/>
        </p:blipFill>
        <p:spPr>
          <a:xfrm>
            <a:off x="39335" y="71020"/>
            <a:ext cx="445946" cy="540051"/>
          </a:xfrm>
          <a:prstGeom prst="rect">
            <a:avLst/>
          </a:prstGeom>
          <a:noFill/>
          <a:ln>
            <a:noFill/>
          </a:ln>
        </p:spPr>
      </p:pic>
      <p:sp>
        <p:nvSpPr>
          <p:cNvPr id="149" name="Google Shape;149;p3"/>
          <p:cNvSpPr txBox="1"/>
          <p:nvPr/>
        </p:nvSpPr>
        <p:spPr>
          <a:xfrm>
            <a:off x="742232" y="864574"/>
            <a:ext cx="4632830" cy="2055895"/>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000000"/>
              </a:buClr>
              <a:buSzPts val="3200"/>
              <a:buFont typeface="Arial"/>
              <a:buNone/>
            </a:pPr>
            <a:r>
              <a:rPr lang="en-US" sz="3200" b="0" i="0" u="none" strike="noStrike" cap="none">
                <a:solidFill>
                  <a:schemeClr val="dk1"/>
                </a:solidFill>
                <a:latin typeface="Libre Franklin Medium"/>
                <a:ea typeface="Libre Franklin Medium"/>
                <a:cs typeface="Libre Franklin Medium"/>
                <a:sym typeface="Libre Franklin Medium"/>
              </a:rPr>
              <a:t>Engaging with Hindu, Christian, Buddhist, Muslim and Indigenous Traditions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68"/>
          <p:cNvSpPr txBox="1">
            <a:spLocks noGrp="1"/>
          </p:cNvSpPr>
          <p:nvPr>
            <p:ph type="title"/>
          </p:nvPr>
        </p:nvSpPr>
        <p:spPr>
          <a:xfrm>
            <a:off x="838200" y="168811"/>
            <a:ext cx="10515600" cy="82999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SzPts val="1800"/>
              <a:buNone/>
            </a:pPr>
            <a:r>
              <a:rPr lang="en-US" b="1">
                <a:solidFill>
                  <a:srgbClr val="FF0000"/>
                </a:solidFill>
              </a:rPr>
              <a:t>c). Upcoming Page on UN Website</a:t>
            </a:r>
            <a:endParaRPr b="1">
              <a:solidFill>
                <a:srgbClr val="FF0000"/>
              </a:solidFill>
            </a:endParaRPr>
          </a:p>
        </p:txBody>
      </p:sp>
      <p:sp>
        <p:nvSpPr>
          <p:cNvPr id="430" name="Google Shape;430;p6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457200" lvl="0" indent="-228600" algn="l" rtl="0">
              <a:lnSpc>
                <a:spcPct val="90000"/>
              </a:lnSpc>
              <a:spcBef>
                <a:spcPts val="1000"/>
              </a:spcBef>
              <a:spcAft>
                <a:spcPts val="0"/>
              </a:spcAft>
              <a:buClr>
                <a:schemeClr val="dk1"/>
              </a:buClr>
              <a:buSzPts val="1800"/>
              <a:buNone/>
            </a:pPr>
            <a:endParaRPr/>
          </a:p>
        </p:txBody>
      </p:sp>
      <p:pic>
        <p:nvPicPr>
          <p:cNvPr id="431" name="Google Shape;431;p68"/>
          <p:cNvPicPr preferRelativeResize="0"/>
          <p:nvPr/>
        </p:nvPicPr>
        <p:blipFill rotWithShape="1">
          <a:blip r:embed="rId3">
            <a:alphaModFix/>
          </a:blip>
          <a:srcRect/>
          <a:stretch/>
        </p:blipFill>
        <p:spPr>
          <a:xfrm>
            <a:off x="0" y="998806"/>
            <a:ext cx="12192000" cy="5859193"/>
          </a:xfrm>
          <a:prstGeom prst="rect">
            <a:avLst/>
          </a:prstGeom>
          <a:noFill/>
          <a:ln>
            <a:noFill/>
          </a:ln>
        </p:spPr>
      </p:pic>
    </p:spTree>
    <p:extLst>
      <p:ext uri="{BB962C8B-B14F-4D97-AF65-F5344CB8AC3E}">
        <p14:creationId xmlns:p14="http://schemas.microsoft.com/office/powerpoint/2010/main" val="2320568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21</a:t>
            </a:fld>
            <a:endParaRPr/>
          </a:p>
        </p:txBody>
      </p:sp>
      <p:sp>
        <p:nvSpPr>
          <p:cNvPr id="269" name="Google Shape;269;p58"/>
          <p:cNvSpPr txBox="1">
            <a:spLocks noGrp="1"/>
          </p:cNvSpPr>
          <p:nvPr>
            <p:ph type="title"/>
          </p:nvPr>
        </p:nvSpPr>
        <p:spPr>
          <a:xfrm>
            <a:off x="217996" y="136525"/>
            <a:ext cx="11756008" cy="1026941"/>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Libre Franklin"/>
              <a:buNone/>
            </a:pPr>
            <a:r>
              <a:rPr lang="en-US" sz="4200" b="1">
                <a:latin typeface="Libre Franklin"/>
                <a:ea typeface="Libre Franklin"/>
                <a:cs typeface="Libre Franklin"/>
                <a:sym typeface="Libre Franklin"/>
              </a:rPr>
              <a:t>4 -RESTORE</a:t>
            </a:r>
            <a:r>
              <a:rPr lang="en-US" sz="4200">
                <a:latin typeface="Libre Franklin"/>
                <a:ea typeface="Libre Franklin"/>
                <a:cs typeface="Libre Franklin"/>
                <a:sym typeface="Libre Franklin"/>
              </a:rPr>
              <a:t> </a:t>
            </a:r>
            <a:r>
              <a:rPr lang="en-US" sz="4200" b="1">
                <a:latin typeface="Libre Franklin"/>
                <a:ea typeface="Libre Franklin"/>
                <a:cs typeface="Libre Franklin"/>
                <a:sym typeface="Libre Franklin"/>
              </a:rPr>
              <a:t>YOUR FARMLANDS</a:t>
            </a:r>
            <a:r>
              <a:rPr lang="en-US" sz="4200">
                <a:latin typeface="Libre Franklin"/>
                <a:ea typeface="Libre Franklin"/>
                <a:cs typeface="Libre Franklin"/>
                <a:sym typeface="Libre Franklin"/>
              </a:rPr>
              <a:t>:</a:t>
            </a:r>
            <a:r>
              <a:rPr lang="en-US">
                <a:latin typeface="Libre Franklin"/>
                <a:ea typeface="Libre Franklin"/>
                <a:cs typeface="Libre Franklin"/>
                <a:sym typeface="Libre Franklin"/>
              </a:rPr>
              <a:t> </a:t>
            </a:r>
            <a:br>
              <a:rPr lang="en-US">
                <a:latin typeface="Libre Franklin"/>
                <a:ea typeface="Libre Franklin"/>
                <a:cs typeface="Libre Franklin"/>
                <a:sym typeface="Libre Franklin"/>
              </a:rPr>
            </a:br>
            <a:r>
              <a:rPr lang="en-US" sz="3200" b="1">
                <a:solidFill>
                  <a:srgbClr val="C55A11"/>
                </a:solidFill>
                <a:latin typeface="Libre Franklin"/>
                <a:ea typeface="Libre Franklin"/>
                <a:cs typeface="Libre Franklin"/>
                <a:sym typeface="Libre Franklin"/>
              </a:rPr>
              <a:t>FAITH-BASED AGRICULTURE</a:t>
            </a:r>
            <a:endParaRPr sz="3100">
              <a:latin typeface="Libre Franklin"/>
              <a:ea typeface="Libre Franklin"/>
              <a:cs typeface="Libre Franklin"/>
              <a:sym typeface="Libre Franklin"/>
            </a:endParaRPr>
          </a:p>
        </p:txBody>
      </p:sp>
      <p:sp>
        <p:nvSpPr>
          <p:cNvPr id="270" name="Google Shape;270;p58"/>
          <p:cNvSpPr txBox="1"/>
          <p:nvPr/>
        </p:nvSpPr>
        <p:spPr>
          <a:xfrm>
            <a:off x="217996" y="1367313"/>
            <a:ext cx="8659436" cy="1842294"/>
          </a:xfrm>
          <a:prstGeom prst="rect">
            <a:avLst/>
          </a:prstGeom>
          <a:noFill/>
          <a:ln>
            <a:noFill/>
          </a:ln>
        </p:spPr>
        <p:txBody>
          <a:bodyPr spcFirstLastPara="1" wrap="square" lIns="91425" tIns="45700" rIns="91425" bIns="45700" anchor="t" anchorCtr="0">
            <a:noAutofit/>
          </a:bodyPr>
          <a:lstStyle/>
          <a:p>
            <a:pPr marL="114300" marR="0" lvl="0" indent="0" algn="l" rtl="0">
              <a:lnSpc>
                <a:spcPct val="100000"/>
              </a:lnSpc>
              <a:spcBef>
                <a:spcPts val="0"/>
              </a:spcBef>
              <a:spcAft>
                <a:spcPts val="0"/>
              </a:spcAft>
              <a:buNone/>
            </a:pPr>
            <a:r>
              <a:rPr lang="en-US" sz="2200" b="0" i="0" u="none" strike="noStrike" cap="none">
                <a:solidFill>
                  <a:srgbClr val="000000"/>
                </a:solidFill>
                <a:latin typeface="Arial"/>
                <a:ea typeface="Arial"/>
                <a:cs typeface="Arial"/>
                <a:sym typeface="Arial"/>
              </a:rPr>
              <a:t>Faith groups are carrying out agriculture based on faith teachings and values</a:t>
            </a:r>
            <a:endParaRPr/>
          </a:p>
          <a:p>
            <a:pPr marL="114300" marR="0" lvl="0" indent="0" algn="l" rtl="0">
              <a:lnSpc>
                <a:spcPct val="100000"/>
              </a:lnSpc>
              <a:spcBef>
                <a:spcPts val="0"/>
              </a:spcBef>
              <a:spcAft>
                <a:spcPts val="0"/>
              </a:spcAft>
              <a:buNone/>
            </a:pPr>
            <a:endParaRPr sz="2200" b="0" i="0" u="none" strike="noStrike" cap="none">
              <a:solidFill>
                <a:srgbClr val="000000"/>
              </a:solidFill>
              <a:latin typeface="Arial"/>
              <a:ea typeface="Arial"/>
              <a:cs typeface="Arial"/>
              <a:sym typeface="Arial"/>
            </a:endParaRPr>
          </a:p>
          <a:p>
            <a:pPr marL="114300" marR="0" lvl="0" indent="0" algn="l" rtl="0">
              <a:lnSpc>
                <a:spcPct val="100000"/>
              </a:lnSpc>
              <a:spcBef>
                <a:spcPts val="0"/>
              </a:spcBef>
              <a:spcAft>
                <a:spcPts val="0"/>
              </a:spcAft>
              <a:buNone/>
            </a:pPr>
            <a:r>
              <a:rPr lang="en-US" sz="2200" b="0" i="0" u="none" strike="noStrike" cap="none">
                <a:solidFill>
                  <a:srgbClr val="000000"/>
                </a:solidFill>
                <a:latin typeface="Arial"/>
                <a:ea typeface="Arial"/>
                <a:cs typeface="Arial"/>
                <a:sym typeface="Arial"/>
              </a:rPr>
              <a:t>Examples: Islamic Farming Toolkit, Buddhist-based agriculture, Christian agriculture</a:t>
            </a:r>
            <a:endParaRPr/>
          </a:p>
        </p:txBody>
      </p:sp>
      <p:pic>
        <p:nvPicPr>
          <p:cNvPr id="271" name="Google Shape;271;p58" descr="A person in a robe holding a stick in a swamp&#10;&#10;Description automatically generated"/>
          <p:cNvPicPr preferRelativeResize="0"/>
          <p:nvPr/>
        </p:nvPicPr>
        <p:blipFill rotWithShape="1">
          <a:blip r:embed="rId3">
            <a:alphaModFix/>
          </a:blip>
          <a:srcRect/>
          <a:stretch/>
        </p:blipFill>
        <p:spPr>
          <a:xfrm>
            <a:off x="300983" y="3429000"/>
            <a:ext cx="3996057" cy="2822944"/>
          </a:xfrm>
          <a:prstGeom prst="rect">
            <a:avLst/>
          </a:prstGeom>
          <a:noFill/>
          <a:ln>
            <a:noFill/>
          </a:ln>
        </p:spPr>
      </p:pic>
      <p:pic>
        <p:nvPicPr>
          <p:cNvPr id="272" name="Google Shape;272;p58" descr="A group of women sitting in a circle in front of a fence&#10;&#10;Description automatically generated"/>
          <p:cNvPicPr preferRelativeResize="0"/>
          <p:nvPr/>
        </p:nvPicPr>
        <p:blipFill rotWithShape="1">
          <a:blip r:embed="rId4">
            <a:alphaModFix/>
          </a:blip>
          <a:srcRect/>
          <a:stretch/>
        </p:blipFill>
        <p:spPr>
          <a:xfrm>
            <a:off x="4617257" y="3444546"/>
            <a:ext cx="3683495" cy="2807398"/>
          </a:xfrm>
          <a:prstGeom prst="rect">
            <a:avLst/>
          </a:prstGeom>
          <a:noFill/>
          <a:ln>
            <a:noFill/>
          </a:ln>
        </p:spPr>
      </p:pic>
      <p:pic>
        <p:nvPicPr>
          <p:cNvPr id="273" name="Google Shape;273;p58" descr="A cover of a book&#10;&#10;Description automatically generated"/>
          <p:cNvPicPr preferRelativeResize="0"/>
          <p:nvPr/>
        </p:nvPicPr>
        <p:blipFill rotWithShape="1">
          <a:blip r:embed="rId5">
            <a:alphaModFix/>
          </a:blip>
          <a:srcRect/>
          <a:stretch/>
        </p:blipFill>
        <p:spPr>
          <a:xfrm>
            <a:off x="8792480" y="1849260"/>
            <a:ext cx="3266476" cy="440268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59"/>
          <p:cNvPicPr preferRelativeResize="0"/>
          <p:nvPr/>
        </p:nvPicPr>
        <p:blipFill rotWithShape="1">
          <a:blip r:embed="rId3">
            <a:alphaModFix/>
          </a:blip>
          <a:srcRect/>
          <a:stretch/>
        </p:blipFill>
        <p:spPr>
          <a:xfrm>
            <a:off x="9413789" y="27431"/>
            <a:ext cx="2611690" cy="2602158"/>
          </a:xfrm>
          <a:prstGeom prst="rect">
            <a:avLst/>
          </a:prstGeom>
          <a:noFill/>
          <a:ln>
            <a:noFill/>
          </a:ln>
        </p:spPr>
      </p:pic>
      <p:sp>
        <p:nvSpPr>
          <p:cNvPr id="280" name="Google Shape;280;p59"/>
          <p:cNvSpPr txBox="1">
            <a:spLocks noGrp="1"/>
          </p:cNvSpPr>
          <p:nvPr>
            <p:ph type="title"/>
          </p:nvPr>
        </p:nvSpPr>
        <p:spPr>
          <a:xfrm>
            <a:off x="490330" y="104775"/>
            <a:ext cx="8693427"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030A0"/>
              </a:buClr>
              <a:buSzPts val="3800"/>
              <a:buFont typeface="Libre Franklin"/>
              <a:buNone/>
            </a:pPr>
            <a:r>
              <a:rPr lang="en-US" sz="3800" b="1">
                <a:latin typeface="Libre Franklin"/>
                <a:ea typeface="Libre Franklin"/>
                <a:cs typeface="Libre Franklin"/>
                <a:sym typeface="Libre Franklin"/>
              </a:rPr>
              <a:t>4</a:t>
            </a:r>
            <a:r>
              <a:rPr lang="en-US" sz="3800" b="1">
                <a:solidFill>
                  <a:schemeClr val="dk1"/>
                </a:solidFill>
                <a:latin typeface="Libre Franklin"/>
                <a:ea typeface="Libre Franklin"/>
                <a:cs typeface="Libre Franklin"/>
                <a:sym typeface="Libre Franklin"/>
              </a:rPr>
              <a:t>. RESTORE</a:t>
            </a:r>
            <a:r>
              <a:rPr lang="en-US" sz="3600" b="1">
                <a:solidFill>
                  <a:schemeClr val="dk1"/>
                </a:solidFill>
                <a:latin typeface="Libre Franklin"/>
                <a:ea typeface="Libre Franklin"/>
                <a:cs typeface="Libre Franklin"/>
                <a:sym typeface="Libre Franklin"/>
              </a:rPr>
              <a:t> YOUR FARMLANDS</a:t>
            </a:r>
            <a:r>
              <a:rPr lang="en-US" sz="3600">
                <a:solidFill>
                  <a:schemeClr val="dk1"/>
                </a:solidFill>
                <a:latin typeface="Libre Franklin"/>
                <a:ea typeface="Libre Franklin"/>
                <a:cs typeface="Libre Franklin"/>
                <a:sym typeface="Libre Franklin"/>
              </a:rPr>
              <a:t>: </a:t>
            </a:r>
            <a:br>
              <a:rPr lang="en-US" sz="3600">
                <a:latin typeface="Libre Franklin"/>
                <a:ea typeface="Libre Franklin"/>
                <a:cs typeface="Libre Franklin"/>
                <a:sym typeface="Libre Franklin"/>
              </a:rPr>
            </a:br>
            <a:r>
              <a:rPr lang="en-US" sz="3600" b="1">
                <a:solidFill>
                  <a:srgbClr val="C55A11"/>
                </a:solidFill>
                <a:latin typeface="Libre Franklin"/>
                <a:ea typeface="Libre Franklin"/>
                <a:cs typeface="Libre Franklin"/>
                <a:sym typeface="Libre Franklin"/>
              </a:rPr>
              <a:t>FARMING GOD’S WAY</a:t>
            </a:r>
            <a:endParaRPr sz="2400">
              <a:solidFill>
                <a:srgbClr val="00B050"/>
              </a:solidFill>
            </a:endParaRPr>
          </a:p>
        </p:txBody>
      </p:sp>
      <p:sp>
        <p:nvSpPr>
          <p:cNvPr id="281" name="Google Shape;281;p59"/>
          <p:cNvSpPr txBox="1">
            <a:spLocks noGrp="1"/>
          </p:cNvSpPr>
          <p:nvPr>
            <p:ph type="body" idx="1"/>
          </p:nvPr>
        </p:nvSpPr>
        <p:spPr>
          <a:xfrm>
            <a:off x="6644400" y="2223086"/>
            <a:ext cx="2769388" cy="880165"/>
          </a:xfrm>
          <a:prstGeom prst="rect">
            <a:avLst/>
          </a:prstGeom>
          <a:noFill/>
          <a:ln>
            <a:noFill/>
          </a:ln>
        </p:spPr>
        <p:txBody>
          <a:bodyPr spcFirstLastPara="1" wrap="square" lIns="91425" tIns="45700" rIns="91425" bIns="45700" anchor="b" anchorCtr="0">
            <a:normAutofit fontScale="70000" lnSpcReduction="20000"/>
          </a:bodyPr>
          <a:lstStyle/>
          <a:p>
            <a:pPr marL="0" lvl="0" indent="0" algn="ctr" rtl="0">
              <a:lnSpc>
                <a:spcPct val="90000"/>
              </a:lnSpc>
              <a:spcBef>
                <a:spcPts val="0"/>
              </a:spcBef>
              <a:spcAft>
                <a:spcPts val="0"/>
              </a:spcAft>
              <a:buClr>
                <a:srgbClr val="FF0000"/>
              </a:buClr>
              <a:buSzPct val="100000"/>
              <a:buNone/>
            </a:pPr>
            <a:r>
              <a:rPr lang="en-US">
                <a:solidFill>
                  <a:srgbClr val="FF0000"/>
                </a:solidFill>
              </a:rPr>
              <a:t>Biblical-based approach to sustainable agriculture – </a:t>
            </a:r>
            <a:r>
              <a:rPr lang="en-US">
                <a:solidFill>
                  <a:srgbClr val="002060"/>
                </a:solidFill>
              </a:rPr>
              <a:t>currently practised in more than 30 counties </a:t>
            </a:r>
            <a:endParaRPr>
              <a:solidFill>
                <a:srgbClr val="002060"/>
              </a:solidFill>
            </a:endParaRPr>
          </a:p>
        </p:txBody>
      </p:sp>
      <p:pic>
        <p:nvPicPr>
          <p:cNvPr id="282" name="Google Shape;282;p59"/>
          <p:cNvPicPr preferRelativeResize="0">
            <a:picLocks noGrp="1"/>
          </p:cNvPicPr>
          <p:nvPr>
            <p:ph type="body" idx="2"/>
          </p:nvPr>
        </p:nvPicPr>
        <p:blipFill rotWithShape="1">
          <a:blip r:embed="rId4">
            <a:alphaModFix/>
          </a:blip>
          <a:srcRect/>
          <a:stretch/>
        </p:blipFill>
        <p:spPr>
          <a:xfrm>
            <a:off x="0" y="3638826"/>
            <a:ext cx="4292231" cy="3219173"/>
          </a:xfrm>
          <a:prstGeom prst="rect">
            <a:avLst/>
          </a:prstGeom>
          <a:noFill/>
          <a:ln>
            <a:noFill/>
          </a:ln>
        </p:spPr>
      </p:pic>
      <p:sp>
        <p:nvSpPr>
          <p:cNvPr id="283" name="Google Shape;283;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22</a:t>
            </a:fld>
            <a:endParaRPr/>
          </a:p>
        </p:txBody>
      </p:sp>
      <p:pic>
        <p:nvPicPr>
          <p:cNvPr id="284" name="Google Shape;284;p59"/>
          <p:cNvPicPr preferRelativeResize="0"/>
          <p:nvPr/>
        </p:nvPicPr>
        <p:blipFill rotWithShape="1">
          <a:blip r:embed="rId5">
            <a:alphaModFix/>
          </a:blip>
          <a:srcRect/>
          <a:stretch/>
        </p:blipFill>
        <p:spPr>
          <a:xfrm>
            <a:off x="7972655" y="2946817"/>
            <a:ext cx="5780341" cy="3756853"/>
          </a:xfrm>
          <a:prstGeom prst="rect">
            <a:avLst/>
          </a:prstGeom>
          <a:noFill/>
          <a:ln>
            <a:noFill/>
          </a:ln>
        </p:spPr>
      </p:pic>
      <p:pic>
        <p:nvPicPr>
          <p:cNvPr id="285" name="Google Shape;285;p59"/>
          <p:cNvPicPr preferRelativeResize="0"/>
          <p:nvPr/>
        </p:nvPicPr>
        <p:blipFill rotWithShape="1">
          <a:blip r:embed="rId6">
            <a:alphaModFix/>
          </a:blip>
          <a:srcRect/>
          <a:stretch/>
        </p:blipFill>
        <p:spPr>
          <a:xfrm>
            <a:off x="0" y="1497496"/>
            <a:ext cx="4218425" cy="2141330"/>
          </a:xfrm>
          <a:prstGeom prst="rect">
            <a:avLst/>
          </a:prstGeom>
          <a:noFill/>
          <a:ln>
            <a:noFill/>
          </a:ln>
        </p:spPr>
      </p:pic>
      <p:pic>
        <p:nvPicPr>
          <p:cNvPr id="286" name="Google Shape;286;p59"/>
          <p:cNvPicPr preferRelativeResize="0"/>
          <p:nvPr/>
        </p:nvPicPr>
        <p:blipFill rotWithShape="1">
          <a:blip r:embed="rId7">
            <a:alphaModFix/>
          </a:blip>
          <a:srcRect/>
          <a:stretch/>
        </p:blipFill>
        <p:spPr>
          <a:xfrm>
            <a:off x="4218425" y="3597966"/>
            <a:ext cx="2425976" cy="3260033"/>
          </a:xfrm>
          <a:prstGeom prst="rect">
            <a:avLst/>
          </a:prstGeom>
          <a:noFill/>
          <a:ln>
            <a:noFill/>
          </a:ln>
        </p:spPr>
      </p:pic>
      <p:pic>
        <p:nvPicPr>
          <p:cNvPr id="287" name="Google Shape;287;p59"/>
          <p:cNvPicPr preferRelativeResize="0"/>
          <p:nvPr/>
        </p:nvPicPr>
        <p:blipFill rotWithShape="1">
          <a:blip r:embed="rId8">
            <a:alphaModFix/>
          </a:blip>
          <a:srcRect/>
          <a:stretch/>
        </p:blipFill>
        <p:spPr>
          <a:xfrm>
            <a:off x="4218426" y="1456636"/>
            <a:ext cx="2425976" cy="2141330"/>
          </a:xfrm>
          <a:prstGeom prst="rect">
            <a:avLst/>
          </a:prstGeom>
          <a:noFill/>
          <a:ln>
            <a:noFill/>
          </a:ln>
        </p:spPr>
      </p:pic>
      <p:pic>
        <p:nvPicPr>
          <p:cNvPr id="288" name="Google Shape;288;p59"/>
          <p:cNvPicPr preferRelativeResize="0"/>
          <p:nvPr/>
        </p:nvPicPr>
        <p:blipFill rotWithShape="1">
          <a:blip r:embed="rId9">
            <a:alphaModFix/>
          </a:blip>
          <a:srcRect/>
          <a:stretch/>
        </p:blipFill>
        <p:spPr>
          <a:xfrm>
            <a:off x="6644400" y="3597965"/>
            <a:ext cx="2327322" cy="323260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9"/>
          <p:cNvSpPr txBox="1">
            <a:spLocks noGrp="1"/>
          </p:cNvSpPr>
          <p:nvPr>
            <p:ph type="title"/>
          </p:nvPr>
        </p:nvSpPr>
        <p:spPr>
          <a:xfrm>
            <a:off x="839788" y="0"/>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FF0000"/>
              </a:buClr>
              <a:buSzPts val="4400"/>
              <a:buFont typeface="Calibri"/>
              <a:buNone/>
            </a:pPr>
            <a:r>
              <a:rPr lang="en-US" b="1">
                <a:solidFill>
                  <a:schemeClr val="dk1"/>
                </a:solidFill>
              </a:rPr>
              <a:t>FGW and </a:t>
            </a:r>
            <a:r>
              <a:rPr lang="en-US" b="1"/>
              <a:t>BIODIVERSITY CONSERVATION</a:t>
            </a:r>
            <a:endParaRPr b="1">
              <a:solidFill>
                <a:schemeClr val="dk1"/>
              </a:solidFill>
            </a:endParaRPr>
          </a:p>
        </p:txBody>
      </p:sp>
      <p:sp>
        <p:nvSpPr>
          <p:cNvPr id="294" name="Google Shape;294;p19"/>
          <p:cNvSpPr txBox="1">
            <a:spLocks noGrp="1"/>
          </p:cNvSpPr>
          <p:nvPr>
            <p:ph type="body" idx="2"/>
          </p:nvPr>
        </p:nvSpPr>
        <p:spPr>
          <a:xfrm>
            <a:off x="283198" y="1325563"/>
            <a:ext cx="4580274" cy="5475979"/>
          </a:xfrm>
          <a:prstGeom prst="rect">
            <a:avLst/>
          </a:prstGeom>
          <a:noFill/>
          <a:ln>
            <a:noFill/>
          </a:ln>
        </p:spPr>
        <p:txBody>
          <a:bodyPr spcFirstLastPara="1" wrap="square" lIns="91425" tIns="45700" rIns="91425" bIns="45700" anchor="t" anchorCtr="0">
            <a:normAutofit fontScale="92500" lnSpcReduction="10000"/>
          </a:bodyPr>
          <a:lstStyle/>
          <a:p>
            <a:pPr marL="228600" lvl="0" indent="-228600" algn="l" rtl="0">
              <a:lnSpc>
                <a:spcPct val="90000"/>
              </a:lnSpc>
              <a:spcBef>
                <a:spcPts val="0"/>
              </a:spcBef>
              <a:spcAft>
                <a:spcPts val="0"/>
              </a:spcAft>
              <a:buClr>
                <a:srgbClr val="00B050"/>
              </a:buClr>
              <a:buSzPct val="107692"/>
              <a:buChar char="•"/>
            </a:pPr>
            <a:r>
              <a:rPr lang="en-US">
                <a:solidFill>
                  <a:srgbClr val="00B050"/>
                </a:solidFill>
              </a:rPr>
              <a:t>Improves biodiversity in the soil </a:t>
            </a:r>
            <a:r>
              <a:rPr lang="en-US" sz="2600"/>
              <a:t>– the range and variety of organisms in the soil</a:t>
            </a:r>
            <a:endParaRPr sz="2600"/>
          </a:p>
          <a:p>
            <a:pPr marL="228600" lvl="0" indent="-228600" algn="l" rtl="0">
              <a:lnSpc>
                <a:spcPct val="90000"/>
              </a:lnSpc>
              <a:spcBef>
                <a:spcPts val="1000"/>
              </a:spcBef>
              <a:spcAft>
                <a:spcPts val="0"/>
              </a:spcAft>
              <a:buClr>
                <a:srgbClr val="FF0000"/>
              </a:buClr>
              <a:buSzPct val="107692"/>
              <a:buChar char="•"/>
            </a:pPr>
            <a:r>
              <a:rPr lang="en-US">
                <a:solidFill>
                  <a:srgbClr val="FF0000"/>
                </a:solidFill>
              </a:rPr>
              <a:t>Carbon sequestration </a:t>
            </a:r>
            <a:r>
              <a:rPr lang="en-US"/>
              <a:t>– </a:t>
            </a:r>
            <a:r>
              <a:rPr lang="en-US" sz="2600"/>
              <a:t>through ensuring organic matter on soil surface </a:t>
            </a:r>
            <a:endParaRPr sz="2600"/>
          </a:p>
          <a:p>
            <a:pPr marL="228600" lvl="0" indent="-228600" algn="l" rtl="0">
              <a:lnSpc>
                <a:spcPct val="90000"/>
              </a:lnSpc>
              <a:spcBef>
                <a:spcPts val="1000"/>
              </a:spcBef>
              <a:spcAft>
                <a:spcPts val="0"/>
              </a:spcAft>
              <a:buClr>
                <a:srgbClr val="7030A0"/>
              </a:buClr>
              <a:buSzPct val="107692"/>
              <a:buChar char="•"/>
            </a:pPr>
            <a:r>
              <a:rPr lang="en-US">
                <a:solidFill>
                  <a:srgbClr val="7030A0"/>
                </a:solidFill>
              </a:rPr>
              <a:t>Promotes agro-diversity </a:t>
            </a:r>
            <a:r>
              <a:rPr lang="en-US"/>
              <a:t>– </a:t>
            </a:r>
            <a:r>
              <a:rPr lang="en-US" sz="2600"/>
              <a:t>encouraging a wide range of crops and livestock on farmlands</a:t>
            </a:r>
            <a:endParaRPr sz="2600"/>
          </a:p>
          <a:p>
            <a:pPr marL="228600" lvl="0" indent="-228600" algn="l" rtl="0">
              <a:lnSpc>
                <a:spcPct val="90000"/>
              </a:lnSpc>
              <a:spcBef>
                <a:spcPts val="1000"/>
              </a:spcBef>
              <a:spcAft>
                <a:spcPts val="0"/>
              </a:spcAft>
              <a:buClr>
                <a:schemeClr val="accent1"/>
              </a:buClr>
              <a:buSzPct val="107692"/>
              <a:buChar char="•"/>
            </a:pPr>
            <a:r>
              <a:rPr lang="en-US">
                <a:solidFill>
                  <a:schemeClr val="accent1"/>
                </a:solidFill>
              </a:rPr>
              <a:t>Tree Growing </a:t>
            </a:r>
            <a:r>
              <a:rPr lang="en-US"/>
              <a:t>- </a:t>
            </a:r>
            <a:r>
              <a:rPr lang="en-US" sz="2600"/>
              <a:t>Strong emphasis on integration with indigenous tree species</a:t>
            </a:r>
            <a:endParaRPr sz="2600"/>
          </a:p>
          <a:p>
            <a:pPr marL="228600" lvl="0" indent="-228600" algn="l" rtl="0">
              <a:lnSpc>
                <a:spcPct val="90000"/>
              </a:lnSpc>
              <a:spcBef>
                <a:spcPts val="1000"/>
              </a:spcBef>
              <a:spcAft>
                <a:spcPts val="0"/>
              </a:spcAft>
              <a:buClr>
                <a:srgbClr val="C00000"/>
              </a:buClr>
              <a:buSzPct val="107692"/>
              <a:buChar char="•"/>
            </a:pPr>
            <a:r>
              <a:rPr lang="en-US">
                <a:solidFill>
                  <a:srgbClr val="C00000"/>
                </a:solidFill>
              </a:rPr>
              <a:t>Exponential increase in crop yields per unit area </a:t>
            </a:r>
            <a:r>
              <a:rPr lang="en-US"/>
              <a:t>– </a:t>
            </a:r>
            <a:r>
              <a:rPr lang="en-US" sz="2600"/>
              <a:t>hence reduces clearing of forests for agriculture</a:t>
            </a:r>
            <a:endParaRPr sz="2600"/>
          </a:p>
        </p:txBody>
      </p:sp>
      <p:pic>
        <p:nvPicPr>
          <p:cNvPr id="295" name="Google Shape;295;p19"/>
          <p:cNvPicPr preferRelativeResize="0">
            <a:picLocks noGrp="1"/>
          </p:cNvPicPr>
          <p:nvPr>
            <p:ph type="body" idx="4"/>
          </p:nvPr>
        </p:nvPicPr>
        <p:blipFill rotWithShape="1">
          <a:blip r:embed="rId3">
            <a:alphaModFix/>
          </a:blip>
          <a:srcRect/>
          <a:stretch/>
        </p:blipFill>
        <p:spPr>
          <a:xfrm>
            <a:off x="5038096" y="1734171"/>
            <a:ext cx="7153904" cy="429091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00"/>
        <p:cNvGrpSpPr/>
        <p:nvPr/>
      </p:nvGrpSpPr>
      <p:grpSpPr>
        <a:xfrm>
          <a:off x="0" y="0"/>
          <a:ext cx="0" cy="0"/>
          <a:chOff x="0" y="0"/>
          <a:chExt cx="0" cy="0"/>
        </a:xfrm>
      </p:grpSpPr>
      <p:sp useBgFill="1">
        <p:nvSpPr>
          <p:cNvPr id="328" name="Rectangle 327">
            <a:extLst>
              <a:ext uri="{FF2B5EF4-FFF2-40B4-BE49-F238E27FC236}">
                <a16:creationId xmlns:a16="http://schemas.microsoft.com/office/drawing/2014/main" id="{EAE48C4B-3A90-42C3-BA00-6092B4771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1" name="Google Shape;301;p21"/>
          <p:cNvSpPr txBox="1"/>
          <p:nvPr/>
        </p:nvSpPr>
        <p:spPr>
          <a:xfrm>
            <a:off x="4369321" y="329184"/>
            <a:ext cx="7662770" cy="1770690"/>
          </a:xfrm>
          <a:prstGeom prst="rect">
            <a:avLst/>
          </a:prstGeom>
        </p:spPr>
        <p:txBody>
          <a:bodyPr spcFirstLastPara="1" vert="horz" lIns="91440" tIns="45720" rIns="91440" bIns="45720" rtlCol="0" anchor="b" anchorCtr="0">
            <a:normAutofit fontScale="92500"/>
          </a:bodyPr>
          <a:lstStyle/>
          <a:p>
            <a:pPr marL="0" marR="0" lvl="0" indent="0">
              <a:lnSpc>
                <a:spcPct val="90000"/>
              </a:lnSpc>
              <a:spcBef>
                <a:spcPct val="0"/>
              </a:spcBef>
              <a:spcAft>
                <a:spcPts val="600"/>
              </a:spcAft>
              <a:buClr>
                <a:schemeClr val="dk1"/>
              </a:buClr>
              <a:buSzPts val="3600"/>
            </a:pPr>
            <a:endParaRPr lang="en-US" sz="3400" b="0" i="0" u="none" strike="noStrike" kern="1200" cap="none">
              <a:solidFill>
                <a:schemeClr val="tx1"/>
              </a:solidFill>
              <a:latin typeface="+mj-lt"/>
              <a:ea typeface="+mj-ea"/>
              <a:cs typeface="+mj-cs"/>
              <a:sym typeface="Libre Franklin Medium"/>
            </a:endParaRPr>
          </a:p>
          <a:p>
            <a:pPr algn="ctr">
              <a:lnSpc>
                <a:spcPct val="90000"/>
              </a:lnSpc>
              <a:spcBef>
                <a:spcPct val="0"/>
              </a:spcBef>
              <a:spcAft>
                <a:spcPts val="600"/>
              </a:spcAft>
              <a:buClr>
                <a:srgbClr val="00B050"/>
              </a:buClr>
              <a:buSzPts val="3600"/>
            </a:pPr>
            <a:r>
              <a:rPr lang="en-US" sz="3400" b="1" kern="1200" dirty="0">
                <a:solidFill>
                  <a:schemeClr val="tx1"/>
                </a:solidFill>
                <a:latin typeface="+mj-lt"/>
                <a:ea typeface="+mj-ea"/>
                <a:cs typeface="+mj-cs"/>
                <a:sym typeface="Libre Franklin"/>
              </a:rPr>
              <a:t>OPPORTUNITIES FOR PARTNERSHIP  </a:t>
            </a:r>
            <a:endParaRPr lang="en-US" sz="3400" kern="1200" dirty="0">
              <a:solidFill>
                <a:schemeClr val="tx1"/>
              </a:solidFill>
              <a:latin typeface="+mj-lt"/>
              <a:ea typeface="+mj-ea"/>
            </a:endParaRPr>
          </a:p>
          <a:p>
            <a:pPr algn="ctr">
              <a:lnSpc>
                <a:spcPct val="90000"/>
              </a:lnSpc>
              <a:spcBef>
                <a:spcPct val="0"/>
              </a:spcBef>
              <a:spcAft>
                <a:spcPts val="600"/>
              </a:spcAft>
              <a:buSzPts val="3600"/>
            </a:pPr>
            <a:r>
              <a:rPr lang="en-US" sz="3400" b="1" kern="1200" dirty="0">
                <a:solidFill>
                  <a:schemeClr val="tx1"/>
                </a:solidFill>
                <a:latin typeface="+mj-lt"/>
                <a:ea typeface="+mj-ea"/>
                <a:cs typeface="+mj-cs"/>
                <a:sym typeface="Libre Franklin"/>
              </a:rPr>
              <a:t>EXAMPLE: AFRICA</a:t>
            </a:r>
            <a:endParaRPr lang="en-US" sz="3400" b="0" i="0" u="none" strike="noStrike" kern="1200" cap="none" dirty="0">
              <a:solidFill>
                <a:schemeClr val="tx1"/>
              </a:solidFill>
              <a:latin typeface="+mj-lt"/>
              <a:ea typeface="+mj-ea"/>
            </a:endParaRPr>
          </a:p>
          <a:p>
            <a:pPr marL="0" marR="0" lvl="0" indent="0">
              <a:lnSpc>
                <a:spcPct val="90000"/>
              </a:lnSpc>
              <a:spcBef>
                <a:spcPct val="0"/>
              </a:spcBef>
              <a:spcAft>
                <a:spcPts val="600"/>
              </a:spcAft>
              <a:buClr>
                <a:schemeClr val="dk1"/>
              </a:buClr>
              <a:buSzPts val="5200"/>
            </a:pPr>
            <a:endParaRPr lang="en-US" sz="3400" b="0" i="0" u="none" strike="noStrike" kern="1200" cap="none">
              <a:solidFill>
                <a:schemeClr val="tx1"/>
              </a:solidFill>
              <a:latin typeface="+mj-lt"/>
              <a:ea typeface="+mj-ea"/>
              <a:cs typeface="+mj-cs"/>
              <a:sym typeface="Libre Franklin Medium"/>
            </a:endParaRPr>
          </a:p>
        </p:txBody>
      </p:sp>
      <p:pic>
        <p:nvPicPr>
          <p:cNvPr id="302" name="Google Shape;302;p21" descr="A person planting a tree&#10;&#10;Description automatically generated with medium confidence"/>
          <p:cNvPicPr preferRelativeResize="0"/>
          <p:nvPr/>
        </p:nvPicPr>
        <p:blipFill rotWithShape="1">
          <a:blip r:embed="rId3"/>
          <a:srcRect l="3542" r="32134"/>
          <a:stretch/>
        </p:blipFill>
        <p:spPr>
          <a:xfrm>
            <a:off x="20" y="10"/>
            <a:ext cx="4041316" cy="4193753"/>
          </a:xfrm>
          <a:custGeom>
            <a:avLst/>
            <a:gdLst/>
            <a:ahLst/>
            <a:cxnLst/>
            <a:rect l="l" t="t" r="r" b="b"/>
            <a:pathLst>
              <a:path w="4041336" h="4193763">
                <a:moveTo>
                  <a:pt x="0" y="0"/>
                </a:moveTo>
                <a:lnTo>
                  <a:pt x="4019848" y="0"/>
                </a:lnTo>
                <a:lnTo>
                  <a:pt x="4021195" y="11419"/>
                </a:lnTo>
                <a:cubicBezTo>
                  <a:pt x="4036145" y="95184"/>
                  <a:pt x="4033611" y="180091"/>
                  <a:pt x="4037665" y="264364"/>
                </a:cubicBezTo>
                <a:cubicBezTo>
                  <a:pt x="4042480" y="367421"/>
                  <a:pt x="4036399" y="470858"/>
                  <a:pt x="4034118" y="574168"/>
                </a:cubicBezTo>
                <a:cubicBezTo>
                  <a:pt x="4032344" y="662121"/>
                  <a:pt x="4023602" y="749948"/>
                  <a:pt x="4026263" y="838028"/>
                </a:cubicBezTo>
                <a:cubicBezTo>
                  <a:pt x="4026453" y="841074"/>
                  <a:pt x="4026453" y="844120"/>
                  <a:pt x="4026263" y="847166"/>
                </a:cubicBezTo>
                <a:cubicBezTo>
                  <a:pt x="4018154" y="944003"/>
                  <a:pt x="4018154" y="1041348"/>
                  <a:pt x="4026263" y="1138186"/>
                </a:cubicBezTo>
                <a:cubicBezTo>
                  <a:pt x="4028835" y="1178494"/>
                  <a:pt x="4028113" y="1218943"/>
                  <a:pt x="4024109" y="1259137"/>
                </a:cubicBezTo>
                <a:cubicBezTo>
                  <a:pt x="4020308" y="1310285"/>
                  <a:pt x="4008145" y="1362194"/>
                  <a:pt x="4016887" y="1412960"/>
                </a:cubicBezTo>
                <a:cubicBezTo>
                  <a:pt x="4022576" y="1454780"/>
                  <a:pt x="4025705" y="1496916"/>
                  <a:pt x="4026263" y="1539116"/>
                </a:cubicBezTo>
                <a:cubicBezTo>
                  <a:pt x="4030697" y="1633542"/>
                  <a:pt x="4026516" y="1728475"/>
                  <a:pt x="4024869" y="1823155"/>
                </a:cubicBezTo>
                <a:cubicBezTo>
                  <a:pt x="4023095" y="1933446"/>
                  <a:pt x="4025883" y="2043737"/>
                  <a:pt x="4017014" y="2154154"/>
                </a:cubicBezTo>
                <a:cubicBezTo>
                  <a:pt x="4012136" y="2243351"/>
                  <a:pt x="4012136" y="2332751"/>
                  <a:pt x="4017014" y="2421948"/>
                </a:cubicBezTo>
                <a:cubicBezTo>
                  <a:pt x="4019421" y="2503683"/>
                  <a:pt x="4031711" y="2584656"/>
                  <a:pt x="4029684" y="2667279"/>
                </a:cubicBezTo>
                <a:cubicBezTo>
                  <a:pt x="4027276" y="2763608"/>
                  <a:pt x="4015874" y="2859684"/>
                  <a:pt x="4019421" y="2956268"/>
                </a:cubicBezTo>
                <a:cubicBezTo>
                  <a:pt x="4021068" y="3002339"/>
                  <a:pt x="4021195" y="3048410"/>
                  <a:pt x="4022082" y="3094480"/>
                </a:cubicBezTo>
                <a:cubicBezTo>
                  <a:pt x="4023222" y="3149943"/>
                  <a:pt x="4033231" y="3205278"/>
                  <a:pt x="4027656" y="3260614"/>
                </a:cubicBezTo>
                <a:cubicBezTo>
                  <a:pt x="4018408" y="3352883"/>
                  <a:pt x="3994462" y="3443628"/>
                  <a:pt x="4009412" y="3538181"/>
                </a:cubicBezTo>
                <a:cubicBezTo>
                  <a:pt x="4017647" y="3590217"/>
                  <a:pt x="4026896" y="3642380"/>
                  <a:pt x="4031711" y="3694923"/>
                </a:cubicBezTo>
                <a:cubicBezTo>
                  <a:pt x="4035892" y="3741882"/>
                  <a:pt x="4046407" y="3789603"/>
                  <a:pt x="4038425" y="3836308"/>
                </a:cubicBezTo>
                <a:cubicBezTo>
                  <a:pt x="4031584" y="3876287"/>
                  <a:pt x="4035131" y="3916266"/>
                  <a:pt x="4029810" y="3956245"/>
                </a:cubicBezTo>
                <a:cubicBezTo>
                  <a:pt x="4022842" y="4008661"/>
                  <a:pt x="4019168" y="4061966"/>
                  <a:pt x="4013847" y="4114764"/>
                </a:cubicBezTo>
                <a:lnTo>
                  <a:pt x="4010970" y="4161894"/>
                </a:lnTo>
                <a:lnTo>
                  <a:pt x="4002764" y="4161042"/>
                </a:lnTo>
                <a:cubicBezTo>
                  <a:pt x="3957904" y="4159210"/>
                  <a:pt x="3912934" y="4160186"/>
                  <a:pt x="3868108" y="4163980"/>
                </a:cubicBezTo>
                <a:cubicBezTo>
                  <a:pt x="3637072" y="4178737"/>
                  <a:pt x="3405779" y="4172076"/>
                  <a:pt x="3174741" y="4175341"/>
                </a:cubicBezTo>
                <a:cubicBezTo>
                  <a:pt x="2865668" y="4179782"/>
                  <a:pt x="2556851" y="4168420"/>
                  <a:pt x="2247906" y="4167376"/>
                </a:cubicBezTo>
                <a:cubicBezTo>
                  <a:pt x="2184582" y="4167115"/>
                  <a:pt x="2121002" y="4170510"/>
                  <a:pt x="2057934" y="4175733"/>
                </a:cubicBezTo>
                <a:cubicBezTo>
                  <a:pt x="1970560" y="4182786"/>
                  <a:pt x="1884336" y="4173905"/>
                  <a:pt x="1797729" y="4165547"/>
                </a:cubicBezTo>
                <a:cubicBezTo>
                  <a:pt x="1693340" y="4155492"/>
                  <a:pt x="1589207" y="4164372"/>
                  <a:pt x="1485458" y="4175995"/>
                </a:cubicBezTo>
                <a:cubicBezTo>
                  <a:pt x="1307344" y="4195571"/>
                  <a:pt x="1127888" y="4198979"/>
                  <a:pt x="949185" y="4186181"/>
                </a:cubicBezTo>
                <a:cubicBezTo>
                  <a:pt x="751793" y="4172468"/>
                  <a:pt x="554529" y="4174950"/>
                  <a:pt x="357136" y="4175995"/>
                </a:cubicBezTo>
                <a:lnTo>
                  <a:pt x="0" y="4175060"/>
                </a:lnTo>
                <a:close/>
              </a:path>
            </a:pathLst>
          </a:custGeom>
          <a:noFill/>
        </p:spPr>
      </p:pic>
      <p:sp>
        <p:nvSpPr>
          <p:cNvPr id="329" name="sketch line">
            <a:extLst>
              <a:ext uri="{FF2B5EF4-FFF2-40B4-BE49-F238E27FC236}">
                <a16:creationId xmlns:a16="http://schemas.microsoft.com/office/drawing/2014/main" id="{F919E280-CA27-4214-97E6-294E0C3BC4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463186"/>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3" name="Google Shape;303;p21" descr="A group of people working in a field&#10;&#10;Description automatically generated"/>
          <p:cNvPicPr preferRelativeResize="0"/>
          <p:nvPr/>
        </p:nvPicPr>
        <p:blipFill rotWithShape="1">
          <a:blip r:embed="rId4"/>
          <a:srcRect t="4190" r="3" b="3"/>
          <a:stretch/>
        </p:blipFill>
        <p:spPr>
          <a:xfrm>
            <a:off x="1" y="4267200"/>
            <a:ext cx="4051081" cy="2590800"/>
          </a:xfrm>
          <a:custGeom>
            <a:avLst/>
            <a:gdLst/>
            <a:ahLst/>
            <a:cxnLst/>
            <a:rect l="l" t="t" r="r" b="b"/>
            <a:pathLst>
              <a:path w="4051081" h="2496030">
                <a:moveTo>
                  <a:pt x="2464753" y="4"/>
                </a:moveTo>
                <a:cubicBezTo>
                  <a:pt x="2509518" y="-78"/>
                  <a:pt x="2554292" y="1163"/>
                  <a:pt x="2599067" y="4428"/>
                </a:cubicBezTo>
                <a:cubicBezTo>
                  <a:pt x="2749817" y="17813"/>
                  <a:pt x="2901270" y="21079"/>
                  <a:pt x="3052443" y="14222"/>
                </a:cubicBezTo>
                <a:cubicBezTo>
                  <a:pt x="3173923" y="5694"/>
                  <a:pt x="3295774" y="4206"/>
                  <a:pt x="3417420" y="9782"/>
                </a:cubicBezTo>
                <a:cubicBezTo>
                  <a:pt x="3530764" y="16442"/>
                  <a:pt x="3644108" y="23233"/>
                  <a:pt x="3757835" y="19315"/>
                </a:cubicBezTo>
                <a:cubicBezTo>
                  <a:pt x="3803121" y="17748"/>
                  <a:pt x="3847768" y="15789"/>
                  <a:pt x="3892671" y="13177"/>
                </a:cubicBezTo>
                <a:cubicBezTo>
                  <a:pt x="3933972" y="9619"/>
                  <a:pt x="3975386" y="7938"/>
                  <a:pt x="4016790" y="8134"/>
                </a:cubicBezTo>
                <a:lnTo>
                  <a:pt x="4034037" y="8999"/>
                </a:lnTo>
                <a:lnTo>
                  <a:pt x="4035370" y="62503"/>
                </a:lnTo>
                <a:cubicBezTo>
                  <a:pt x="4033549" y="118790"/>
                  <a:pt x="4026390" y="174983"/>
                  <a:pt x="4020562" y="231143"/>
                </a:cubicBezTo>
                <a:cubicBezTo>
                  <a:pt x="4014860" y="285717"/>
                  <a:pt x="4006498" y="343464"/>
                  <a:pt x="4019168" y="393470"/>
                </a:cubicBezTo>
                <a:cubicBezTo>
                  <a:pt x="4042480" y="482184"/>
                  <a:pt x="4024236" y="566457"/>
                  <a:pt x="4014100" y="651618"/>
                </a:cubicBezTo>
                <a:cubicBezTo>
                  <a:pt x="4001874" y="734926"/>
                  <a:pt x="4003635" y="819681"/>
                  <a:pt x="4019295" y="902406"/>
                </a:cubicBezTo>
                <a:cubicBezTo>
                  <a:pt x="4031711" y="960787"/>
                  <a:pt x="4031711" y="1020184"/>
                  <a:pt x="4033231" y="1078946"/>
                </a:cubicBezTo>
                <a:cubicBezTo>
                  <a:pt x="4034118" y="1115753"/>
                  <a:pt x="4020562" y="1153193"/>
                  <a:pt x="4011566" y="1189872"/>
                </a:cubicBezTo>
                <a:cubicBezTo>
                  <a:pt x="3995476" y="1256123"/>
                  <a:pt x="3989648" y="1323388"/>
                  <a:pt x="4011566" y="1387989"/>
                </a:cubicBezTo>
                <a:cubicBezTo>
                  <a:pt x="4042100" y="1477465"/>
                  <a:pt x="4059584" y="1566941"/>
                  <a:pt x="4046914" y="1661622"/>
                </a:cubicBezTo>
                <a:cubicBezTo>
                  <a:pt x="4039566" y="1720003"/>
                  <a:pt x="4037919" y="1779654"/>
                  <a:pt x="4026896" y="1837274"/>
                </a:cubicBezTo>
                <a:cubicBezTo>
                  <a:pt x="4008779" y="1932843"/>
                  <a:pt x="4015240" y="2027776"/>
                  <a:pt x="4029684" y="2121948"/>
                </a:cubicBezTo>
                <a:cubicBezTo>
                  <a:pt x="4039832" y="2200637"/>
                  <a:pt x="4040934" y="2280226"/>
                  <a:pt x="4032978" y="2359155"/>
                </a:cubicBezTo>
                <a:lnTo>
                  <a:pt x="4023519" y="2496030"/>
                </a:lnTo>
                <a:lnTo>
                  <a:pt x="0" y="2496030"/>
                </a:lnTo>
                <a:lnTo>
                  <a:pt x="0" y="12459"/>
                </a:lnTo>
                <a:lnTo>
                  <a:pt x="17104" y="15006"/>
                </a:lnTo>
                <a:cubicBezTo>
                  <a:pt x="83627" y="15006"/>
                  <a:pt x="150022" y="12263"/>
                  <a:pt x="216416" y="7824"/>
                </a:cubicBezTo>
                <a:cubicBezTo>
                  <a:pt x="361434" y="-156"/>
                  <a:pt x="506837" y="3162"/>
                  <a:pt x="651370" y="17748"/>
                </a:cubicBezTo>
                <a:cubicBezTo>
                  <a:pt x="753623" y="25440"/>
                  <a:pt x="856335" y="24213"/>
                  <a:pt x="958396" y="14092"/>
                </a:cubicBezTo>
                <a:cubicBezTo>
                  <a:pt x="1145682" y="-1710"/>
                  <a:pt x="1332584" y="10958"/>
                  <a:pt x="1519486" y="21666"/>
                </a:cubicBezTo>
                <a:cubicBezTo>
                  <a:pt x="1700504" y="32113"/>
                  <a:pt x="1881394" y="24408"/>
                  <a:pt x="2062411" y="17487"/>
                </a:cubicBezTo>
                <a:cubicBezTo>
                  <a:pt x="2196255" y="12394"/>
                  <a:pt x="2330459" y="249"/>
                  <a:pt x="2464753" y="4"/>
                </a:cubicBezTo>
                <a:close/>
              </a:path>
            </a:pathLst>
          </a:custGeom>
          <a:noFill/>
        </p:spPr>
      </p:pic>
      <p:sp>
        <p:nvSpPr>
          <p:cNvPr id="2" name="TextBox 1">
            <a:extLst>
              <a:ext uri="{FF2B5EF4-FFF2-40B4-BE49-F238E27FC236}">
                <a16:creationId xmlns:a16="http://schemas.microsoft.com/office/drawing/2014/main" id="{7ABECEFF-E341-2B5D-B68A-954222A7E861}"/>
              </a:ext>
            </a:extLst>
          </p:cNvPr>
          <p:cNvSpPr txBox="1"/>
          <p:nvPr/>
        </p:nvSpPr>
        <p:spPr>
          <a:xfrm>
            <a:off x="4654296" y="2706624"/>
            <a:ext cx="6894576" cy="3483864"/>
          </a:xfrm>
          <a:prstGeom prst="rect">
            <a:avLst/>
          </a:prstGeom>
        </p:spPr>
        <p:txBody>
          <a:bodyPr rot="0" spcFirstLastPara="0" vertOverflow="overflow" horzOverflow="overflow" vert="horz" lIns="91440" tIns="45720" rIns="91440" bIns="45720" numCol="1" spcCol="0" rtlCol="0" fromWordArt="0" anchorCtr="0" forceAA="0" compatLnSpc="1">
            <a:prstTxWarp prst="textNoShape">
              <a:avLst/>
            </a:prstTxWarp>
            <a:normAutofit/>
          </a:bodyPr>
          <a:lstStyle/>
          <a:p>
            <a:pPr marL="285750" indent="-228600">
              <a:lnSpc>
                <a:spcPct val="90000"/>
              </a:lnSpc>
              <a:spcAft>
                <a:spcPts val="600"/>
              </a:spcAft>
              <a:buFont typeface="Arial" panose="020B0604020202020204" pitchFamily="34" charset="0"/>
              <a:buChar char="•"/>
            </a:pPr>
            <a:r>
              <a:rPr lang="en-US" sz="2000" kern="1200">
                <a:solidFill>
                  <a:schemeClr val="tx1"/>
                </a:solidFill>
                <a:latin typeface="+mn-lt"/>
                <a:ea typeface="+mn-ea"/>
                <a:cs typeface="+mn-cs"/>
              </a:rPr>
              <a:t>WWF's Forest Landscape Restoration in Africa initiative aims to support the restoration of 13.5 million hectares of degraded and deforested landscapes across 9 countries by 2027 in a just way that promotes sustainable livelihoods for local people and biodiversity conservation:</a:t>
            </a:r>
          </a:p>
          <a:p>
            <a:pPr marL="285750" indent="-228600">
              <a:lnSpc>
                <a:spcPct val="90000"/>
              </a:lnSpc>
              <a:spcAft>
                <a:spcPts val="600"/>
              </a:spcAft>
              <a:buFont typeface="Arial" panose="020B0604020202020204" pitchFamily="34" charset="0"/>
              <a:buChar char="•"/>
            </a:pPr>
            <a:endParaRPr lang="en-US" sz="2000" kern="1200">
              <a:solidFill>
                <a:schemeClr val="tx1"/>
              </a:solidFill>
              <a:latin typeface="+mn-lt"/>
              <a:ea typeface="+mn-ea"/>
              <a:cs typeface="+mn-cs"/>
            </a:endParaRPr>
          </a:p>
          <a:p>
            <a:pPr marL="285750" indent="-228600">
              <a:lnSpc>
                <a:spcPct val="90000"/>
              </a:lnSpc>
              <a:spcAft>
                <a:spcPts val="600"/>
              </a:spcAft>
              <a:buFont typeface="Arial" panose="020B0604020202020204" pitchFamily="34" charset="0"/>
              <a:buChar char="•"/>
            </a:pPr>
            <a:r>
              <a:rPr lang="en-US" sz="2000" kern="1200">
                <a:solidFill>
                  <a:schemeClr val="tx1"/>
                </a:solidFill>
                <a:latin typeface="+mn-lt"/>
                <a:ea typeface="+mn-ea"/>
                <a:cs typeface="+mn-cs"/>
              </a:rPr>
              <a:t>Cameroon, DRC, Kenya, Madagascar, Mozambique, Tanzania, Uganda, Zambia and Zimbabwe</a:t>
            </a:r>
          </a:p>
          <a:p>
            <a:pPr marL="285750" indent="-228600">
              <a:lnSpc>
                <a:spcPct val="90000"/>
              </a:lnSpc>
              <a:spcAft>
                <a:spcPts val="600"/>
              </a:spcAft>
              <a:buFont typeface="Arial" panose="020B0604020202020204" pitchFamily="34" charset="0"/>
              <a:buChar char="•"/>
            </a:pPr>
            <a:endParaRPr lang="en-US" sz="2000" kern="1200">
              <a:solidFill>
                <a:schemeClr val="tx1"/>
              </a:solidFill>
              <a:latin typeface="+mn-lt"/>
              <a:ea typeface="+mn-ea"/>
              <a:cs typeface="+mn-cs"/>
            </a:endParaRPr>
          </a:p>
          <a:p>
            <a:pPr marL="285750" indent="-228600">
              <a:lnSpc>
                <a:spcPct val="90000"/>
              </a:lnSpc>
              <a:spcAft>
                <a:spcPts val="600"/>
              </a:spcAft>
              <a:buFont typeface="Arial" panose="020B0604020202020204" pitchFamily="34" charset="0"/>
              <a:buChar char="•"/>
            </a:pPr>
            <a:r>
              <a:rPr lang="en-US" sz="2000" kern="1200">
                <a:solidFill>
                  <a:schemeClr val="tx1"/>
                </a:solidFill>
                <a:latin typeface="+mn-lt"/>
                <a:ea typeface="+mn-ea"/>
                <a:cs typeface="+mn-cs"/>
              </a:rPr>
              <a:t>Here are some examples of our work  with FBOs in Kenya and Tanzania: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3"/>
          <p:cNvSpPr txBox="1">
            <a:spLocks noGrp="1"/>
          </p:cNvSpPr>
          <p:nvPr>
            <p:ph type="sldNum" idx="12"/>
          </p:nvPr>
        </p:nvSpPr>
        <p:spPr>
          <a:xfrm>
            <a:off x="11423921" y="6267450"/>
            <a:ext cx="541067"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25</a:t>
            </a:fld>
            <a:endParaRPr/>
          </a:p>
        </p:txBody>
      </p:sp>
      <p:sp>
        <p:nvSpPr>
          <p:cNvPr id="310" name="Google Shape;310;p23"/>
          <p:cNvSpPr txBox="1">
            <a:spLocks noGrp="1"/>
          </p:cNvSpPr>
          <p:nvPr>
            <p:ph type="body" idx="3"/>
          </p:nvPr>
        </p:nvSpPr>
        <p:spPr>
          <a:xfrm>
            <a:off x="10056440" y="5805264"/>
            <a:ext cx="1803526" cy="216024"/>
          </a:xfrm>
          <a:prstGeom prst="rect">
            <a:avLst/>
          </a:prstGeom>
          <a:noFill/>
          <a:ln>
            <a:noFill/>
          </a:ln>
        </p:spPr>
        <p:txBody>
          <a:bodyPr spcFirstLastPara="1" wrap="square" lIns="91425" tIns="45700" rIns="91425" bIns="45700" anchor="t" anchorCtr="0">
            <a:noAutofit/>
          </a:bodyPr>
          <a:lstStyle/>
          <a:p>
            <a:pPr marL="0" lvl="0" indent="0" algn="r" rtl="0">
              <a:lnSpc>
                <a:spcPct val="90000"/>
              </a:lnSpc>
              <a:spcBef>
                <a:spcPts val="0"/>
              </a:spcBef>
              <a:spcAft>
                <a:spcPts val="0"/>
              </a:spcAft>
              <a:buClr>
                <a:schemeClr val="lt1"/>
              </a:buClr>
              <a:buSzPts val="800"/>
              <a:buNone/>
            </a:pPr>
            <a:r>
              <a:rPr lang="en-US"/>
              <a:t>© Three Piece Media Production AB</a:t>
            </a:r>
            <a:endParaRPr/>
          </a:p>
        </p:txBody>
      </p:sp>
      <p:sp>
        <p:nvSpPr>
          <p:cNvPr id="311" name="Google Shape;311;p23"/>
          <p:cNvSpPr txBox="1"/>
          <p:nvPr/>
        </p:nvSpPr>
        <p:spPr>
          <a:xfrm>
            <a:off x="695400" y="2132856"/>
            <a:ext cx="4824536" cy="32316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400"/>
              <a:buFont typeface="Arial"/>
              <a:buNone/>
            </a:pPr>
            <a:r>
              <a:rPr lang="en-US" sz="3400" b="0" i="0" u="none" strike="noStrike" cap="none">
                <a:solidFill>
                  <a:srgbClr val="FFFFFF"/>
                </a:solidFill>
                <a:latin typeface="Calibri"/>
                <a:ea typeface="Calibri"/>
                <a:cs typeface="Calibri"/>
                <a:sym typeface="Calibri"/>
              </a:rPr>
              <a:t>We asked the country’s national clerical council: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400"/>
              <a:buFont typeface="Arial"/>
              <a:buNone/>
            </a:pPr>
            <a:endParaRPr sz="3400" b="0" i="0" u="none" strike="noStrike" cap="none">
              <a:solidFill>
                <a:srgbClr val="FFFF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400"/>
              <a:buFont typeface="Arial"/>
              <a:buNone/>
            </a:pPr>
            <a:r>
              <a:rPr lang="en-US" sz="3400" b="0" i="0" u="none" strike="noStrike" cap="none">
                <a:solidFill>
                  <a:srgbClr val="FFFFFF"/>
                </a:solidFill>
                <a:latin typeface="Calibri"/>
                <a:ea typeface="Calibri"/>
                <a:cs typeface="Calibri"/>
                <a:sym typeface="Calibri"/>
              </a:rPr>
              <a:t>Is there a Muslim response to Indonesia’s biodiversity crisis?</a:t>
            </a:r>
            <a:endParaRPr sz="3400" b="0" i="0" u="none" strike="noStrike" cap="none">
              <a:solidFill>
                <a:srgbClr val="FFFFFF"/>
              </a:solidFill>
              <a:latin typeface="Calibri"/>
              <a:ea typeface="Calibri"/>
              <a:cs typeface="Calibri"/>
              <a:sym typeface="Calibri"/>
            </a:endParaRPr>
          </a:p>
        </p:txBody>
      </p:sp>
      <p:sp>
        <p:nvSpPr>
          <p:cNvPr id="312" name="Google Shape;312;p23"/>
          <p:cNvSpPr/>
          <p:nvPr/>
        </p:nvSpPr>
        <p:spPr>
          <a:xfrm>
            <a:off x="-1" y="0"/>
            <a:ext cx="6613187" cy="923019"/>
          </a:xfrm>
          <a:prstGeom prst="rect">
            <a:avLst/>
          </a:prstGeom>
          <a:solidFill>
            <a:schemeClr val="accent2"/>
          </a:solidFill>
          <a:ln>
            <a:noFill/>
          </a:ln>
        </p:spPr>
        <p:txBody>
          <a:bodyPr spcFirstLastPara="1" wrap="square" lIns="91350" tIns="45675" rIns="91350" bIns="456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3" name="Google Shape;313;p23"/>
          <p:cNvSpPr txBox="1"/>
          <p:nvPr/>
        </p:nvSpPr>
        <p:spPr>
          <a:xfrm>
            <a:off x="227012" y="1275075"/>
            <a:ext cx="6159162" cy="5357499"/>
          </a:xfrm>
          <a:prstGeom prst="rect">
            <a:avLst/>
          </a:prstGeom>
          <a:noFill/>
          <a:ln>
            <a:noFill/>
          </a:ln>
        </p:spPr>
        <p:txBody>
          <a:bodyPr spcFirstLastPara="1" wrap="square" lIns="0" tIns="0" rIns="0" bIns="0" anchor="t" anchorCtr="0">
            <a:noAutofit/>
          </a:bodyPr>
          <a:lstStyle/>
          <a:p>
            <a:pPr marL="380365" marR="0" lvl="0" indent="-228600" algn="l" rtl="0">
              <a:lnSpc>
                <a:spcPct val="90000"/>
              </a:lnSpc>
              <a:spcBef>
                <a:spcPts val="0"/>
              </a:spcBef>
              <a:spcAft>
                <a:spcPts val="0"/>
              </a:spcAft>
              <a:buClr>
                <a:srgbClr val="FF0000"/>
              </a:buClr>
              <a:buSzPts val="2100"/>
              <a:buFont typeface="Arial"/>
              <a:buChar char="•"/>
            </a:pPr>
            <a:r>
              <a:rPr lang="en-US" sz="2100" b="1" i="0" u="none" strike="noStrike" cap="none">
                <a:solidFill>
                  <a:srgbClr val="FF0000"/>
                </a:solidFill>
                <a:latin typeface="Calibri"/>
                <a:ea typeface="Calibri"/>
                <a:cs typeface="Calibri"/>
                <a:sym typeface="Calibri"/>
              </a:rPr>
              <a:t>FBOs planted 10+ million trees on 7,000+ ha of state and faith land between 2018-2021, with potential to do more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400"/>
              </a:spcBef>
              <a:spcAft>
                <a:spcPts val="0"/>
              </a:spcAft>
              <a:buClr>
                <a:schemeClr val="dk1"/>
              </a:buClr>
              <a:buSzPts val="2100"/>
              <a:buFont typeface="Arial"/>
              <a:buNone/>
            </a:pPr>
            <a:endParaRPr sz="21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rgbClr val="7030A0"/>
              </a:buClr>
              <a:buSzPts val="2100"/>
              <a:buFont typeface="Arial"/>
              <a:buChar char="•"/>
            </a:pPr>
            <a:r>
              <a:rPr lang="en-US" sz="2100" b="1" i="0" u="none" strike="noStrike" cap="none">
                <a:solidFill>
                  <a:srgbClr val="7030A0"/>
                </a:solidFill>
                <a:latin typeface="Calibri"/>
                <a:ea typeface="Calibri"/>
                <a:cs typeface="Calibri"/>
                <a:sym typeface="Calibri"/>
              </a:rPr>
              <a:t>WWF BVP is supporting the first National Faith &amp; Restoration Network of 25 multi-faith organizations, representing 250,000+ people</a:t>
            </a:r>
            <a:endParaRPr sz="1400" b="0" i="0" u="none" strike="noStrike" cap="none">
              <a:solidFill>
                <a:srgbClr val="000000"/>
              </a:solidFill>
              <a:latin typeface="Arial"/>
              <a:ea typeface="Arial"/>
              <a:cs typeface="Arial"/>
              <a:sym typeface="Arial"/>
            </a:endParaRPr>
          </a:p>
          <a:p>
            <a:pPr marL="342900" marR="0" lvl="0" indent="-209550" algn="l" rtl="0">
              <a:lnSpc>
                <a:spcPct val="100000"/>
              </a:lnSpc>
              <a:spcBef>
                <a:spcPts val="0"/>
              </a:spcBef>
              <a:spcAft>
                <a:spcPts val="0"/>
              </a:spcAft>
              <a:buClr>
                <a:schemeClr val="dk1"/>
              </a:buClr>
              <a:buSzPts val="2100"/>
              <a:buFont typeface="Arial"/>
              <a:buNone/>
            </a:pPr>
            <a:endParaRPr sz="21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rgbClr val="00B050"/>
              </a:buClr>
              <a:buSzPts val="2100"/>
              <a:buFont typeface="Arial"/>
              <a:buChar char="•"/>
            </a:pPr>
            <a:r>
              <a:rPr lang="en-US" sz="2100" b="1" i="0" u="none" strike="noStrike" cap="none">
                <a:solidFill>
                  <a:srgbClr val="00B050"/>
                </a:solidFill>
                <a:latin typeface="Calibri"/>
                <a:ea typeface="Calibri"/>
                <a:cs typeface="Calibri"/>
                <a:sym typeface="Calibri"/>
              </a:rPr>
              <a:t>Also conducting Capacity building trainings on the Guide for tree growing</a:t>
            </a:r>
            <a:endParaRPr sz="1400" b="0" i="0" u="none" strike="noStrike" cap="none">
              <a:solidFill>
                <a:srgbClr val="000000"/>
              </a:solidFill>
              <a:latin typeface="Arial"/>
              <a:ea typeface="Arial"/>
              <a:cs typeface="Arial"/>
              <a:sym typeface="Arial"/>
            </a:endParaRPr>
          </a:p>
          <a:p>
            <a:pPr marL="342900" marR="0" lvl="0" indent="-209550" algn="l" rtl="0">
              <a:lnSpc>
                <a:spcPct val="100000"/>
              </a:lnSpc>
              <a:spcBef>
                <a:spcPts val="0"/>
              </a:spcBef>
              <a:spcAft>
                <a:spcPts val="0"/>
              </a:spcAft>
              <a:buClr>
                <a:schemeClr val="dk1"/>
              </a:buClr>
              <a:buSzPts val="2100"/>
              <a:buFont typeface="Arial"/>
              <a:buNone/>
            </a:pPr>
            <a:endParaRPr sz="21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rgbClr val="FFC000"/>
              </a:buClr>
              <a:buSzPts val="2100"/>
              <a:buFont typeface="Arial"/>
              <a:buChar char="•"/>
            </a:pPr>
            <a:r>
              <a:rPr lang="en-US" sz="2100" b="1" i="0" u="none" strike="noStrike" cap="none">
                <a:solidFill>
                  <a:srgbClr val="FFC000"/>
                </a:solidFill>
                <a:latin typeface="Calibri"/>
                <a:ea typeface="Calibri"/>
                <a:cs typeface="Calibri"/>
                <a:sym typeface="Calibri"/>
              </a:rPr>
              <a:t>Establishing landscape-based faith networks and developing restoration action plans in different landscapes</a:t>
            </a:r>
            <a:endParaRPr sz="1400" b="0" i="0" u="none" strike="noStrike" cap="none">
              <a:solidFill>
                <a:srgbClr val="000000"/>
              </a:solidFill>
              <a:latin typeface="Arial"/>
              <a:ea typeface="Arial"/>
              <a:cs typeface="Arial"/>
              <a:sym typeface="Arial"/>
            </a:endParaRPr>
          </a:p>
          <a:p>
            <a:pPr marL="342900" marR="0" lvl="0" indent="-209550" algn="l" rtl="0">
              <a:lnSpc>
                <a:spcPct val="100000"/>
              </a:lnSpc>
              <a:spcBef>
                <a:spcPts val="0"/>
              </a:spcBef>
              <a:spcAft>
                <a:spcPts val="0"/>
              </a:spcAft>
              <a:buClr>
                <a:schemeClr val="dk1"/>
              </a:buClr>
              <a:buSzPts val="2100"/>
              <a:buFont typeface="Arial"/>
              <a:buNone/>
            </a:pPr>
            <a:endParaRPr sz="21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rgbClr val="833C0B"/>
              </a:buClr>
              <a:buSzPts val="2100"/>
              <a:buFont typeface="Arial"/>
              <a:buChar char="•"/>
            </a:pPr>
            <a:r>
              <a:rPr lang="en-US" sz="2100" b="1" i="0" u="none" strike="noStrike" cap="none">
                <a:solidFill>
                  <a:srgbClr val="833C0B"/>
                </a:solidFill>
                <a:latin typeface="Calibri"/>
                <a:ea typeface="Calibri"/>
                <a:cs typeface="Calibri"/>
                <a:sym typeface="Calibri"/>
              </a:rPr>
              <a:t>Currently doing resource mobilization for pilot project and scaling to the region</a:t>
            </a:r>
            <a:endParaRPr sz="1400" b="0" i="0" u="none" strike="noStrike" cap="none">
              <a:solidFill>
                <a:srgbClr val="000000"/>
              </a:solidFill>
              <a:latin typeface="Arial"/>
              <a:ea typeface="Arial"/>
              <a:cs typeface="Arial"/>
              <a:sym typeface="Arial"/>
            </a:endParaRPr>
          </a:p>
          <a:p>
            <a:pPr marL="342900" marR="0" lvl="0" indent="-209550" algn="l" rtl="0">
              <a:lnSpc>
                <a:spcPct val="100000"/>
              </a:lnSpc>
              <a:spcBef>
                <a:spcPts val="0"/>
              </a:spcBef>
              <a:spcAft>
                <a:spcPts val="0"/>
              </a:spcAft>
              <a:buClr>
                <a:schemeClr val="dk1"/>
              </a:buClr>
              <a:buSzPts val="2100"/>
              <a:buFont typeface="Arial"/>
              <a:buNone/>
            </a:pPr>
            <a:endParaRPr sz="21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Calibri"/>
              <a:ea typeface="Calibri"/>
              <a:cs typeface="Calibri"/>
              <a:sym typeface="Calibri"/>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Calibri"/>
              <a:ea typeface="Calibri"/>
              <a:cs typeface="Calibri"/>
              <a:sym typeface="Calibri"/>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Calibri"/>
              <a:ea typeface="Calibri"/>
              <a:cs typeface="Calibri"/>
              <a:sym typeface="Calibri"/>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Calibri"/>
              <a:ea typeface="Calibri"/>
              <a:cs typeface="Calibri"/>
              <a:sym typeface="Calibri"/>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Calibri"/>
              <a:ea typeface="Calibri"/>
              <a:cs typeface="Calibri"/>
              <a:sym typeface="Calibri"/>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314" name="Google Shape;314;p23"/>
          <p:cNvPicPr preferRelativeResize="0"/>
          <p:nvPr/>
        </p:nvPicPr>
        <p:blipFill rotWithShape="1">
          <a:blip r:embed="rId3">
            <a:alphaModFix/>
          </a:blip>
          <a:srcRect/>
          <a:stretch/>
        </p:blipFill>
        <p:spPr>
          <a:xfrm>
            <a:off x="6613186" y="0"/>
            <a:ext cx="5595681" cy="3730454"/>
          </a:xfrm>
          <a:prstGeom prst="rect">
            <a:avLst/>
          </a:prstGeom>
          <a:noFill/>
          <a:ln>
            <a:noFill/>
          </a:ln>
        </p:spPr>
      </p:pic>
      <p:pic>
        <p:nvPicPr>
          <p:cNvPr id="315" name="Google Shape;315;p23" descr="A person holding a plant&#10;&#10;Description automatically generated"/>
          <p:cNvPicPr preferRelativeResize="0"/>
          <p:nvPr/>
        </p:nvPicPr>
        <p:blipFill rotWithShape="1">
          <a:blip r:embed="rId4">
            <a:alphaModFix/>
          </a:blip>
          <a:srcRect/>
          <a:stretch/>
        </p:blipFill>
        <p:spPr>
          <a:xfrm>
            <a:off x="6615550" y="3127547"/>
            <a:ext cx="5576450" cy="3730453"/>
          </a:xfrm>
          <a:prstGeom prst="rect">
            <a:avLst/>
          </a:prstGeom>
          <a:noFill/>
          <a:ln>
            <a:noFill/>
          </a:ln>
        </p:spPr>
      </p:pic>
      <p:sp>
        <p:nvSpPr>
          <p:cNvPr id="316" name="Google Shape;316;p23"/>
          <p:cNvSpPr txBox="1"/>
          <p:nvPr/>
        </p:nvSpPr>
        <p:spPr>
          <a:xfrm>
            <a:off x="2164725" y="-12"/>
            <a:ext cx="2449500" cy="67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200" b="1">
                <a:solidFill>
                  <a:schemeClr val="lt1"/>
                </a:solidFill>
                <a:latin typeface="Libre Franklin"/>
                <a:ea typeface="Libre Franklin"/>
                <a:cs typeface="Libre Franklin"/>
                <a:sym typeface="Libre Franklin"/>
              </a:rPr>
              <a:t>KENYA</a:t>
            </a:r>
            <a:endParaRPr sz="4200" b="1">
              <a:solidFill>
                <a:schemeClr val="lt1"/>
              </a:solidFill>
              <a:latin typeface="Libre Franklin"/>
              <a:ea typeface="Libre Franklin"/>
              <a:cs typeface="Libre Franklin"/>
              <a:sym typeface="Libre Frankli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60"/>
          <p:cNvPicPr preferRelativeResize="0"/>
          <p:nvPr/>
        </p:nvPicPr>
        <p:blipFill rotWithShape="1">
          <a:blip r:embed="rId3">
            <a:alphaModFix/>
          </a:blip>
          <a:srcRect t="179" b="188"/>
          <a:stretch/>
        </p:blipFill>
        <p:spPr>
          <a:xfrm>
            <a:off x="1" y="-1"/>
            <a:ext cx="12192004" cy="6858001"/>
          </a:xfrm>
          <a:prstGeom prst="rect">
            <a:avLst/>
          </a:prstGeom>
          <a:noFill/>
          <a:ln>
            <a:noFill/>
          </a:ln>
        </p:spPr>
      </p:pic>
      <p:sp>
        <p:nvSpPr>
          <p:cNvPr id="322" name="Google Shape;322;p60"/>
          <p:cNvSpPr/>
          <p:nvPr/>
        </p:nvSpPr>
        <p:spPr>
          <a:xfrm>
            <a:off x="728967" y="4303033"/>
            <a:ext cx="7686000" cy="1889600"/>
          </a:xfrm>
          <a:prstGeom prst="rect">
            <a:avLst/>
          </a:prstGeom>
          <a:solidFill>
            <a:srgbClr val="1E1E1E"/>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867" b="0" i="0" u="none" strike="noStrike" cap="none">
              <a:solidFill>
                <a:srgbClr val="000000"/>
              </a:solidFill>
              <a:latin typeface="Arial"/>
              <a:ea typeface="Arial"/>
              <a:cs typeface="Arial"/>
              <a:sym typeface="Arial"/>
            </a:endParaRPr>
          </a:p>
        </p:txBody>
      </p:sp>
      <p:cxnSp>
        <p:nvCxnSpPr>
          <p:cNvPr id="323" name="Google Shape;323;p60"/>
          <p:cNvCxnSpPr/>
          <p:nvPr/>
        </p:nvCxnSpPr>
        <p:spPr>
          <a:xfrm>
            <a:off x="1044567" y="5431951"/>
            <a:ext cx="1361600" cy="0"/>
          </a:xfrm>
          <a:prstGeom prst="straightConnector1">
            <a:avLst/>
          </a:prstGeom>
          <a:noFill/>
          <a:ln w="19050" cap="flat" cmpd="sng">
            <a:solidFill>
              <a:srgbClr val="F9D500"/>
            </a:solidFill>
            <a:prstDash val="solid"/>
            <a:round/>
            <a:headEnd type="none" w="sm" len="sm"/>
            <a:tailEnd type="none" w="sm" len="sm"/>
          </a:ln>
        </p:spPr>
      </p:cxnSp>
      <p:sp>
        <p:nvSpPr>
          <p:cNvPr id="324" name="Google Shape;324;p60"/>
          <p:cNvSpPr txBox="1"/>
          <p:nvPr/>
        </p:nvSpPr>
        <p:spPr>
          <a:xfrm>
            <a:off x="1006033" y="4536067"/>
            <a:ext cx="7227152" cy="73866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800" b="1" i="0" u="none" strike="noStrike" cap="none">
                <a:solidFill>
                  <a:schemeClr val="lt1"/>
                </a:solidFill>
                <a:latin typeface="Yanone Kaffeesatz"/>
                <a:ea typeface="Yanone Kaffeesatz"/>
                <a:cs typeface="Yanone Kaffeesatz"/>
                <a:sym typeface="Yanone Kaffeesatz"/>
              </a:rPr>
              <a:t>Faith-based restoration in Tanzania</a:t>
            </a:r>
            <a:endParaRPr sz="4800" b="1" i="0" u="none" strike="noStrike" cap="none">
              <a:solidFill>
                <a:schemeClr val="lt1"/>
              </a:solidFill>
              <a:latin typeface="Yanone Kaffeesatz"/>
              <a:ea typeface="Yanone Kaffeesatz"/>
              <a:cs typeface="Yanone Kaffeesatz"/>
              <a:sym typeface="Yanone Kaffeesatz"/>
            </a:endParaRPr>
          </a:p>
        </p:txBody>
      </p:sp>
      <p:pic>
        <p:nvPicPr>
          <p:cNvPr id="325" name="Google Shape;325;p60"/>
          <p:cNvPicPr preferRelativeResize="0"/>
          <p:nvPr/>
        </p:nvPicPr>
        <p:blipFill rotWithShape="1">
          <a:blip r:embed="rId4">
            <a:alphaModFix/>
          </a:blip>
          <a:srcRect b="10881"/>
          <a:stretch/>
        </p:blipFill>
        <p:spPr>
          <a:xfrm>
            <a:off x="728967" y="356634"/>
            <a:ext cx="1677200" cy="846533"/>
          </a:xfrm>
          <a:prstGeom prst="rect">
            <a:avLst/>
          </a:prstGeom>
          <a:noFill/>
          <a:ln>
            <a:noFill/>
          </a:ln>
        </p:spPr>
      </p:pic>
      <p:grpSp>
        <p:nvGrpSpPr>
          <p:cNvPr id="326" name="Google Shape;326;p60"/>
          <p:cNvGrpSpPr/>
          <p:nvPr/>
        </p:nvGrpSpPr>
        <p:grpSpPr>
          <a:xfrm>
            <a:off x="10810167" y="-28300"/>
            <a:ext cx="747300" cy="1146400"/>
            <a:chOff x="8107625" y="-21225"/>
            <a:chExt cx="560475" cy="859800"/>
          </a:xfrm>
        </p:grpSpPr>
        <p:sp>
          <p:nvSpPr>
            <p:cNvPr id="327" name="Google Shape;327;p60"/>
            <p:cNvSpPr/>
            <p:nvPr/>
          </p:nvSpPr>
          <p:spPr>
            <a:xfrm>
              <a:off x="8110700" y="-21225"/>
              <a:ext cx="557400" cy="8598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867" b="0" i="0" u="none" strike="noStrike" cap="none">
                <a:solidFill>
                  <a:srgbClr val="000000"/>
                </a:solidFill>
                <a:latin typeface="Arial"/>
                <a:ea typeface="Arial"/>
                <a:cs typeface="Arial"/>
                <a:sym typeface="Arial"/>
              </a:endParaRPr>
            </a:p>
          </p:txBody>
        </p:sp>
        <p:pic>
          <p:nvPicPr>
            <p:cNvPr id="328" name="Google Shape;328;p60"/>
            <p:cNvPicPr preferRelativeResize="0"/>
            <p:nvPr/>
          </p:nvPicPr>
          <p:blipFill rotWithShape="1">
            <a:blip r:embed="rId5">
              <a:alphaModFix/>
            </a:blip>
            <a:srcRect/>
            <a:stretch/>
          </p:blipFill>
          <p:spPr>
            <a:xfrm>
              <a:off x="8107625" y="171925"/>
              <a:ext cx="554100" cy="554100"/>
            </a:xfrm>
            <a:prstGeom prst="rect">
              <a:avLst/>
            </a:prstGeom>
            <a:noFill/>
            <a:ln>
              <a:noFill/>
            </a:ln>
          </p:spPr>
        </p:pic>
      </p:grpSp>
      <p:pic>
        <p:nvPicPr>
          <p:cNvPr id="329" name="Google Shape;329;p60"/>
          <p:cNvPicPr preferRelativeResize="0"/>
          <p:nvPr/>
        </p:nvPicPr>
        <p:blipFill rotWithShape="1">
          <a:blip r:embed="rId6">
            <a:alphaModFix/>
          </a:blip>
          <a:srcRect/>
          <a:stretch/>
        </p:blipFill>
        <p:spPr>
          <a:xfrm>
            <a:off x="5506669" y="2648645"/>
            <a:ext cx="1178663" cy="156071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61"/>
          <p:cNvSpPr txBox="1">
            <a:spLocks noGrp="1"/>
          </p:cNvSpPr>
          <p:nvPr>
            <p:ph type="title" idx="4294967295"/>
          </p:nvPr>
        </p:nvSpPr>
        <p:spPr>
          <a:xfrm>
            <a:off x="595081" y="593367"/>
            <a:ext cx="7990000" cy="7636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SzPts val="990"/>
              <a:buNone/>
            </a:pPr>
            <a:r>
              <a:rPr lang="en-US" sz="4293" b="1">
                <a:latin typeface="Yanone Kaffeesatz"/>
                <a:ea typeface="Yanone Kaffeesatz"/>
                <a:cs typeface="Yanone Kaffeesatz"/>
                <a:sym typeface="Yanone Kaffeesatz"/>
              </a:rPr>
              <a:t>Summary - Ruvuma Landscape Overview</a:t>
            </a:r>
            <a:endParaRPr sz="4293" b="1">
              <a:latin typeface="Yanone Kaffeesatz"/>
              <a:ea typeface="Yanone Kaffeesatz"/>
              <a:cs typeface="Yanone Kaffeesatz"/>
              <a:sym typeface="Yanone Kaffeesatz"/>
            </a:endParaRPr>
          </a:p>
        </p:txBody>
      </p:sp>
      <p:sp>
        <p:nvSpPr>
          <p:cNvPr id="335" name="Google Shape;335;p61"/>
          <p:cNvSpPr/>
          <p:nvPr/>
        </p:nvSpPr>
        <p:spPr>
          <a:xfrm>
            <a:off x="415600" y="632767"/>
            <a:ext cx="106000" cy="684800"/>
          </a:xfrm>
          <a:prstGeom prst="rect">
            <a:avLst/>
          </a:prstGeom>
          <a:solidFill>
            <a:srgbClr val="F9D5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867" b="0" i="0" u="none" strike="noStrike" cap="none">
              <a:solidFill>
                <a:srgbClr val="000000"/>
              </a:solidFill>
              <a:latin typeface="Arial"/>
              <a:ea typeface="Arial"/>
              <a:cs typeface="Arial"/>
              <a:sym typeface="Arial"/>
            </a:endParaRPr>
          </a:p>
        </p:txBody>
      </p:sp>
      <p:pic>
        <p:nvPicPr>
          <p:cNvPr id="336" name="Google Shape;336;p61"/>
          <p:cNvPicPr preferRelativeResize="0"/>
          <p:nvPr/>
        </p:nvPicPr>
        <p:blipFill rotWithShape="1">
          <a:blip r:embed="rId3">
            <a:alphaModFix/>
          </a:blip>
          <a:srcRect l="30166" r="32008"/>
          <a:stretch/>
        </p:blipFill>
        <p:spPr>
          <a:xfrm>
            <a:off x="8182333" y="1"/>
            <a:ext cx="3888831" cy="6857999"/>
          </a:xfrm>
          <a:prstGeom prst="rect">
            <a:avLst/>
          </a:prstGeom>
          <a:noFill/>
          <a:ln>
            <a:noFill/>
          </a:ln>
        </p:spPr>
      </p:pic>
      <p:pic>
        <p:nvPicPr>
          <p:cNvPr id="337" name="Google Shape;337;p61"/>
          <p:cNvPicPr preferRelativeResize="0"/>
          <p:nvPr/>
        </p:nvPicPr>
        <p:blipFill rotWithShape="1">
          <a:blip r:embed="rId4">
            <a:alphaModFix/>
          </a:blip>
          <a:srcRect/>
          <a:stretch/>
        </p:blipFill>
        <p:spPr>
          <a:xfrm>
            <a:off x="1864667" y="1416692"/>
            <a:ext cx="4414876" cy="5297867"/>
          </a:xfrm>
          <a:prstGeom prst="rect">
            <a:avLst/>
          </a:prstGeom>
          <a:noFill/>
          <a:ln>
            <a:noFill/>
          </a:ln>
        </p:spPr>
      </p:pic>
      <p:pic>
        <p:nvPicPr>
          <p:cNvPr id="338" name="Google Shape;338;p61"/>
          <p:cNvPicPr preferRelativeResize="0"/>
          <p:nvPr/>
        </p:nvPicPr>
        <p:blipFill rotWithShape="1">
          <a:blip r:embed="rId5">
            <a:alphaModFix/>
          </a:blip>
          <a:srcRect/>
          <a:stretch/>
        </p:blipFill>
        <p:spPr>
          <a:xfrm>
            <a:off x="10810167" y="229233"/>
            <a:ext cx="738800" cy="7388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62"/>
          <p:cNvSpPr txBox="1">
            <a:spLocks noGrp="1"/>
          </p:cNvSpPr>
          <p:nvPr>
            <p:ph type="title" idx="4294967295"/>
          </p:nvPr>
        </p:nvSpPr>
        <p:spPr>
          <a:xfrm>
            <a:off x="595066" y="373800"/>
            <a:ext cx="7379937" cy="7636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SzPts val="990"/>
              <a:buNone/>
            </a:pPr>
            <a:r>
              <a:rPr lang="en-US" sz="4293" b="1">
                <a:latin typeface="Yanone Kaffeesatz"/>
                <a:ea typeface="Yanone Kaffeesatz"/>
                <a:cs typeface="Yanone Kaffeesatz"/>
                <a:sym typeface="Yanone Kaffeesatz"/>
              </a:rPr>
              <a:t>History of Working with FBOs in Tanzania</a:t>
            </a:r>
            <a:endParaRPr sz="4293" b="1">
              <a:latin typeface="Yanone Kaffeesatz"/>
              <a:ea typeface="Yanone Kaffeesatz"/>
              <a:cs typeface="Yanone Kaffeesatz"/>
              <a:sym typeface="Yanone Kaffeesatz"/>
            </a:endParaRPr>
          </a:p>
        </p:txBody>
      </p:sp>
      <p:sp>
        <p:nvSpPr>
          <p:cNvPr id="344" name="Google Shape;344;p62"/>
          <p:cNvSpPr/>
          <p:nvPr/>
        </p:nvSpPr>
        <p:spPr>
          <a:xfrm>
            <a:off x="415600" y="413200"/>
            <a:ext cx="106000" cy="684800"/>
          </a:xfrm>
          <a:prstGeom prst="rect">
            <a:avLst/>
          </a:prstGeom>
          <a:solidFill>
            <a:srgbClr val="F9D5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345" name="Google Shape;345;p62"/>
          <p:cNvSpPr/>
          <p:nvPr/>
        </p:nvSpPr>
        <p:spPr>
          <a:xfrm>
            <a:off x="905761" y="1543307"/>
            <a:ext cx="2794871" cy="4460879"/>
          </a:xfrm>
          <a:custGeom>
            <a:avLst/>
            <a:gdLst/>
            <a:ahLst/>
            <a:cxnLst/>
            <a:rect l="l" t="t" r="r" b="b"/>
            <a:pathLst>
              <a:path w="3451" h="5840" extrusionOk="0">
                <a:moveTo>
                  <a:pt x="3450" y="5839"/>
                </a:moveTo>
                <a:lnTo>
                  <a:pt x="897" y="5839"/>
                </a:lnTo>
                <a:lnTo>
                  <a:pt x="824" y="5836"/>
                </a:lnTo>
                <a:lnTo>
                  <a:pt x="752" y="5828"/>
                </a:lnTo>
                <a:lnTo>
                  <a:pt x="682" y="5813"/>
                </a:lnTo>
                <a:lnTo>
                  <a:pt x="614" y="5794"/>
                </a:lnTo>
                <a:lnTo>
                  <a:pt x="548" y="5769"/>
                </a:lnTo>
                <a:lnTo>
                  <a:pt x="485" y="5739"/>
                </a:lnTo>
                <a:lnTo>
                  <a:pt x="425" y="5705"/>
                </a:lnTo>
                <a:lnTo>
                  <a:pt x="368" y="5666"/>
                </a:lnTo>
                <a:lnTo>
                  <a:pt x="314" y="5624"/>
                </a:lnTo>
                <a:lnTo>
                  <a:pt x="263" y="5577"/>
                </a:lnTo>
                <a:lnTo>
                  <a:pt x="216" y="5526"/>
                </a:lnTo>
                <a:lnTo>
                  <a:pt x="173" y="5472"/>
                </a:lnTo>
                <a:lnTo>
                  <a:pt x="135" y="5415"/>
                </a:lnTo>
                <a:lnTo>
                  <a:pt x="100" y="5355"/>
                </a:lnTo>
                <a:lnTo>
                  <a:pt x="71" y="5292"/>
                </a:lnTo>
                <a:lnTo>
                  <a:pt x="46" y="5227"/>
                </a:lnTo>
                <a:lnTo>
                  <a:pt x="26" y="5159"/>
                </a:lnTo>
                <a:lnTo>
                  <a:pt x="12" y="5089"/>
                </a:lnTo>
                <a:lnTo>
                  <a:pt x="3" y="5017"/>
                </a:lnTo>
                <a:lnTo>
                  <a:pt x="0" y="4944"/>
                </a:lnTo>
                <a:lnTo>
                  <a:pt x="0" y="0"/>
                </a:lnTo>
                <a:lnTo>
                  <a:pt x="64" y="0"/>
                </a:lnTo>
                <a:lnTo>
                  <a:pt x="64" y="4944"/>
                </a:lnTo>
                <a:lnTo>
                  <a:pt x="67" y="5012"/>
                </a:lnTo>
                <a:lnTo>
                  <a:pt x="75" y="5078"/>
                </a:lnTo>
                <a:lnTo>
                  <a:pt x="88" y="5143"/>
                </a:lnTo>
                <a:lnTo>
                  <a:pt x="107" y="5206"/>
                </a:lnTo>
                <a:lnTo>
                  <a:pt x="130" y="5267"/>
                </a:lnTo>
                <a:lnTo>
                  <a:pt x="157" y="5326"/>
                </a:lnTo>
                <a:lnTo>
                  <a:pt x="189" y="5381"/>
                </a:lnTo>
                <a:lnTo>
                  <a:pt x="225" y="5435"/>
                </a:lnTo>
                <a:lnTo>
                  <a:pt x="265" y="5485"/>
                </a:lnTo>
                <a:lnTo>
                  <a:pt x="308" y="5532"/>
                </a:lnTo>
                <a:lnTo>
                  <a:pt x="355" y="5575"/>
                </a:lnTo>
                <a:lnTo>
                  <a:pt x="405" y="5615"/>
                </a:lnTo>
                <a:lnTo>
                  <a:pt x="459" y="5651"/>
                </a:lnTo>
                <a:lnTo>
                  <a:pt x="515" y="5682"/>
                </a:lnTo>
                <a:lnTo>
                  <a:pt x="573" y="5710"/>
                </a:lnTo>
                <a:lnTo>
                  <a:pt x="634" y="5733"/>
                </a:lnTo>
                <a:lnTo>
                  <a:pt x="697" y="5751"/>
                </a:lnTo>
                <a:lnTo>
                  <a:pt x="762" y="5765"/>
                </a:lnTo>
                <a:lnTo>
                  <a:pt x="829" y="5773"/>
                </a:lnTo>
                <a:lnTo>
                  <a:pt x="897" y="5775"/>
                </a:lnTo>
                <a:lnTo>
                  <a:pt x="3450" y="5775"/>
                </a:lnTo>
                <a:lnTo>
                  <a:pt x="3450" y="5839"/>
                </a:lnTo>
                <a:close/>
              </a:path>
            </a:pathLst>
          </a:custGeom>
          <a:solidFill>
            <a:srgbClr val="5D754E"/>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346" name="Google Shape;346;p62"/>
          <p:cNvSpPr/>
          <p:nvPr/>
        </p:nvSpPr>
        <p:spPr>
          <a:xfrm>
            <a:off x="1805538" y="1305221"/>
            <a:ext cx="2479495" cy="4595484"/>
          </a:xfrm>
          <a:custGeom>
            <a:avLst/>
            <a:gdLst/>
            <a:ahLst/>
            <a:cxnLst/>
            <a:rect l="l" t="t" r="r" b="b"/>
            <a:pathLst>
              <a:path w="3451" h="5840" extrusionOk="0">
                <a:moveTo>
                  <a:pt x="3450" y="5839"/>
                </a:moveTo>
                <a:lnTo>
                  <a:pt x="3386" y="5839"/>
                </a:lnTo>
                <a:lnTo>
                  <a:pt x="3386" y="895"/>
                </a:lnTo>
                <a:lnTo>
                  <a:pt x="3384" y="827"/>
                </a:lnTo>
                <a:lnTo>
                  <a:pt x="3375" y="761"/>
                </a:lnTo>
                <a:lnTo>
                  <a:pt x="3362" y="696"/>
                </a:lnTo>
                <a:lnTo>
                  <a:pt x="3344" y="633"/>
                </a:lnTo>
                <a:lnTo>
                  <a:pt x="3321" y="572"/>
                </a:lnTo>
                <a:lnTo>
                  <a:pt x="3293" y="514"/>
                </a:lnTo>
                <a:lnTo>
                  <a:pt x="3261" y="458"/>
                </a:lnTo>
                <a:lnTo>
                  <a:pt x="3225" y="405"/>
                </a:lnTo>
                <a:lnTo>
                  <a:pt x="3186" y="354"/>
                </a:lnTo>
                <a:lnTo>
                  <a:pt x="3142" y="308"/>
                </a:lnTo>
                <a:lnTo>
                  <a:pt x="3095" y="264"/>
                </a:lnTo>
                <a:lnTo>
                  <a:pt x="3045" y="224"/>
                </a:lnTo>
                <a:lnTo>
                  <a:pt x="2992" y="189"/>
                </a:lnTo>
                <a:lnTo>
                  <a:pt x="2936" y="157"/>
                </a:lnTo>
                <a:lnTo>
                  <a:pt x="2877" y="129"/>
                </a:lnTo>
                <a:lnTo>
                  <a:pt x="2816" y="106"/>
                </a:lnTo>
                <a:lnTo>
                  <a:pt x="2753" y="88"/>
                </a:lnTo>
                <a:lnTo>
                  <a:pt x="2688" y="75"/>
                </a:lnTo>
                <a:lnTo>
                  <a:pt x="2622" y="66"/>
                </a:lnTo>
                <a:lnTo>
                  <a:pt x="2553" y="64"/>
                </a:lnTo>
                <a:lnTo>
                  <a:pt x="0" y="64"/>
                </a:lnTo>
                <a:lnTo>
                  <a:pt x="0" y="0"/>
                </a:lnTo>
                <a:lnTo>
                  <a:pt x="2553" y="0"/>
                </a:lnTo>
                <a:lnTo>
                  <a:pt x="2627" y="3"/>
                </a:lnTo>
                <a:lnTo>
                  <a:pt x="2699" y="11"/>
                </a:lnTo>
                <a:lnTo>
                  <a:pt x="2769" y="26"/>
                </a:lnTo>
                <a:lnTo>
                  <a:pt x="2837" y="45"/>
                </a:lnTo>
                <a:lnTo>
                  <a:pt x="2902" y="70"/>
                </a:lnTo>
                <a:lnTo>
                  <a:pt x="2965" y="100"/>
                </a:lnTo>
                <a:lnTo>
                  <a:pt x="3026" y="134"/>
                </a:lnTo>
                <a:lnTo>
                  <a:pt x="3083" y="173"/>
                </a:lnTo>
                <a:lnTo>
                  <a:pt x="3137" y="216"/>
                </a:lnTo>
                <a:lnTo>
                  <a:pt x="3187" y="262"/>
                </a:lnTo>
                <a:lnTo>
                  <a:pt x="3234" y="313"/>
                </a:lnTo>
                <a:lnTo>
                  <a:pt x="3277" y="367"/>
                </a:lnTo>
                <a:lnTo>
                  <a:pt x="3316" y="424"/>
                </a:lnTo>
                <a:lnTo>
                  <a:pt x="3350" y="484"/>
                </a:lnTo>
                <a:lnTo>
                  <a:pt x="3380" y="547"/>
                </a:lnTo>
                <a:lnTo>
                  <a:pt x="3405" y="613"/>
                </a:lnTo>
                <a:lnTo>
                  <a:pt x="3424" y="680"/>
                </a:lnTo>
                <a:lnTo>
                  <a:pt x="3439" y="750"/>
                </a:lnTo>
                <a:lnTo>
                  <a:pt x="3448" y="822"/>
                </a:lnTo>
                <a:lnTo>
                  <a:pt x="3450" y="895"/>
                </a:lnTo>
                <a:lnTo>
                  <a:pt x="3450" y="5839"/>
                </a:lnTo>
                <a:close/>
              </a:path>
            </a:pathLst>
          </a:custGeom>
          <a:solidFill>
            <a:srgbClr val="5D754E"/>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347" name="Google Shape;347;p62"/>
          <p:cNvSpPr txBox="1"/>
          <p:nvPr/>
        </p:nvSpPr>
        <p:spPr>
          <a:xfrm>
            <a:off x="1061421" y="1741598"/>
            <a:ext cx="3223611" cy="3965701"/>
          </a:xfrm>
          <a:prstGeom prst="rect">
            <a:avLst/>
          </a:prstGeom>
          <a:noFill/>
          <a:ln>
            <a:noFill/>
          </a:ln>
        </p:spPr>
        <p:txBody>
          <a:bodyPr spcFirstLastPara="1" wrap="square" lIns="91425" tIns="45700" rIns="91425" bIns="45700" anchor="t" anchorCtr="0">
            <a:spAutoFit/>
          </a:bodyPr>
          <a:lstStyle/>
          <a:p>
            <a:pPr marL="89744" marR="574872" lvl="0" indent="0" algn="ctr" rtl="0">
              <a:lnSpc>
                <a:spcPct val="103000"/>
              </a:lnSpc>
              <a:spcBef>
                <a:spcPts val="0"/>
              </a:spcBef>
              <a:spcAft>
                <a:spcPts val="0"/>
              </a:spcAft>
              <a:buNone/>
            </a:pPr>
            <a:r>
              <a:rPr lang="en-US" sz="2667" b="1" i="0" u="none" strike="noStrike" cap="none">
                <a:solidFill>
                  <a:schemeClr val="dk1"/>
                </a:solidFill>
                <a:latin typeface="Yanone Kaffeesatz"/>
                <a:ea typeface="Yanone Kaffeesatz"/>
                <a:cs typeface="Yanone Kaffeesatz"/>
                <a:sym typeface="Yanone Kaffeesatz"/>
              </a:rPr>
              <a:t>"We never preach against our sin's on nature, the damage we cause to nature.“</a:t>
            </a:r>
            <a:endParaRPr/>
          </a:p>
          <a:p>
            <a:pPr marL="89744" marR="574872" lvl="0" indent="0" algn="ctr" rtl="0">
              <a:lnSpc>
                <a:spcPct val="103000"/>
              </a:lnSpc>
              <a:spcBef>
                <a:spcPts val="0"/>
              </a:spcBef>
              <a:spcAft>
                <a:spcPts val="0"/>
              </a:spcAft>
              <a:buNone/>
            </a:pPr>
            <a:endParaRPr sz="2667" b="1" i="0" u="none" strike="noStrike" cap="none">
              <a:solidFill>
                <a:schemeClr val="dk1"/>
              </a:solidFill>
              <a:latin typeface="Yanone Kaffeesatz"/>
              <a:ea typeface="Yanone Kaffeesatz"/>
              <a:cs typeface="Yanone Kaffeesatz"/>
              <a:sym typeface="Yanone Kaffeesatz"/>
            </a:endParaRPr>
          </a:p>
          <a:p>
            <a:pPr marL="212508" marR="466502" lvl="0" indent="382684" algn="l" rtl="0">
              <a:lnSpc>
                <a:spcPct val="102000"/>
              </a:lnSpc>
              <a:spcBef>
                <a:spcPts val="533"/>
              </a:spcBef>
              <a:spcAft>
                <a:spcPts val="0"/>
              </a:spcAft>
              <a:buNone/>
            </a:pPr>
            <a:r>
              <a:rPr lang="en-US" sz="2133" b="1" i="0" u="none" strike="noStrike" cap="none">
                <a:solidFill>
                  <a:schemeClr val="dk1"/>
                </a:solidFill>
                <a:latin typeface="Yanone Kaffeesatz"/>
                <a:ea typeface="Yanone Kaffeesatz"/>
                <a:cs typeface="Yanone Kaffeesatz"/>
                <a:sym typeface="Yanone Kaffeesatz"/>
              </a:rPr>
              <a:t>REV LAMECK KAZINZA AFRICA INLAND CHURCH (AIC)</a:t>
            </a:r>
            <a:endParaRPr/>
          </a:p>
          <a:p>
            <a:pPr marL="0" marR="0" lvl="0" indent="0" algn="l" rtl="0">
              <a:lnSpc>
                <a:spcPct val="100000"/>
              </a:lnSpc>
              <a:spcBef>
                <a:spcPts val="0"/>
              </a:spcBef>
              <a:spcAft>
                <a:spcPts val="0"/>
              </a:spcAft>
              <a:buNone/>
            </a:pPr>
            <a:br>
              <a:rPr lang="en-US" sz="2400" b="0" i="0" u="none" strike="noStrike" cap="none">
                <a:solidFill>
                  <a:srgbClr val="000000"/>
                </a:solidFill>
                <a:latin typeface="Garamond"/>
                <a:ea typeface="Garamond"/>
                <a:cs typeface="Garamond"/>
                <a:sym typeface="Garamond"/>
              </a:rPr>
            </a:br>
            <a:r>
              <a:rPr lang="en-US" sz="2400" b="0" i="0" u="none" strike="noStrike" cap="none">
                <a:solidFill>
                  <a:srgbClr val="000000"/>
                </a:solidFill>
                <a:latin typeface="Garamond"/>
                <a:ea typeface="Garamond"/>
                <a:cs typeface="Garamond"/>
                <a:sym typeface="Garamond"/>
              </a:rPr>
              <a:t> </a:t>
            </a:r>
            <a:endParaRPr sz="24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348" name="Google Shape;348;p62"/>
          <p:cNvSpPr/>
          <p:nvPr/>
        </p:nvSpPr>
        <p:spPr>
          <a:xfrm>
            <a:off x="1163762" y="1305220"/>
            <a:ext cx="210820" cy="321733"/>
          </a:xfrm>
          <a:custGeom>
            <a:avLst/>
            <a:gdLst/>
            <a:ahLst/>
            <a:cxnLst/>
            <a:rect l="l" t="t" r="r" b="b"/>
            <a:pathLst>
              <a:path w="249" h="380" extrusionOk="0">
                <a:moveTo>
                  <a:pt x="128" y="379"/>
                </a:moveTo>
                <a:lnTo>
                  <a:pt x="64" y="361"/>
                </a:lnTo>
                <a:lnTo>
                  <a:pt x="20" y="314"/>
                </a:lnTo>
                <a:lnTo>
                  <a:pt x="0" y="251"/>
                </a:lnTo>
                <a:lnTo>
                  <a:pt x="1" y="227"/>
                </a:lnTo>
                <a:lnTo>
                  <a:pt x="19" y="163"/>
                </a:lnTo>
                <a:lnTo>
                  <a:pt x="53" y="109"/>
                </a:lnTo>
                <a:lnTo>
                  <a:pt x="99" y="64"/>
                </a:lnTo>
                <a:lnTo>
                  <a:pt x="154" y="30"/>
                </a:lnTo>
                <a:lnTo>
                  <a:pt x="213" y="6"/>
                </a:lnTo>
                <a:lnTo>
                  <a:pt x="233" y="0"/>
                </a:lnTo>
                <a:lnTo>
                  <a:pt x="248" y="98"/>
                </a:lnTo>
                <a:lnTo>
                  <a:pt x="228" y="103"/>
                </a:lnTo>
                <a:lnTo>
                  <a:pt x="209" y="110"/>
                </a:lnTo>
                <a:lnTo>
                  <a:pt x="191" y="118"/>
                </a:lnTo>
                <a:lnTo>
                  <a:pt x="173" y="128"/>
                </a:lnTo>
                <a:lnTo>
                  <a:pt x="157" y="140"/>
                </a:lnTo>
                <a:lnTo>
                  <a:pt x="176" y="148"/>
                </a:lnTo>
                <a:lnTo>
                  <a:pt x="194" y="158"/>
                </a:lnTo>
                <a:lnTo>
                  <a:pt x="236" y="204"/>
                </a:lnTo>
                <a:lnTo>
                  <a:pt x="249" y="247"/>
                </a:lnTo>
                <a:lnTo>
                  <a:pt x="247" y="273"/>
                </a:lnTo>
                <a:lnTo>
                  <a:pt x="222" y="336"/>
                </a:lnTo>
                <a:lnTo>
                  <a:pt x="172" y="372"/>
                </a:lnTo>
                <a:lnTo>
                  <a:pt x="151" y="377"/>
                </a:lnTo>
                <a:lnTo>
                  <a:pt x="128" y="379"/>
                </a:lnTo>
                <a:close/>
              </a:path>
            </a:pathLst>
          </a:custGeom>
          <a:solidFill>
            <a:srgbClr val="5D754E"/>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349" name="Google Shape;349;p62"/>
          <p:cNvSpPr/>
          <p:nvPr/>
        </p:nvSpPr>
        <p:spPr>
          <a:xfrm>
            <a:off x="3887422" y="5729858"/>
            <a:ext cx="210820" cy="321733"/>
          </a:xfrm>
          <a:custGeom>
            <a:avLst/>
            <a:gdLst/>
            <a:ahLst/>
            <a:cxnLst/>
            <a:rect l="l" t="t" r="r" b="b"/>
            <a:pathLst>
              <a:path w="249" h="380" extrusionOk="0">
                <a:moveTo>
                  <a:pt x="17" y="379"/>
                </a:moveTo>
                <a:lnTo>
                  <a:pt x="2" y="281"/>
                </a:lnTo>
                <a:lnTo>
                  <a:pt x="21" y="276"/>
                </a:lnTo>
                <a:lnTo>
                  <a:pt x="41" y="269"/>
                </a:lnTo>
                <a:lnTo>
                  <a:pt x="59" y="261"/>
                </a:lnTo>
                <a:lnTo>
                  <a:pt x="76" y="251"/>
                </a:lnTo>
                <a:lnTo>
                  <a:pt x="92" y="239"/>
                </a:lnTo>
                <a:lnTo>
                  <a:pt x="74" y="232"/>
                </a:lnTo>
                <a:lnTo>
                  <a:pt x="56" y="221"/>
                </a:lnTo>
                <a:lnTo>
                  <a:pt x="13" y="175"/>
                </a:lnTo>
                <a:lnTo>
                  <a:pt x="0" y="132"/>
                </a:lnTo>
                <a:lnTo>
                  <a:pt x="2" y="106"/>
                </a:lnTo>
                <a:lnTo>
                  <a:pt x="27" y="44"/>
                </a:lnTo>
                <a:lnTo>
                  <a:pt x="77" y="7"/>
                </a:lnTo>
                <a:lnTo>
                  <a:pt x="121" y="0"/>
                </a:lnTo>
                <a:lnTo>
                  <a:pt x="144" y="2"/>
                </a:lnTo>
                <a:lnTo>
                  <a:pt x="202" y="31"/>
                </a:lnTo>
                <a:lnTo>
                  <a:pt x="239" y="85"/>
                </a:lnTo>
                <a:lnTo>
                  <a:pt x="249" y="129"/>
                </a:lnTo>
                <a:lnTo>
                  <a:pt x="248" y="152"/>
                </a:lnTo>
                <a:lnTo>
                  <a:pt x="231" y="216"/>
                </a:lnTo>
                <a:lnTo>
                  <a:pt x="197" y="270"/>
                </a:lnTo>
                <a:lnTo>
                  <a:pt x="150" y="315"/>
                </a:lnTo>
                <a:lnTo>
                  <a:pt x="95" y="350"/>
                </a:lnTo>
                <a:lnTo>
                  <a:pt x="37" y="374"/>
                </a:lnTo>
                <a:lnTo>
                  <a:pt x="17" y="379"/>
                </a:lnTo>
                <a:close/>
              </a:path>
            </a:pathLst>
          </a:custGeom>
          <a:solidFill>
            <a:srgbClr val="5D754E"/>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None/>
            </a:pPr>
            <a:endParaRPr sz="1867" b="0" i="0" u="none" strike="noStrike" cap="none">
              <a:solidFill>
                <a:srgbClr val="000000"/>
              </a:solidFill>
              <a:latin typeface="Arial"/>
              <a:ea typeface="Arial"/>
              <a:cs typeface="Arial"/>
              <a:sym typeface="Arial"/>
            </a:endParaRPr>
          </a:p>
        </p:txBody>
      </p:sp>
      <p:pic>
        <p:nvPicPr>
          <p:cNvPr id="350" name="Google Shape;350;p62"/>
          <p:cNvPicPr preferRelativeResize="0"/>
          <p:nvPr/>
        </p:nvPicPr>
        <p:blipFill rotWithShape="1">
          <a:blip r:embed="rId3">
            <a:alphaModFix/>
          </a:blip>
          <a:srcRect/>
          <a:stretch/>
        </p:blipFill>
        <p:spPr>
          <a:xfrm>
            <a:off x="4715989" y="2241550"/>
            <a:ext cx="1968500" cy="2374900"/>
          </a:xfrm>
          <a:prstGeom prst="rect">
            <a:avLst/>
          </a:prstGeom>
          <a:noFill/>
          <a:ln>
            <a:noFill/>
          </a:ln>
        </p:spPr>
      </p:pic>
      <p:sp>
        <p:nvSpPr>
          <p:cNvPr id="351" name="Google Shape;351;p62"/>
          <p:cNvSpPr txBox="1"/>
          <p:nvPr/>
        </p:nvSpPr>
        <p:spPr>
          <a:xfrm>
            <a:off x="6526631" y="4133891"/>
            <a:ext cx="5507511" cy="2113527"/>
          </a:xfrm>
          <a:prstGeom prst="rect">
            <a:avLst/>
          </a:prstGeom>
          <a:blipFill rotWithShape="1">
            <a:blip r:embed="rId4">
              <a:alphaModFix/>
            </a:blip>
            <a:tile tx="0" ty="0" sx="100000" sy="100000" flip="none" algn="tl"/>
          </a:blipFill>
          <a:ln>
            <a:noFill/>
          </a:ln>
        </p:spPr>
        <p:txBody>
          <a:bodyPr spcFirstLastPara="1" wrap="square" lIns="91425" tIns="45700" rIns="91425" bIns="45700" anchor="t" anchorCtr="0">
            <a:spAutoFit/>
          </a:bodyPr>
          <a:lstStyle/>
          <a:p>
            <a:pPr marL="95671" marR="366598" lvl="0" indent="-846" algn="ctr" rtl="0">
              <a:lnSpc>
                <a:spcPct val="107000"/>
              </a:lnSpc>
              <a:spcBef>
                <a:spcPts val="0"/>
              </a:spcBef>
              <a:spcAft>
                <a:spcPts val="0"/>
              </a:spcAft>
              <a:buNone/>
            </a:pPr>
            <a:r>
              <a:rPr lang="en-US" sz="2133" b="1" i="0" u="none" strike="noStrike" cap="none">
                <a:solidFill>
                  <a:schemeClr val="dk1"/>
                </a:solidFill>
                <a:latin typeface="Yanone Kaffeesatz"/>
                <a:ea typeface="Yanone Kaffeesatz"/>
                <a:cs typeface="Yanone Kaffeesatz"/>
                <a:sym typeface="Yanone Kaffeesatz"/>
              </a:rPr>
              <a:t>"We act apart, each trying to address environmental issues alone. This meeting is a good beginning to create a common understanding."</a:t>
            </a:r>
            <a:endParaRPr/>
          </a:p>
          <a:p>
            <a:pPr marL="581645" marR="853419" lvl="0" indent="-847" algn="ctr" rtl="0">
              <a:lnSpc>
                <a:spcPct val="105000"/>
              </a:lnSpc>
              <a:spcBef>
                <a:spcPts val="567"/>
              </a:spcBef>
              <a:spcAft>
                <a:spcPts val="0"/>
              </a:spcAft>
              <a:buNone/>
            </a:pPr>
            <a:r>
              <a:rPr lang="en-US" sz="1867" b="0" i="0" u="none" strike="noStrike" cap="none">
                <a:solidFill>
                  <a:schemeClr val="dk1"/>
                </a:solidFill>
                <a:latin typeface="Garamond"/>
                <a:ea typeface="Garamond"/>
                <a:cs typeface="Garamond"/>
                <a:sym typeface="Garamond"/>
              </a:rPr>
              <a:t>FATUMA  HAMIS ISLAMIC WOMEN ASSOCIATION</a:t>
            </a:r>
            <a:endParaRPr sz="1867"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867" b="0" i="0" u="none" strike="noStrike" cap="none">
              <a:solidFill>
                <a:srgbClr val="000000"/>
              </a:solidFill>
              <a:latin typeface="Arial"/>
              <a:ea typeface="Arial"/>
              <a:cs typeface="Arial"/>
              <a:sym typeface="Arial"/>
            </a:endParaRPr>
          </a:p>
        </p:txBody>
      </p:sp>
      <p:pic>
        <p:nvPicPr>
          <p:cNvPr id="352" name="Google Shape;352;p62"/>
          <p:cNvPicPr preferRelativeResize="0"/>
          <p:nvPr/>
        </p:nvPicPr>
        <p:blipFill rotWithShape="1">
          <a:blip r:embed="rId5">
            <a:alphaModFix/>
          </a:blip>
          <a:srcRect/>
          <a:stretch/>
        </p:blipFill>
        <p:spPr>
          <a:xfrm>
            <a:off x="11130579" y="5122886"/>
            <a:ext cx="804495" cy="1067943"/>
          </a:xfrm>
          <a:prstGeom prst="rect">
            <a:avLst/>
          </a:prstGeom>
          <a:noFill/>
          <a:ln>
            <a:noFill/>
          </a:ln>
        </p:spPr>
      </p:pic>
      <p:pic>
        <p:nvPicPr>
          <p:cNvPr id="353" name="Google Shape;353;p62"/>
          <p:cNvPicPr preferRelativeResize="0"/>
          <p:nvPr/>
        </p:nvPicPr>
        <p:blipFill rotWithShape="1">
          <a:blip r:embed="rId6">
            <a:alphaModFix/>
          </a:blip>
          <a:srcRect/>
          <a:stretch/>
        </p:blipFill>
        <p:spPr>
          <a:xfrm>
            <a:off x="10810167" y="229233"/>
            <a:ext cx="738800" cy="738800"/>
          </a:xfrm>
          <a:prstGeom prst="rect">
            <a:avLst/>
          </a:prstGeom>
          <a:noFill/>
          <a:ln>
            <a:noFill/>
          </a:ln>
        </p:spPr>
      </p:pic>
      <p:pic>
        <p:nvPicPr>
          <p:cNvPr id="354" name="Google Shape;354;p62"/>
          <p:cNvPicPr preferRelativeResize="0"/>
          <p:nvPr/>
        </p:nvPicPr>
        <p:blipFill rotWithShape="1">
          <a:blip r:embed="rId7">
            <a:alphaModFix/>
          </a:blip>
          <a:srcRect/>
          <a:stretch/>
        </p:blipFill>
        <p:spPr>
          <a:xfrm>
            <a:off x="6491601" y="1326977"/>
            <a:ext cx="5577568" cy="278509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63"/>
          <p:cNvSpPr/>
          <p:nvPr/>
        </p:nvSpPr>
        <p:spPr>
          <a:xfrm>
            <a:off x="1559016" y="3649224"/>
            <a:ext cx="2197200" cy="551200"/>
          </a:xfrm>
          <a:prstGeom prst="rect">
            <a:avLst/>
          </a:prstGeom>
          <a:solidFill>
            <a:schemeClr val="accent2"/>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None/>
            </a:pPr>
            <a:endParaRPr sz="1867" b="0" i="0" u="none" strike="noStrike" cap="none">
              <a:solidFill>
                <a:srgbClr val="FFFFFF"/>
              </a:solidFill>
              <a:latin typeface="Lato Light"/>
              <a:ea typeface="Lato Light"/>
              <a:cs typeface="Lato Light"/>
              <a:sym typeface="Lato Light"/>
            </a:endParaRPr>
          </a:p>
        </p:txBody>
      </p:sp>
      <p:sp>
        <p:nvSpPr>
          <p:cNvPr id="360" name="Google Shape;360;p63"/>
          <p:cNvSpPr/>
          <p:nvPr/>
        </p:nvSpPr>
        <p:spPr>
          <a:xfrm>
            <a:off x="1559021" y="4259701"/>
            <a:ext cx="2197200" cy="2214400"/>
          </a:xfrm>
          <a:prstGeom prst="rect">
            <a:avLst/>
          </a:prstGeom>
          <a:solidFill>
            <a:srgbClr val="EEEEEE"/>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None/>
            </a:pPr>
            <a:endParaRPr sz="1867" b="0" i="0" u="none" strike="noStrike" cap="none">
              <a:solidFill>
                <a:srgbClr val="FFFFFF"/>
              </a:solidFill>
              <a:latin typeface="Lato Light"/>
              <a:ea typeface="Lato Light"/>
              <a:cs typeface="Lato Light"/>
              <a:sym typeface="Lato Light"/>
            </a:endParaRPr>
          </a:p>
        </p:txBody>
      </p:sp>
      <p:sp>
        <p:nvSpPr>
          <p:cNvPr id="361" name="Google Shape;361;p63"/>
          <p:cNvSpPr txBox="1"/>
          <p:nvPr/>
        </p:nvSpPr>
        <p:spPr>
          <a:xfrm>
            <a:off x="1558821" y="3772104"/>
            <a:ext cx="2197200" cy="305600"/>
          </a:xfrm>
          <a:prstGeom prst="rect">
            <a:avLst/>
          </a:prstGeom>
          <a:no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None/>
            </a:pPr>
            <a:r>
              <a:rPr lang="en-US" sz="1600" b="1" i="0" u="none" strike="noStrike" cap="none">
                <a:solidFill>
                  <a:schemeClr val="lt1"/>
                </a:solidFill>
                <a:latin typeface="Open Sans"/>
                <a:ea typeface="Open Sans"/>
                <a:cs typeface="Open Sans"/>
                <a:sym typeface="Open Sans"/>
              </a:rPr>
              <a:t>STEP #1</a:t>
            </a:r>
            <a:endParaRPr sz="2133" b="1" i="0" u="none" strike="noStrike" cap="none">
              <a:solidFill>
                <a:srgbClr val="FFFFFF"/>
              </a:solidFill>
              <a:latin typeface="Open Sans"/>
              <a:ea typeface="Open Sans"/>
              <a:cs typeface="Open Sans"/>
              <a:sym typeface="Open Sans"/>
            </a:endParaRPr>
          </a:p>
        </p:txBody>
      </p:sp>
      <p:grpSp>
        <p:nvGrpSpPr>
          <p:cNvPr id="362" name="Google Shape;362;p63"/>
          <p:cNvGrpSpPr/>
          <p:nvPr/>
        </p:nvGrpSpPr>
        <p:grpSpPr>
          <a:xfrm>
            <a:off x="1724111" y="1353968"/>
            <a:ext cx="1867445" cy="1867445"/>
            <a:chOff x="2281123" y="1091044"/>
            <a:chExt cx="1340400" cy="1340400"/>
          </a:xfrm>
        </p:grpSpPr>
        <p:sp>
          <p:nvSpPr>
            <p:cNvPr id="363" name="Google Shape;363;p63"/>
            <p:cNvSpPr/>
            <p:nvPr/>
          </p:nvSpPr>
          <p:spPr>
            <a:xfrm rot="8100000">
              <a:off x="2477420" y="1287341"/>
              <a:ext cx="947806" cy="947806"/>
            </a:xfrm>
            <a:prstGeom prst="teardrop">
              <a:avLst>
                <a:gd name="adj" fmla="val 118365"/>
              </a:avLst>
            </a:prstGeom>
            <a:solidFill>
              <a:schemeClr val="accent2"/>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None/>
              </a:pPr>
              <a:endParaRPr sz="1867" b="0" i="0" u="none" strike="noStrike" cap="none">
                <a:solidFill>
                  <a:srgbClr val="FFFFFF"/>
                </a:solidFill>
                <a:latin typeface="Lato Light"/>
                <a:ea typeface="Lato Light"/>
                <a:cs typeface="Lato Light"/>
                <a:sym typeface="Lato Light"/>
              </a:endParaRPr>
            </a:p>
          </p:txBody>
        </p:sp>
        <p:sp>
          <p:nvSpPr>
            <p:cNvPr id="364" name="Google Shape;364;p63"/>
            <p:cNvSpPr/>
            <p:nvPr/>
          </p:nvSpPr>
          <p:spPr>
            <a:xfrm>
              <a:off x="2539271" y="1347970"/>
              <a:ext cx="823500" cy="823200"/>
            </a:xfrm>
            <a:prstGeom prst="ellipse">
              <a:avLst/>
            </a:prstGeom>
            <a:solidFill>
              <a:srgbClr val="FFFFFF"/>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None/>
              </a:pPr>
              <a:endParaRPr sz="2533" b="0" i="0" u="none" strike="noStrike" cap="none">
                <a:solidFill>
                  <a:schemeClr val="dk1"/>
                </a:solidFill>
                <a:latin typeface="Lato Light"/>
                <a:ea typeface="Lato Light"/>
                <a:cs typeface="Lato Light"/>
                <a:sym typeface="Lato Light"/>
              </a:endParaRPr>
            </a:p>
          </p:txBody>
        </p:sp>
      </p:grpSp>
      <p:sp>
        <p:nvSpPr>
          <p:cNvPr id="365" name="Google Shape;365;p63"/>
          <p:cNvSpPr/>
          <p:nvPr/>
        </p:nvSpPr>
        <p:spPr>
          <a:xfrm>
            <a:off x="3821032" y="3649224"/>
            <a:ext cx="2197200" cy="551200"/>
          </a:xfrm>
          <a:prstGeom prst="rect">
            <a:avLst/>
          </a:prstGeom>
          <a:solidFill>
            <a:srgbClr val="666666"/>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None/>
            </a:pPr>
            <a:endParaRPr sz="1867" b="0" i="0" u="none" strike="noStrike" cap="none">
              <a:solidFill>
                <a:srgbClr val="FFFFFF"/>
              </a:solidFill>
              <a:latin typeface="Lato Light"/>
              <a:ea typeface="Lato Light"/>
              <a:cs typeface="Lato Light"/>
              <a:sym typeface="Lato Light"/>
            </a:endParaRPr>
          </a:p>
        </p:txBody>
      </p:sp>
      <p:sp>
        <p:nvSpPr>
          <p:cNvPr id="366" name="Google Shape;366;p63"/>
          <p:cNvSpPr/>
          <p:nvPr/>
        </p:nvSpPr>
        <p:spPr>
          <a:xfrm>
            <a:off x="3821039" y="4259701"/>
            <a:ext cx="2197200" cy="2214400"/>
          </a:xfrm>
          <a:prstGeom prst="rect">
            <a:avLst/>
          </a:prstGeom>
          <a:solidFill>
            <a:srgbClr val="EEEEEE"/>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None/>
            </a:pPr>
            <a:endParaRPr sz="1867" b="0" i="0" u="none" strike="noStrike" cap="none">
              <a:solidFill>
                <a:srgbClr val="FFFFFF"/>
              </a:solidFill>
              <a:latin typeface="Lato Light"/>
              <a:ea typeface="Lato Light"/>
              <a:cs typeface="Lato Light"/>
              <a:sym typeface="Lato Light"/>
            </a:endParaRPr>
          </a:p>
        </p:txBody>
      </p:sp>
      <p:sp>
        <p:nvSpPr>
          <p:cNvPr id="367" name="Google Shape;367;p63"/>
          <p:cNvSpPr txBox="1"/>
          <p:nvPr/>
        </p:nvSpPr>
        <p:spPr>
          <a:xfrm>
            <a:off x="3820837" y="3772104"/>
            <a:ext cx="2197200" cy="305600"/>
          </a:xfrm>
          <a:prstGeom prst="rect">
            <a:avLst/>
          </a:prstGeom>
          <a:no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None/>
            </a:pPr>
            <a:r>
              <a:rPr lang="en-US" sz="1600" b="1" i="0" u="none" strike="noStrike" cap="none">
                <a:solidFill>
                  <a:schemeClr val="lt1"/>
                </a:solidFill>
                <a:latin typeface="Open Sans"/>
                <a:ea typeface="Open Sans"/>
                <a:cs typeface="Open Sans"/>
                <a:sym typeface="Open Sans"/>
              </a:rPr>
              <a:t>STEP #2</a:t>
            </a:r>
            <a:endParaRPr sz="2133" b="1" i="0" u="none" strike="noStrike" cap="none">
              <a:solidFill>
                <a:srgbClr val="FFFFFF"/>
              </a:solidFill>
              <a:latin typeface="Open Sans"/>
              <a:ea typeface="Open Sans"/>
              <a:cs typeface="Open Sans"/>
              <a:sym typeface="Open Sans"/>
            </a:endParaRPr>
          </a:p>
        </p:txBody>
      </p:sp>
      <p:grpSp>
        <p:nvGrpSpPr>
          <p:cNvPr id="368" name="Google Shape;368;p63"/>
          <p:cNvGrpSpPr/>
          <p:nvPr/>
        </p:nvGrpSpPr>
        <p:grpSpPr>
          <a:xfrm>
            <a:off x="3986136" y="1353968"/>
            <a:ext cx="1867445" cy="1867445"/>
            <a:chOff x="3904742" y="1091044"/>
            <a:chExt cx="1340400" cy="1340400"/>
          </a:xfrm>
        </p:grpSpPr>
        <p:sp>
          <p:nvSpPr>
            <p:cNvPr id="369" name="Google Shape;369;p63"/>
            <p:cNvSpPr/>
            <p:nvPr/>
          </p:nvSpPr>
          <p:spPr>
            <a:xfrm rot="8100000">
              <a:off x="4101039" y="1287341"/>
              <a:ext cx="947806" cy="947806"/>
            </a:xfrm>
            <a:prstGeom prst="teardrop">
              <a:avLst>
                <a:gd name="adj" fmla="val 118365"/>
              </a:avLst>
            </a:prstGeom>
            <a:solidFill>
              <a:srgbClr val="666666"/>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None/>
              </a:pPr>
              <a:endParaRPr sz="1867" b="0" i="0" u="none" strike="noStrike" cap="none">
                <a:solidFill>
                  <a:srgbClr val="FFFFFF"/>
                </a:solidFill>
                <a:latin typeface="Lato Light"/>
                <a:ea typeface="Lato Light"/>
                <a:cs typeface="Lato Light"/>
                <a:sym typeface="Lato Light"/>
              </a:endParaRPr>
            </a:p>
          </p:txBody>
        </p:sp>
        <p:sp>
          <p:nvSpPr>
            <p:cNvPr id="370" name="Google Shape;370;p63"/>
            <p:cNvSpPr/>
            <p:nvPr/>
          </p:nvSpPr>
          <p:spPr>
            <a:xfrm>
              <a:off x="4162889" y="1347970"/>
              <a:ext cx="823500" cy="823200"/>
            </a:xfrm>
            <a:prstGeom prst="ellipse">
              <a:avLst/>
            </a:prstGeom>
            <a:solidFill>
              <a:srgbClr val="FFFFFF"/>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2533" b="0" i="0" u="none" strike="noStrike" cap="none">
                <a:solidFill>
                  <a:srgbClr val="666666"/>
                </a:solidFill>
                <a:latin typeface="Lato Light"/>
                <a:ea typeface="Lato Light"/>
                <a:cs typeface="Lato Light"/>
                <a:sym typeface="Lato Light"/>
              </a:endParaRPr>
            </a:p>
          </p:txBody>
        </p:sp>
      </p:grpSp>
      <p:sp>
        <p:nvSpPr>
          <p:cNvPr id="371" name="Google Shape;371;p63"/>
          <p:cNvSpPr/>
          <p:nvPr/>
        </p:nvSpPr>
        <p:spPr>
          <a:xfrm>
            <a:off x="6083048" y="3649224"/>
            <a:ext cx="2197200" cy="551200"/>
          </a:xfrm>
          <a:prstGeom prst="rect">
            <a:avLst/>
          </a:prstGeom>
          <a:solidFill>
            <a:srgbClr val="CCCCCC"/>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None/>
            </a:pPr>
            <a:endParaRPr sz="1867" b="0" i="0" u="none" strike="noStrike" cap="none">
              <a:solidFill>
                <a:srgbClr val="FFFFFF"/>
              </a:solidFill>
              <a:latin typeface="Lato Light"/>
              <a:ea typeface="Lato Light"/>
              <a:cs typeface="Lato Light"/>
              <a:sym typeface="Lato Light"/>
            </a:endParaRPr>
          </a:p>
        </p:txBody>
      </p:sp>
      <p:sp>
        <p:nvSpPr>
          <p:cNvPr id="372" name="Google Shape;372;p63"/>
          <p:cNvSpPr/>
          <p:nvPr/>
        </p:nvSpPr>
        <p:spPr>
          <a:xfrm>
            <a:off x="6083055" y="4259701"/>
            <a:ext cx="2197200" cy="2214400"/>
          </a:xfrm>
          <a:prstGeom prst="rect">
            <a:avLst/>
          </a:prstGeom>
          <a:solidFill>
            <a:srgbClr val="EEEEEE"/>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None/>
            </a:pPr>
            <a:endParaRPr sz="1867" b="0" i="0" u="none" strike="noStrike" cap="none">
              <a:solidFill>
                <a:srgbClr val="FFFFFF"/>
              </a:solidFill>
              <a:latin typeface="Lato Light"/>
              <a:ea typeface="Lato Light"/>
              <a:cs typeface="Lato Light"/>
              <a:sym typeface="Lato Light"/>
            </a:endParaRPr>
          </a:p>
        </p:txBody>
      </p:sp>
      <p:sp>
        <p:nvSpPr>
          <p:cNvPr id="373" name="Google Shape;373;p63"/>
          <p:cNvSpPr txBox="1"/>
          <p:nvPr/>
        </p:nvSpPr>
        <p:spPr>
          <a:xfrm>
            <a:off x="6082853" y="3772104"/>
            <a:ext cx="2197200" cy="305600"/>
          </a:xfrm>
          <a:prstGeom prst="rect">
            <a:avLst/>
          </a:prstGeom>
          <a:no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None/>
            </a:pPr>
            <a:r>
              <a:rPr lang="en-US" sz="1600" b="1" i="0" u="none" strike="noStrike" cap="none">
                <a:solidFill>
                  <a:schemeClr val="dk1"/>
                </a:solidFill>
                <a:latin typeface="Open Sans"/>
                <a:ea typeface="Open Sans"/>
                <a:cs typeface="Open Sans"/>
                <a:sym typeface="Open Sans"/>
              </a:rPr>
              <a:t>STEP #3</a:t>
            </a:r>
            <a:endParaRPr sz="2133" b="1" i="0" u="none" strike="noStrike" cap="none">
              <a:solidFill>
                <a:schemeClr val="dk1"/>
              </a:solidFill>
              <a:latin typeface="Open Sans"/>
              <a:ea typeface="Open Sans"/>
              <a:cs typeface="Open Sans"/>
              <a:sym typeface="Open Sans"/>
            </a:endParaRPr>
          </a:p>
        </p:txBody>
      </p:sp>
      <p:grpSp>
        <p:nvGrpSpPr>
          <p:cNvPr id="374" name="Google Shape;374;p63"/>
          <p:cNvGrpSpPr/>
          <p:nvPr/>
        </p:nvGrpSpPr>
        <p:grpSpPr>
          <a:xfrm>
            <a:off x="6248163" y="1353968"/>
            <a:ext cx="1867445" cy="1867445"/>
            <a:chOff x="5528361" y="1091044"/>
            <a:chExt cx="1340400" cy="1340400"/>
          </a:xfrm>
        </p:grpSpPr>
        <p:sp>
          <p:nvSpPr>
            <p:cNvPr id="375" name="Google Shape;375;p63"/>
            <p:cNvSpPr/>
            <p:nvPr/>
          </p:nvSpPr>
          <p:spPr>
            <a:xfrm rot="8100000">
              <a:off x="5724658" y="1287341"/>
              <a:ext cx="947806" cy="947806"/>
            </a:xfrm>
            <a:prstGeom prst="teardrop">
              <a:avLst>
                <a:gd name="adj" fmla="val 118365"/>
              </a:avLst>
            </a:prstGeom>
            <a:solidFill>
              <a:srgbClr val="B7B7B7"/>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None/>
              </a:pPr>
              <a:endParaRPr sz="1867" b="0" i="0" u="none" strike="noStrike" cap="none">
                <a:solidFill>
                  <a:srgbClr val="FFFFFF"/>
                </a:solidFill>
                <a:latin typeface="Lato Light"/>
                <a:ea typeface="Lato Light"/>
                <a:cs typeface="Lato Light"/>
                <a:sym typeface="Lato Light"/>
              </a:endParaRPr>
            </a:p>
          </p:txBody>
        </p:sp>
        <p:sp>
          <p:nvSpPr>
            <p:cNvPr id="376" name="Google Shape;376;p63"/>
            <p:cNvSpPr/>
            <p:nvPr/>
          </p:nvSpPr>
          <p:spPr>
            <a:xfrm>
              <a:off x="5786508" y="1347970"/>
              <a:ext cx="823500" cy="823200"/>
            </a:xfrm>
            <a:prstGeom prst="ellipse">
              <a:avLst/>
            </a:prstGeom>
            <a:solidFill>
              <a:srgbClr val="FFFFFF"/>
            </a:solidFill>
            <a:ln>
              <a:noFill/>
            </a:ln>
          </p:spPr>
          <p:txBody>
            <a:bodyPr spcFirstLastPara="1" wrap="square" lIns="45725" tIns="22850" rIns="45725" bIns="22850" anchor="ctr" anchorCtr="0">
              <a:noAutofit/>
            </a:bodyPr>
            <a:lstStyle/>
            <a:p>
              <a:pPr marL="0" marR="0" lvl="0" indent="0" algn="l" rtl="0">
                <a:lnSpc>
                  <a:spcPct val="100000"/>
                </a:lnSpc>
                <a:spcBef>
                  <a:spcPts val="0"/>
                </a:spcBef>
                <a:spcAft>
                  <a:spcPts val="0"/>
                </a:spcAft>
                <a:buNone/>
              </a:pPr>
              <a:endParaRPr sz="2933" b="0" i="0" u="none" strike="noStrike" cap="none">
                <a:solidFill>
                  <a:srgbClr val="B7B7B7"/>
                </a:solidFill>
                <a:latin typeface="Georgia"/>
                <a:ea typeface="Georgia"/>
                <a:cs typeface="Georgia"/>
                <a:sym typeface="Georgia"/>
              </a:endParaRPr>
            </a:p>
          </p:txBody>
        </p:sp>
      </p:grpSp>
      <p:sp>
        <p:nvSpPr>
          <p:cNvPr id="377" name="Google Shape;377;p63"/>
          <p:cNvSpPr/>
          <p:nvPr/>
        </p:nvSpPr>
        <p:spPr>
          <a:xfrm>
            <a:off x="8345064" y="3649224"/>
            <a:ext cx="2197200" cy="551200"/>
          </a:xfrm>
          <a:prstGeom prst="rect">
            <a:avLst/>
          </a:prstGeom>
          <a:solidFill>
            <a:srgbClr val="45818E"/>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None/>
            </a:pPr>
            <a:endParaRPr sz="1867" b="0" i="0" u="none" strike="noStrike" cap="none">
              <a:solidFill>
                <a:srgbClr val="FFFFFF"/>
              </a:solidFill>
              <a:latin typeface="Lato Light"/>
              <a:ea typeface="Lato Light"/>
              <a:cs typeface="Lato Light"/>
              <a:sym typeface="Lato Light"/>
            </a:endParaRPr>
          </a:p>
        </p:txBody>
      </p:sp>
      <p:sp>
        <p:nvSpPr>
          <p:cNvPr id="378" name="Google Shape;378;p63"/>
          <p:cNvSpPr/>
          <p:nvPr/>
        </p:nvSpPr>
        <p:spPr>
          <a:xfrm>
            <a:off x="8345072" y="4259701"/>
            <a:ext cx="2197200" cy="2214400"/>
          </a:xfrm>
          <a:prstGeom prst="rect">
            <a:avLst/>
          </a:prstGeom>
          <a:solidFill>
            <a:srgbClr val="EEEEEE"/>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None/>
            </a:pPr>
            <a:endParaRPr sz="1867" b="0" i="0" u="none" strike="noStrike" cap="none">
              <a:solidFill>
                <a:srgbClr val="FFFFFF"/>
              </a:solidFill>
              <a:latin typeface="Lato Light"/>
              <a:ea typeface="Lato Light"/>
              <a:cs typeface="Lato Light"/>
              <a:sym typeface="Lato Light"/>
            </a:endParaRPr>
          </a:p>
        </p:txBody>
      </p:sp>
      <p:sp>
        <p:nvSpPr>
          <p:cNvPr id="379" name="Google Shape;379;p63"/>
          <p:cNvSpPr txBox="1"/>
          <p:nvPr/>
        </p:nvSpPr>
        <p:spPr>
          <a:xfrm>
            <a:off x="8344869" y="3772104"/>
            <a:ext cx="2197200" cy="305600"/>
          </a:xfrm>
          <a:prstGeom prst="rect">
            <a:avLst/>
          </a:prstGeom>
          <a:no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None/>
            </a:pPr>
            <a:r>
              <a:rPr lang="en-US" sz="1600" b="1" i="0" u="none" strike="noStrike" cap="none">
                <a:solidFill>
                  <a:schemeClr val="lt1"/>
                </a:solidFill>
                <a:latin typeface="Open Sans"/>
                <a:ea typeface="Open Sans"/>
                <a:cs typeface="Open Sans"/>
                <a:sym typeface="Open Sans"/>
              </a:rPr>
              <a:t>STEP #4</a:t>
            </a:r>
            <a:endParaRPr sz="2133" b="1" i="0" u="none" strike="noStrike" cap="none">
              <a:solidFill>
                <a:srgbClr val="FFFFFF"/>
              </a:solidFill>
              <a:latin typeface="Open Sans"/>
              <a:ea typeface="Open Sans"/>
              <a:cs typeface="Open Sans"/>
              <a:sym typeface="Open Sans"/>
            </a:endParaRPr>
          </a:p>
        </p:txBody>
      </p:sp>
      <p:grpSp>
        <p:nvGrpSpPr>
          <p:cNvPr id="380" name="Google Shape;380;p63"/>
          <p:cNvGrpSpPr/>
          <p:nvPr/>
        </p:nvGrpSpPr>
        <p:grpSpPr>
          <a:xfrm>
            <a:off x="8510188" y="1353968"/>
            <a:ext cx="1867445" cy="1867445"/>
            <a:chOff x="7151979" y="1091044"/>
            <a:chExt cx="1340400" cy="1340400"/>
          </a:xfrm>
        </p:grpSpPr>
        <p:sp>
          <p:nvSpPr>
            <p:cNvPr id="381" name="Google Shape;381;p63"/>
            <p:cNvSpPr/>
            <p:nvPr/>
          </p:nvSpPr>
          <p:spPr>
            <a:xfrm rot="8100000">
              <a:off x="7348276" y="1287341"/>
              <a:ext cx="947806" cy="947806"/>
            </a:xfrm>
            <a:prstGeom prst="teardrop">
              <a:avLst>
                <a:gd name="adj" fmla="val 118365"/>
              </a:avLst>
            </a:prstGeom>
            <a:solidFill>
              <a:srgbClr val="45818E"/>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None/>
              </a:pPr>
              <a:endParaRPr sz="1867" b="0" i="0" u="none" strike="noStrike" cap="none">
                <a:solidFill>
                  <a:srgbClr val="FFFFFF"/>
                </a:solidFill>
                <a:latin typeface="Lato Light"/>
                <a:ea typeface="Lato Light"/>
                <a:cs typeface="Lato Light"/>
                <a:sym typeface="Lato Light"/>
              </a:endParaRPr>
            </a:p>
          </p:txBody>
        </p:sp>
        <p:sp>
          <p:nvSpPr>
            <p:cNvPr id="382" name="Google Shape;382;p63"/>
            <p:cNvSpPr/>
            <p:nvPr/>
          </p:nvSpPr>
          <p:spPr>
            <a:xfrm>
              <a:off x="7410127" y="1347970"/>
              <a:ext cx="823500" cy="823200"/>
            </a:xfrm>
            <a:prstGeom prst="ellipse">
              <a:avLst/>
            </a:prstGeom>
            <a:solidFill>
              <a:srgbClr val="FFFFFF"/>
            </a:solidFill>
            <a:ln>
              <a:noFill/>
            </a:ln>
          </p:spPr>
          <p:txBody>
            <a:bodyPr spcFirstLastPara="1" wrap="square" lIns="45725" tIns="22850" rIns="45725" bIns="22850" anchor="ctr" anchorCtr="0">
              <a:noAutofit/>
            </a:bodyPr>
            <a:lstStyle/>
            <a:p>
              <a:pPr marL="0" marR="0" lvl="0" indent="0" algn="ctr" rtl="0">
                <a:lnSpc>
                  <a:spcPct val="100000"/>
                </a:lnSpc>
                <a:spcBef>
                  <a:spcPts val="0"/>
                </a:spcBef>
                <a:spcAft>
                  <a:spcPts val="0"/>
                </a:spcAft>
                <a:buNone/>
              </a:pPr>
              <a:endParaRPr sz="2533" b="0" i="0" u="none" strike="noStrike" cap="none">
                <a:solidFill>
                  <a:srgbClr val="45818E"/>
                </a:solidFill>
                <a:latin typeface="Lato Light"/>
                <a:ea typeface="Lato Light"/>
                <a:cs typeface="Lato Light"/>
                <a:sym typeface="Lato Light"/>
              </a:endParaRPr>
            </a:p>
          </p:txBody>
        </p:sp>
      </p:grpSp>
      <p:sp>
        <p:nvSpPr>
          <p:cNvPr id="383" name="Google Shape;383;p63"/>
          <p:cNvSpPr txBox="1"/>
          <p:nvPr/>
        </p:nvSpPr>
        <p:spPr>
          <a:xfrm>
            <a:off x="1559016" y="4628266"/>
            <a:ext cx="2197200" cy="1715449"/>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r>
              <a:rPr lang="en-US" sz="1867" b="0" i="0" u="none" strike="noStrike" cap="none">
                <a:solidFill>
                  <a:srgbClr val="252525"/>
                </a:solidFill>
                <a:latin typeface="Yanone Kaffeesatz"/>
                <a:ea typeface="Yanone Kaffeesatz"/>
                <a:cs typeface="Yanone Kaffeesatz"/>
                <a:sym typeface="Yanone Kaffeesatz"/>
              </a:rPr>
              <a:t>Support the formation of FBO network for to engage in forest landscape restoration</a:t>
            </a:r>
            <a:endParaRPr sz="1400" b="0" i="0" u="none" strike="noStrike" cap="none">
              <a:solidFill>
                <a:srgbClr val="252525"/>
              </a:solidFill>
              <a:latin typeface="Yanone Kaffeesatz"/>
              <a:ea typeface="Yanone Kaffeesatz"/>
              <a:cs typeface="Yanone Kaffeesatz"/>
              <a:sym typeface="Yanone Kaffeesatz"/>
            </a:endParaRPr>
          </a:p>
        </p:txBody>
      </p:sp>
      <p:sp>
        <p:nvSpPr>
          <p:cNvPr id="384" name="Google Shape;384;p63"/>
          <p:cNvSpPr txBox="1"/>
          <p:nvPr/>
        </p:nvSpPr>
        <p:spPr>
          <a:xfrm>
            <a:off x="3821032" y="4736500"/>
            <a:ext cx="2197200" cy="1531621"/>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r>
              <a:rPr lang="en-US" sz="1867" b="0" i="0" u="none" strike="noStrike" cap="none">
                <a:solidFill>
                  <a:srgbClr val="252525"/>
                </a:solidFill>
                <a:latin typeface="Yanone Kaffeesatz"/>
                <a:ea typeface="Yanone Kaffeesatz"/>
                <a:cs typeface="Yanone Kaffeesatz"/>
                <a:sym typeface="Yanone Kaffeesatz"/>
              </a:rPr>
              <a:t>FBOs raise awareness on restoration in their faith communities in Ruvuma landscape</a:t>
            </a:r>
            <a:endParaRPr sz="1867" b="0" i="0" u="none" strike="noStrike" cap="none">
              <a:solidFill>
                <a:srgbClr val="252525"/>
              </a:solidFill>
              <a:latin typeface="Yanone Kaffeesatz"/>
              <a:ea typeface="Yanone Kaffeesatz"/>
              <a:cs typeface="Yanone Kaffeesatz"/>
              <a:sym typeface="Yanone Kaffeesatz"/>
            </a:endParaRPr>
          </a:p>
        </p:txBody>
      </p:sp>
      <p:sp>
        <p:nvSpPr>
          <p:cNvPr id="385" name="Google Shape;385;p63"/>
          <p:cNvSpPr txBox="1"/>
          <p:nvPr/>
        </p:nvSpPr>
        <p:spPr>
          <a:xfrm>
            <a:off x="6083064" y="4438366"/>
            <a:ext cx="2197200" cy="1829756"/>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r>
              <a:rPr lang="en-US" sz="2133" b="0" i="0" u="none" strike="noStrike" cap="none">
                <a:solidFill>
                  <a:srgbClr val="252525"/>
                </a:solidFill>
                <a:latin typeface="Yanone Kaffeesatz"/>
                <a:ea typeface="Yanone Kaffeesatz"/>
                <a:cs typeface="Yanone Kaffeesatz"/>
                <a:sym typeface="Yanone Kaffeesatz"/>
              </a:rPr>
              <a:t>FBOs identify faith lands for tree-growing, prioritizing key watersheds</a:t>
            </a:r>
            <a:endParaRPr sz="3200" b="0" i="0" u="none" strike="noStrike" cap="none">
              <a:solidFill>
                <a:srgbClr val="252525"/>
              </a:solidFill>
              <a:latin typeface="Yanone Kaffeesatz"/>
              <a:ea typeface="Yanone Kaffeesatz"/>
              <a:cs typeface="Yanone Kaffeesatz"/>
              <a:sym typeface="Yanone Kaffeesatz"/>
            </a:endParaRPr>
          </a:p>
        </p:txBody>
      </p:sp>
      <p:sp>
        <p:nvSpPr>
          <p:cNvPr id="386" name="Google Shape;386;p63"/>
          <p:cNvSpPr txBox="1"/>
          <p:nvPr/>
        </p:nvSpPr>
        <p:spPr>
          <a:xfrm>
            <a:off x="8345113" y="4525833"/>
            <a:ext cx="2197200" cy="1742288"/>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r>
              <a:rPr lang="en-US" sz="2133" b="0" i="0" u="none" strike="noStrike" cap="none">
                <a:solidFill>
                  <a:srgbClr val="252525"/>
                </a:solidFill>
                <a:latin typeface="Yanone Kaffeesatz"/>
                <a:ea typeface="Yanone Kaffeesatz"/>
                <a:cs typeface="Yanone Kaffeesatz"/>
                <a:sym typeface="Yanone Kaffeesatz"/>
              </a:rPr>
              <a:t>Faiths begin tree growing according to restoration best practice principles</a:t>
            </a:r>
            <a:endParaRPr sz="4267" b="0" i="0" u="none" strike="noStrike" cap="none">
              <a:solidFill>
                <a:srgbClr val="252525"/>
              </a:solidFill>
              <a:latin typeface="Yanone Kaffeesatz"/>
              <a:ea typeface="Yanone Kaffeesatz"/>
              <a:cs typeface="Yanone Kaffeesatz"/>
              <a:sym typeface="Yanone Kaffeesatz"/>
            </a:endParaRPr>
          </a:p>
        </p:txBody>
      </p:sp>
      <p:sp>
        <p:nvSpPr>
          <p:cNvPr id="387" name="Google Shape;387;p63"/>
          <p:cNvSpPr txBox="1">
            <a:spLocks noGrp="1"/>
          </p:cNvSpPr>
          <p:nvPr>
            <p:ph type="title"/>
          </p:nvPr>
        </p:nvSpPr>
        <p:spPr>
          <a:xfrm>
            <a:off x="595067" y="373800"/>
            <a:ext cx="4824000" cy="7636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SzPts val="990"/>
              <a:buNone/>
            </a:pPr>
            <a:r>
              <a:rPr lang="en-US" sz="4293" b="1">
                <a:latin typeface="Yanone Kaffeesatz"/>
                <a:ea typeface="Yanone Kaffeesatz"/>
                <a:cs typeface="Yanone Kaffeesatz"/>
                <a:sym typeface="Yanone Kaffeesatz"/>
              </a:rPr>
              <a:t>Steps of this Project</a:t>
            </a:r>
            <a:endParaRPr sz="4293" b="1">
              <a:latin typeface="Yanone Kaffeesatz"/>
              <a:ea typeface="Yanone Kaffeesatz"/>
              <a:cs typeface="Yanone Kaffeesatz"/>
              <a:sym typeface="Yanone Kaffeesatz"/>
            </a:endParaRPr>
          </a:p>
        </p:txBody>
      </p:sp>
      <p:sp>
        <p:nvSpPr>
          <p:cNvPr id="388" name="Google Shape;388;p63"/>
          <p:cNvSpPr/>
          <p:nvPr/>
        </p:nvSpPr>
        <p:spPr>
          <a:xfrm>
            <a:off x="415600" y="413200"/>
            <a:ext cx="106000" cy="684800"/>
          </a:xfrm>
          <a:prstGeom prst="rect">
            <a:avLst/>
          </a:prstGeom>
          <a:solidFill>
            <a:srgbClr val="F9D500"/>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389" name="Google Shape;389;p63"/>
          <p:cNvSpPr/>
          <p:nvPr/>
        </p:nvSpPr>
        <p:spPr>
          <a:xfrm>
            <a:off x="2095675" y="1796529"/>
            <a:ext cx="1124335" cy="889592"/>
          </a:xfrm>
          <a:custGeom>
            <a:avLst/>
            <a:gdLst/>
            <a:ahLst/>
            <a:cxnLst/>
            <a:rect l="l" t="t" r="r" b="b"/>
            <a:pathLst>
              <a:path w="1598580" h="1791126" extrusionOk="0">
                <a:moveTo>
                  <a:pt x="0" y="0"/>
                </a:moveTo>
                <a:lnTo>
                  <a:pt x="1598579" y="0"/>
                </a:lnTo>
                <a:lnTo>
                  <a:pt x="1598579" y="1791126"/>
                </a:lnTo>
                <a:lnTo>
                  <a:pt x="0" y="179112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390" name="Google Shape;390;p63"/>
          <p:cNvSpPr/>
          <p:nvPr/>
        </p:nvSpPr>
        <p:spPr>
          <a:xfrm>
            <a:off x="4526665" y="1566879"/>
            <a:ext cx="989623" cy="1145728"/>
          </a:xfrm>
          <a:custGeom>
            <a:avLst/>
            <a:gdLst/>
            <a:ahLst/>
            <a:cxnLst/>
            <a:rect l="l" t="t" r="r" b="b"/>
            <a:pathLst>
              <a:path w="1111936" h="1287335" extrusionOk="0">
                <a:moveTo>
                  <a:pt x="0" y="0"/>
                </a:moveTo>
                <a:lnTo>
                  <a:pt x="1111936" y="0"/>
                </a:lnTo>
                <a:lnTo>
                  <a:pt x="1111936" y="1287335"/>
                </a:lnTo>
                <a:lnTo>
                  <a:pt x="0" y="1287335"/>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391" name="Google Shape;391;p63"/>
          <p:cNvSpPr/>
          <p:nvPr/>
        </p:nvSpPr>
        <p:spPr>
          <a:xfrm>
            <a:off x="6655464" y="1483916"/>
            <a:ext cx="1052811" cy="1514835"/>
          </a:xfrm>
          <a:custGeom>
            <a:avLst/>
            <a:gdLst/>
            <a:ahLst/>
            <a:cxnLst/>
            <a:rect l="l" t="t" r="r" b="b"/>
            <a:pathLst>
              <a:path w="1182933" h="1702062" extrusionOk="0">
                <a:moveTo>
                  <a:pt x="0" y="0"/>
                </a:moveTo>
                <a:lnTo>
                  <a:pt x="1182933" y="0"/>
                </a:lnTo>
                <a:lnTo>
                  <a:pt x="1182933" y="1702061"/>
                </a:lnTo>
                <a:lnTo>
                  <a:pt x="0" y="1702061"/>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67" b="0" i="0" u="none" strike="noStrike" cap="none">
              <a:solidFill>
                <a:srgbClr val="000000"/>
              </a:solidFill>
              <a:latin typeface="Arial"/>
              <a:ea typeface="Arial"/>
              <a:cs typeface="Arial"/>
              <a:sym typeface="Arial"/>
            </a:endParaRPr>
          </a:p>
        </p:txBody>
      </p:sp>
      <p:sp>
        <p:nvSpPr>
          <p:cNvPr id="392" name="Google Shape;392;p63"/>
          <p:cNvSpPr/>
          <p:nvPr/>
        </p:nvSpPr>
        <p:spPr>
          <a:xfrm>
            <a:off x="9101122" y="1535514"/>
            <a:ext cx="695748" cy="1504321"/>
          </a:xfrm>
          <a:custGeom>
            <a:avLst/>
            <a:gdLst/>
            <a:ahLst/>
            <a:cxnLst/>
            <a:rect l="l" t="t" r="r" b="b"/>
            <a:pathLst>
              <a:path w="781740" h="1690248" extrusionOk="0">
                <a:moveTo>
                  <a:pt x="0" y="0"/>
                </a:moveTo>
                <a:lnTo>
                  <a:pt x="781740" y="0"/>
                </a:lnTo>
                <a:lnTo>
                  <a:pt x="781740" y="1690248"/>
                </a:lnTo>
                <a:lnTo>
                  <a:pt x="0" y="169024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867" b="0" i="0" u="none" strike="noStrike" cap="none">
              <a:solidFill>
                <a:srgbClr val="000000"/>
              </a:solidFill>
              <a:latin typeface="Arial"/>
              <a:ea typeface="Arial"/>
              <a:cs typeface="Arial"/>
              <a:sym typeface="Arial"/>
            </a:endParaRPr>
          </a:p>
        </p:txBody>
      </p:sp>
      <p:pic>
        <p:nvPicPr>
          <p:cNvPr id="393" name="Google Shape;393;p63"/>
          <p:cNvPicPr preferRelativeResize="0"/>
          <p:nvPr/>
        </p:nvPicPr>
        <p:blipFill rotWithShape="1">
          <a:blip r:embed="rId7">
            <a:alphaModFix/>
          </a:blip>
          <a:srcRect/>
          <a:stretch/>
        </p:blipFill>
        <p:spPr>
          <a:xfrm>
            <a:off x="10810167" y="229233"/>
            <a:ext cx="738800" cy="738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4"/>
          <p:cNvPicPr preferRelativeResize="0"/>
          <p:nvPr/>
        </p:nvPicPr>
        <p:blipFill rotWithShape="1">
          <a:blip r:embed="rId3">
            <a:alphaModFix/>
          </a:blip>
          <a:srcRect/>
          <a:stretch/>
        </p:blipFill>
        <p:spPr>
          <a:xfrm>
            <a:off x="390978" y="950876"/>
            <a:ext cx="5705022" cy="3374170"/>
          </a:xfrm>
          <a:prstGeom prst="rect">
            <a:avLst/>
          </a:prstGeom>
          <a:noFill/>
          <a:ln>
            <a:noFill/>
          </a:ln>
        </p:spPr>
      </p:pic>
      <p:sp>
        <p:nvSpPr>
          <p:cNvPr id="156" name="Google Shape;156;p4"/>
          <p:cNvSpPr txBox="1"/>
          <p:nvPr/>
        </p:nvSpPr>
        <p:spPr>
          <a:xfrm>
            <a:off x="6486978" y="950875"/>
            <a:ext cx="5797747" cy="3546173"/>
          </a:xfrm>
          <a:prstGeom prst="rect">
            <a:avLst/>
          </a:prstGeom>
          <a:noFill/>
          <a:ln>
            <a:noFill/>
          </a:ln>
        </p:spPr>
        <p:txBody>
          <a:bodyPr spcFirstLastPara="1" wrap="square" lIns="91425" tIns="45700" rIns="91425" bIns="45700" anchor="t" anchorCtr="0">
            <a:noAutofit/>
          </a:bodyPr>
          <a:lstStyle/>
          <a:p>
            <a:pPr marL="0" marR="0" lvl="0" indent="0" algn="l" rtl="0">
              <a:lnSpc>
                <a:spcPct val="115000"/>
              </a:lnSpc>
              <a:spcBef>
                <a:spcPts val="0"/>
              </a:spcBef>
              <a:spcAft>
                <a:spcPts val="0"/>
              </a:spcAft>
              <a:buClr>
                <a:srgbClr val="000000"/>
              </a:buClr>
              <a:buSzPts val="1900"/>
              <a:buFont typeface="Arial"/>
              <a:buNone/>
            </a:pPr>
            <a:r>
              <a:rPr lang="en-US" sz="1900" b="0" i="0" u="none" strike="noStrike" cap="none">
                <a:solidFill>
                  <a:schemeClr val="dk1"/>
                </a:solidFill>
                <a:latin typeface="Calibri"/>
                <a:ea typeface="Calibri"/>
                <a:cs typeface="Calibri"/>
                <a:sym typeface="Calibri"/>
              </a:rPr>
              <a:t>Laudato Si Call to Action:</a:t>
            </a:r>
            <a:endParaRPr sz="1900" b="0"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2000"/>
              <a:buFont typeface="Arial"/>
              <a:buNone/>
            </a:pPr>
            <a:r>
              <a:rPr lang="en-US" sz="2000" b="1" i="0" u="none" strike="noStrike" cap="none">
                <a:solidFill>
                  <a:schemeClr val="dk1"/>
                </a:solidFill>
                <a:latin typeface="Calibri"/>
                <a:ea typeface="Calibri"/>
                <a:cs typeface="Calibri"/>
                <a:sym typeface="Calibri"/>
              </a:rPr>
              <a:t>“Concretely, to safeguard biodiversity, we can take action by planting trees and form partnerships with organisations that care for land and seas. We must act together so that there is no more biodiversity loss and prioritize restoring degraded ecosystems, including on church land. We can grow Laudato Si’ gardens, living chapels, support regenerative agriculture and agroecology practices that protect and nourish human and planetary health.”</a:t>
            </a:r>
            <a:endParaRPr sz="2000" b="1" i="0" u="none" strike="noStrike" cap="none">
              <a:solidFill>
                <a:schemeClr val="dk1"/>
              </a:solidFill>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endParaRPr sz="1900" b="0" i="0" u="none" strike="noStrike" cap="none">
              <a:solidFill>
                <a:schemeClr val="dk1"/>
              </a:solidFill>
              <a:latin typeface="Calibri"/>
              <a:ea typeface="Calibri"/>
              <a:cs typeface="Calibri"/>
              <a:sym typeface="Calibri"/>
            </a:endParaRPr>
          </a:p>
          <a:p>
            <a:pPr marL="457200" marR="0" lvl="0" indent="0" algn="l" rtl="0">
              <a:lnSpc>
                <a:spcPct val="90000"/>
              </a:lnSpc>
              <a:spcBef>
                <a:spcPts val="40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151765" marR="0" lvl="0" indent="0" algn="l" rtl="0">
              <a:lnSpc>
                <a:spcPct val="90000"/>
              </a:lnSpc>
              <a:spcBef>
                <a:spcPts val="400"/>
              </a:spcBef>
              <a:spcAft>
                <a:spcPts val="0"/>
              </a:spcAft>
              <a:buClr>
                <a:srgbClr val="000000"/>
              </a:buClr>
              <a:buSzPts val="2400"/>
              <a:buFont typeface="Arial"/>
              <a:buNone/>
            </a:pPr>
            <a:endParaRPr sz="2400" b="0" i="0" u="none" strike="noStrike" cap="none">
              <a:solidFill>
                <a:schemeClr val="dk1"/>
              </a:solidFill>
              <a:latin typeface="Calibri"/>
              <a:ea typeface="Calibri"/>
              <a:cs typeface="Calibri"/>
              <a:sym typeface="Calibri"/>
            </a:endParaRPr>
          </a:p>
        </p:txBody>
      </p:sp>
      <p:sp>
        <p:nvSpPr>
          <p:cNvPr id="157" name="Google Shape;157;p4"/>
          <p:cNvSpPr txBox="1"/>
          <p:nvPr/>
        </p:nvSpPr>
        <p:spPr>
          <a:xfrm>
            <a:off x="0" y="0"/>
            <a:ext cx="12178875" cy="778873"/>
          </a:xfrm>
          <a:prstGeom prst="rect">
            <a:avLst/>
          </a:prstGeom>
          <a:noFill/>
          <a:ln>
            <a:noFill/>
          </a:ln>
        </p:spPr>
        <p:txBody>
          <a:bodyPr spcFirstLastPara="1" wrap="square" lIns="0" tIns="0" rIns="0" bIns="0" anchor="t" anchorCtr="0">
            <a:noAutofit/>
          </a:bodyPr>
          <a:lstStyle/>
          <a:p>
            <a:pPr marL="0" marR="0" lvl="0" indent="0" algn="ctr" rtl="0">
              <a:lnSpc>
                <a:spcPct val="80000"/>
              </a:lnSpc>
              <a:spcBef>
                <a:spcPts val="0"/>
              </a:spcBef>
              <a:spcAft>
                <a:spcPts val="0"/>
              </a:spcAft>
              <a:buClr>
                <a:schemeClr val="dk1"/>
              </a:buClr>
              <a:buSzPts val="3600"/>
              <a:buFont typeface="Arial"/>
              <a:buNone/>
            </a:pPr>
            <a:endParaRPr sz="3000" b="0" i="0" u="none" strike="noStrike" cap="none">
              <a:solidFill>
                <a:schemeClr val="dk1"/>
              </a:solidFill>
              <a:latin typeface="Libre Franklin Medium"/>
              <a:ea typeface="Libre Franklin Medium"/>
              <a:cs typeface="Libre Franklin Medium"/>
              <a:sym typeface="Libre Franklin Medium"/>
            </a:endParaRPr>
          </a:p>
          <a:p>
            <a:pPr marL="0" marR="0" lvl="0" indent="0" algn="ctr" rtl="0">
              <a:lnSpc>
                <a:spcPct val="80000"/>
              </a:lnSpc>
              <a:spcBef>
                <a:spcPts val="0"/>
              </a:spcBef>
              <a:spcAft>
                <a:spcPts val="0"/>
              </a:spcAft>
              <a:buClr>
                <a:schemeClr val="dk1"/>
              </a:buClr>
              <a:buSzPts val="3600"/>
              <a:buFont typeface="Arial"/>
              <a:buNone/>
            </a:pPr>
            <a:r>
              <a:rPr lang="en-US" sz="3000" b="0" i="0" u="none" strike="noStrike" cap="none">
                <a:solidFill>
                  <a:schemeClr val="dk1"/>
                </a:solidFill>
                <a:latin typeface="Libre Franklin Medium"/>
                <a:ea typeface="Libre Franklin Medium"/>
                <a:cs typeface="Libre Franklin Medium"/>
                <a:sym typeface="Libre Franklin Medium"/>
              </a:rPr>
              <a:t>Faith Calls to Action on Biodiversity:</a:t>
            </a:r>
            <a:endParaRPr sz="3000" b="0" i="0" u="none" strike="noStrike" cap="none">
              <a:solidFill>
                <a:schemeClr val="dk1"/>
              </a:solidFill>
              <a:latin typeface="Libre Franklin Medium"/>
              <a:ea typeface="Libre Franklin Medium"/>
              <a:cs typeface="Libre Franklin Medium"/>
              <a:sym typeface="Libre Franklin Medium"/>
            </a:endParaRPr>
          </a:p>
          <a:p>
            <a:pPr marL="0" marR="0" lvl="0" indent="0" algn="ctr" rtl="0">
              <a:lnSpc>
                <a:spcPct val="80000"/>
              </a:lnSpc>
              <a:spcBef>
                <a:spcPts val="0"/>
              </a:spcBef>
              <a:spcAft>
                <a:spcPts val="0"/>
              </a:spcAft>
              <a:buClr>
                <a:schemeClr val="dk1"/>
              </a:buClr>
              <a:buSzPts val="5200"/>
              <a:buFont typeface="Arial"/>
              <a:buNone/>
            </a:pPr>
            <a:endParaRPr sz="5200" b="0" i="0" u="none" strike="noStrike" cap="none">
              <a:solidFill>
                <a:schemeClr val="dk1"/>
              </a:solidFill>
              <a:latin typeface="Libre Franklin Medium"/>
              <a:ea typeface="Libre Franklin Medium"/>
              <a:cs typeface="Libre Franklin Medium"/>
              <a:sym typeface="Libre Franklin Medium"/>
            </a:endParaRPr>
          </a:p>
        </p:txBody>
      </p:sp>
      <p:sp>
        <p:nvSpPr>
          <p:cNvPr id="158" name="Google Shape;158;p4"/>
          <p:cNvSpPr txBox="1"/>
          <p:nvPr/>
        </p:nvSpPr>
        <p:spPr>
          <a:xfrm>
            <a:off x="425955" y="4497048"/>
            <a:ext cx="11032760" cy="23083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rgbClr val="000000"/>
                </a:solidFill>
                <a:latin typeface="Calibri"/>
                <a:ea typeface="Calibri"/>
                <a:cs typeface="Calibri"/>
                <a:sym typeface="Calibri"/>
              </a:rPr>
              <a:t>There are similar calls to action by every faith tradition:</a:t>
            </a:r>
            <a:endParaRPr/>
          </a:p>
          <a:p>
            <a:pPr marL="0" marR="0" lvl="0" indent="0" algn="l" rtl="0">
              <a:lnSpc>
                <a:spcPct val="100000"/>
              </a:lnSpc>
              <a:spcBef>
                <a:spcPts val="0"/>
              </a:spcBef>
              <a:spcAft>
                <a:spcPts val="0"/>
              </a:spcAft>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None/>
            </a:pPr>
            <a:r>
              <a:rPr lang="en-US" sz="1800" b="0" i="0" u="none" strike="noStrike" cap="none">
                <a:solidFill>
                  <a:srgbClr val="333333"/>
                </a:solidFill>
                <a:latin typeface="Calibri"/>
                <a:ea typeface="Calibri"/>
                <a:cs typeface="Calibri"/>
                <a:sym typeface="Calibri"/>
              </a:rPr>
              <a:t>Islam: </a:t>
            </a:r>
            <a:r>
              <a:rPr lang="en-US" sz="1800" b="0" i="1" u="none" strike="noStrike" cap="none">
                <a:solidFill>
                  <a:srgbClr val="333333"/>
                </a:solidFill>
                <a:latin typeface="Calibri"/>
                <a:ea typeface="Calibri"/>
                <a:cs typeface="Calibri"/>
                <a:sym typeface="Calibri"/>
              </a:rPr>
              <a:t>"In Islamic teachings, humans shall act as Guardians (Kalifah) of our shared planet.”</a:t>
            </a:r>
            <a:endParaRPr/>
          </a:p>
          <a:p>
            <a:pPr marL="0" marR="0" lvl="0" indent="0" algn="l" rtl="0">
              <a:lnSpc>
                <a:spcPct val="100000"/>
              </a:lnSpc>
              <a:spcBef>
                <a:spcPts val="0"/>
              </a:spcBef>
              <a:spcAft>
                <a:spcPts val="0"/>
              </a:spcAft>
              <a:buNone/>
            </a:pPr>
            <a:endParaRPr sz="1800" b="0" i="0" u="none" strike="noStrike" cap="none">
              <a:solidFill>
                <a:srgbClr val="333333"/>
              </a:solidFill>
              <a:latin typeface="Calibri"/>
              <a:ea typeface="Calibri"/>
              <a:cs typeface="Calibri"/>
              <a:sym typeface="Calibri"/>
            </a:endParaRPr>
          </a:p>
          <a:p>
            <a:pPr marL="0" marR="0" lvl="0" indent="0" algn="l" rtl="0">
              <a:lnSpc>
                <a:spcPct val="100000"/>
              </a:lnSpc>
              <a:spcBef>
                <a:spcPts val="0"/>
              </a:spcBef>
              <a:spcAft>
                <a:spcPts val="0"/>
              </a:spcAft>
              <a:buNone/>
            </a:pPr>
            <a:r>
              <a:rPr lang="en-US" sz="1800" b="0" i="0" u="none" strike="noStrike" cap="none">
                <a:solidFill>
                  <a:srgbClr val="333333"/>
                </a:solidFill>
                <a:latin typeface="Calibri"/>
                <a:ea typeface="Calibri"/>
                <a:cs typeface="Calibri"/>
                <a:sym typeface="Calibri"/>
              </a:rPr>
              <a:t>Hinduism: </a:t>
            </a:r>
            <a:r>
              <a:rPr lang="en-US" sz="1800" b="0" i="1" u="none" strike="noStrike" cap="none">
                <a:solidFill>
                  <a:srgbClr val="333333"/>
                </a:solidFill>
                <a:latin typeface="Calibri"/>
                <a:ea typeface="Calibri"/>
                <a:cs typeface="Calibri"/>
                <a:sym typeface="Calibri"/>
              </a:rPr>
              <a:t>"The Earth is our mother and we are all her children.”</a:t>
            </a:r>
            <a:endParaRPr/>
          </a:p>
          <a:p>
            <a:pPr marL="0" marR="0" lvl="0" indent="0" algn="l" rtl="0">
              <a:lnSpc>
                <a:spcPct val="100000"/>
              </a:lnSpc>
              <a:spcBef>
                <a:spcPts val="0"/>
              </a:spcBef>
              <a:spcAft>
                <a:spcPts val="0"/>
              </a:spcAft>
              <a:buNone/>
            </a:pPr>
            <a:endParaRPr sz="1800" b="0" i="0" u="none" strike="noStrike" cap="none">
              <a:solidFill>
                <a:srgbClr val="333333"/>
              </a:solidFill>
              <a:latin typeface="Calibri"/>
              <a:ea typeface="Calibri"/>
              <a:cs typeface="Calibri"/>
              <a:sym typeface="Calibri"/>
            </a:endParaRPr>
          </a:p>
          <a:p>
            <a:pPr marL="0" marR="0" lvl="0" indent="0" algn="l" rtl="0">
              <a:lnSpc>
                <a:spcPct val="100000"/>
              </a:lnSpc>
              <a:spcBef>
                <a:spcPts val="0"/>
              </a:spcBef>
              <a:spcAft>
                <a:spcPts val="0"/>
              </a:spcAft>
              <a:buNone/>
            </a:pPr>
            <a:r>
              <a:rPr lang="en-US" sz="1800" b="0" i="0" u="none" strike="noStrike" cap="none">
                <a:solidFill>
                  <a:srgbClr val="333333"/>
                </a:solidFill>
                <a:latin typeface="Calibri"/>
                <a:ea typeface="Calibri"/>
                <a:cs typeface="Calibri"/>
                <a:sym typeface="Calibri"/>
              </a:rPr>
              <a:t>Buddhism: </a:t>
            </a:r>
            <a:r>
              <a:rPr lang="en-US" sz="1800" b="0" i="1" u="none" strike="noStrike" cap="none">
                <a:solidFill>
                  <a:srgbClr val="333333"/>
                </a:solidFill>
                <a:latin typeface="Calibri"/>
                <a:ea typeface="Calibri"/>
                <a:cs typeface="Calibri"/>
                <a:sym typeface="Calibri"/>
              </a:rPr>
              <a:t>We are the generation with the awareness of a great danger. We are the ones with the responsibility and the ability to take steps of concrete action, before it is too late."</a:t>
            </a: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27"/>
          <p:cNvSpPr txBox="1">
            <a:spLocks noGrp="1"/>
          </p:cNvSpPr>
          <p:nvPr>
            <p:ph type="body" idx="5"/>
          </p:nvPr>
        </p:nvSpPr>
        <p:spPr>
          <a:xfrm>
            <a:off x="102100" y="253150"/>
            <a:ext cx="8571300" cy="543900"/>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Clr>
                <a:srgbClr val="FF0000"/>
              </a:buClr>
              <a:buSzPts val="3600"/>
              <a:buNone/>
            </a:pPr>
            <a:r>
              <a:rPr lang="en-US" sz="3100" b="1" u="sng">
                <a:solidFill>
                  <a:schemeClr val="dk1"/>
                </a:solidFill>
                <a:latin typeface="Libre Franklin"/>
                <a:ea typeface="Libre Franklin"/>
                <a:cs typeface="Libre Franklin"/>
                <a:sym typeface="Libre Franklin"/>
              </a:rPr>
              <a:t>FAITH &amp; RESTORATION: 2030 VISION</a:t>
            </a:r>
            <a:endParaRPr sz="4700" u="sng">
              <a:solidFill>
                <a:schemeClr val="dk1"/>
              </a:solidFill>
            </a:endParaRPr>
          </a:p>
          <a:p>
            <a:pPr marL="0" lvl="0" indent="0" algn="l" rtl="0">
              <a:lnSpc>
                <a:spcPct val="80000"/>
              </a:lnSpc>
              <a:spcBef>
                <a:spcPts val="0"/>
              </a:spcBef>
              <a:spcAft>
                <a:spcPts val="0"/>
              </a:spcAft>
              <a:buClr>
                <a:schemeClr val="dk1"/>
              </a:buClr>
              <a:buSzPts val="5200"/>
              <a:buNone/>
            </a:pPr>
            <a:endParaRPr/>
          </a:p>
        </p:txBody>
      </p:sp>
      <p:graphicFrame>
        <p:nvGraphicFramePr>
          <p:cNvPr id="438" name="Google Shape;438;p27"/>
          <p:cNvGraphicFramePr/>
          <p:nvPr/>
        </p:nvGraphicFramePr>
        <p:xfrm>
          <a:off x="565701" y="3372338"/>
          <a:ext cx="1433004" cy="1433004"/>
        </p:xfrm>
        <a:graphic>
          <a:graphicData uri="http://schemas.openxmlformats.org/drawingml/2006/chart">
            <c:chart xmlns:c="http://schemas.openxmlformats.org/drawingml/2006/chart" xmlns:r="http://schemas.openxmlformats.org/officeDocument/2006/relationships" r:id="rId3"/>
          </a:graphicData>
        </a:graphic>
      </p:graphicFrame>
      <p:sp>
        <p:nvSpPr>
          <p:cNvPr id="439" name="Google Shape;439;p27"/>
          <p:cNvSpPr txBox="1"/>
          <p:nvPr/>
        </p:nvSpPr>
        <p:spPr>
          <a:xfrm>
            <a:off x="202977" y="733895"/>
            <a:ext cx="7290900" cy="59418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7030A0"/>
              </a:buClr>
              <a:buSzPts val="2000"/>
              <a:buFont typeface="Arial"/>
              <a:buNone/>
            </a:pPr>
            <a:r>
              <a:rPr lang="en-US" sz="2000" b="1" i="1" u="none" strike="noStrike" cap="none" dirty="0">
                <a:solidFill>
                  <a:schemeClr val="dk1"/>
                </a:solidFill>
                <a:latin typeface="Calibri"/>
                <a:ea typeface="Calibri"/>
                <a:cs typeface="Calibri"/>
                <a:sym typeface="Calibri"/>
              </a:rPr>
              <a:t>By 2030, faiths are contributing in meaningful ways to the goals of the Global Biodiversity Framework through on the ground action in important biodiversity areas by:</a:t>
            </a:r>
            <a:endParaRPr sz="14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rgbClr val="00B050"/>
              </a:buClr>
              <a:buSzPts val="1900"/>
              <a:buFont typeface="Arial"/>
              <a:buChar char="•"/>
            </a:pPr>
            <a:r>
              <a:rPr lang="en-US" sz="1900" b="1" i="0" u="none" strike="noStrike" cap="none" dirty="0">
                <a:solidFill>
                  <a:srgbClr val="00B050"/>
                </a:solidFill>
                <a:latin typeface="Calibri"/>
                <a:ea typeface="Calibri"/>
                <a:cs typeface="Calibri"/>
                <a:sym typeface="Calibri"/>
              </a:rPr>
              <a:t>Restoring thousands of hectares of land that faiths own and influence</a:t>
            </a:r>
            <a:endParaRPr dirty="0"/>
          </a:p>
          <a:p>
            <a:pPr marL="342900" marR="0" lvl="0" indent="-222250" algn="l" rtl="0">
              <a:lnSpc>
                <a:spcPct val="100000"/>
              </a:lnSpc>
              <a:spcBef>
                <a:spcPts val="0"/>
              </a:spcBef>
              <a:spcAft>
                <a:spcPts val="0"/>
              </a:spcAft>
              <a:buClr>
                <a:srgbClr val="00B050"/>
              </a:buClr>
              <a:buSzPts val="1900"/>
              <a:buFont typeface="Arial"/>
              <a:buNone/>
            </a:pPr>
            <a:endParaRPr sz="1900" b="1"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rgbClr val="2F5496"/>
              </a:buClr>
              <a:buSzPts val="1900"/>
              <a:buFont typeface="Arial"/>
              <a:buChar char="•"/>
            </a:pPr>
            <a:r>
              <a:rPr lang="en-US" sz="1900" b="1" i="0" u="none" strike="noStrike" cap="none" dirty="0" err="1">
                <a:solidFill>
                  <a:srgbClr val="2F5496"/>
                </a:solidFill>
                <a:latin typeface="Calibri"/>
                <a:ea typeface="Calibri"/>
                <a:cs typeface="Calibri"/>
                <a:sym typeface="Calibri"/>
              </a:rPr>
              <a:t>Galvanising</a:t>
            </a:r>
            <a:r>
              <a:rPr lang="en-US" sz="1900" b="1" i="0" u="none" strike="noStrike" cap="none" dirty="0">
                <a:solidFill>
                  <a:srgbClr val="2F5496"/>
                </a:solidFill>
                <a:latin typeface="Calibri"/>
                <a:ea typeface="Calibri"/>
                <a:cs typeface="Calibri"/>
                <a:sym typeface="Calibri"/>
              </a:rPr>
              <a:t> faith networks and populations for tree growing</a:t>
            </a:r>
            <a:endParaRPr dirty="0"/>
          </a:p>
          <a:p>
            <a:pPr marL="342900" marR="0" lvl="0" indent="-222250" algn="l" rtl="0">
              <a:lnSpc>
                <a:spcPct val="100000"/>
              </a:lnSpc>
              <a:spcBef>
                <a:spcPts val="0"/>
              </a:spcBef>
              <a:spcAft>
                <a:spcPts val="0"/>
              </a:spcAft>
              <a:buClr>
                <a:srgbClr val="2F5496"/>
              </a:buClr>
              <a:buSzPts val="1900"/>
              <a:buFont typeface="Arial"/>
              <a:buNone/>
            </a:pPr>
            <a:endParaRPr sz="1900" b="1" i="0" u="none" strike="noStrike" cap="none">
              <a:solidFill>
                <a:srgbClr val="2F5496"/>
              </a:solidFill>
              <a:latin typeface="Calibri"/>
              <a:ea typeface="Calibri"/>
              <a:cs typeface="Calibri"/>
              <a:sym typeface="Calibri"/>
            </a:endParaRPr>
          </a:p>
          <a:p>
            <a:pPr marL="342900" marR="0" lvl="0" indent="-342900" algn="l" rtl="0">
              <a:lnSpc>
                <a:spcPct val="100000"/>
              </a:lnSpc>
              <a:spcBef>
                <a:spcPts val="0"/>
              </a:spcBef>
              <a:spcAft>
                <a:spcPts val="0"/>
              </a:spcAft>
              <a:buClr>
                <a:srgbClr val="2F5496"/>
              </a:buClr>
              <a:buSzPts val="1900"/>
              <a:buFont typeface="Arial"/>
              <a:buChar char="•"/>
            </a:pPr>
            <a:r>
              <a:rPr lang="en-US" sz="1900" b="1" i="0" u="none" strike="noStrike" cap="none" dirty="0">
                <a:solidFill>
                  <a:srgbClr val="2F5496"/>
                </a:solidFill>
                <a:latin typeface="Calibri"/>
                <a:ea typeface="Calibri"/>
                <a:cs typeface="Calibri"/>
                <a:sym typeface="Calibri"/>
              </a:rPr>
              <a:t>Practicing sustainable, faith-based agriculture</a:t>
            </a:r>
            <a:endParaRPr sz="1500" b="0" i="0" u="none" strike="noStrike" cap="none" dirty="0">
              <a:solidFill>
                <a:srgbClr val="000000"/>
              </a:solidFill>
              <a:latin typeface="Arial"/>
              <a:ea typeface="Arial"/>
              <a:cs typeface="Arial"/>
              <a:sym typeface="Arial"/>
            </a:endParaRPr>
          </a:p>
          <a:p>
            <a:pPr>
              <a:buClr>
                <a:schemeClr val="dk1"/>
              </a:buClr>
              <a:buSzPts val="1800"/>
            </a:pPr>
            <a:endParaRPr sz="1500" b="0" i="0" u="none" strike="noStrike" cap="none">
              <a:solidFill>
                <a:srgbClr val="000000"/>
              </a:solidFill>
              <a:latin typeface="Arial"/>
              <a:ea typeface="Arial"/>
              <a:cs typeface="Arial"/>
              <a:sym typeface="Arial"/>
            </a:endParaRPr>
          </a:p>
          <a:p>
            <a:pPr marL="342900" indent="-342900">
              <a:buClr>
                <a:srgbClr val="833C0B"/>
              </a:buClr>
              <a:buSzPts val="1900"/>
              <a:buFont typeface="Arial"/>
              <a:buChar char="•"/>
            </a:pPr>
            <a:r>
              <a:rPr lang="en-US" sz="1900" b="1" i="0" u="none" strike="noStrike" cap="none" dirty="0">
                <a:solidFill>
                  <a:srgbClr val="833C0B"/>
                </a:solidFill>
                <a:latin typeface="Calibri"/>
                <a:ea typeface="Calibri"/>
                <a:cs typeface="Calibri"/>
                <a:sym typeface="Calibri"/>
              </a:rPr>
              <a:t>Sensitizing the faithful on the relationship between faith beliefs and values, and </a:t>
            </a:r>
            <a:r>
              <a:rPr lang="en-US" sz="1900" b="1" dirty="0">
                <a:solidFill>
                  <a:srgbClr val="833C0B"/>
                </a:solidFill>
                <a:latin typeface="Calibri"/>
                <a:ea typeface="Calibri"/>
                <a:cs typeface="Calibri"/>
                <a:sym typeface="Calibri"/>
              </a:rPr>
              <a:t>the protection &amp; restoration of</a:t>
            </a:r>
            <a:r>
              <a:rPr lang="en-US" sz="1900" b="1" i="0" u="none" strike="noStrike" cap="none" dirty="0">
                <a:solidFill>
                  <a:srgbClr val="833C0B"/>
                </a:solidFill>
                <a:latin typeface="Calibri"/>
                <a:ea typeface="Calibri"/>
                <a:cs typeface="Calibri"/>
                <a:sym typeface="Calibri"/>
              </a:rPr>
              <a:t> nature</a:t>
            </a:r>
            <a:endParaRPr sz="15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900" b="1" i="0" u="none" strike="noStrike" cap="none">
              <a:solidFill>
                <a:srgbClr val="FFC000"/>
              </a:solidFill>
              <a:latin typeface="Calibri"/>
              <a:ea typeface="Calibri"/>
              <a:cs typeface="Calibri"/>
              <a:sym typeface="Calibri"/>
            </a:endParaRPr>
          </a:p>
          <a:p>
            <a:pPr marL="342900" marR="0" lvl="0" indent="-342900" algn="l" rtl="0">
              <a:lnSpc>
                <a:spcPct val="100000"/>
              </a:lnSpc>
              <a:spcBef>
                <a:spcPts val="0"/>
              </a:spcBef>
              <a:spcAft>
                <a:spcPts val="0"/>
              </a:spcAft>
              <a:buClr>
                <a:srgbClr val="FFC000"/>
              </a:buClr>
              <a:buSzPts val="1900"/>
              <a:buFont typeface="Arial"/>
              <a:buChar char="•"/>
            </a:pPr>
            <a:r>
              <a:rPr lang="en-US" sz="1900" b="1" i="0" u="none" strike="noStrike" cap="none" dirty="0">
                <a:solidFill>
                  <a:srgbClr val="FFC000"/>
                </a:solidFill>
                <a:latin typeface="Calibri"/>
                <a:ea typeface="Calibri"/>
                <a:cs typeface="Calibri"/>
                <a:sym typeface="Calibri"/>
              </a:rPr>
              <a:t>Demonstrating impact in pilot projects for People, Nature &amp; Climate</a:t>
            </a:r>
            <a:endParaRPr sz="19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endParaRPr sz="1900" b="1"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rgbClr val="FF0000"/>
              </a:buClr>
              <a:buSzPts val="1900"/>
              <a:buFont typeface="Arial"/>
              <a:buChar char="•"/>
            </a:pPr>
            <a:r>
              <a:rPr lang="en-US" sz="1900" b="1" i="0" u="none" strike="noStrike" cap="none" dirty="0">
                <a:solidFill>
                  <a:srgbClr val="FF0000"/>
                </a:solidFill>
                <a:latin typeface="Calibri"/>
                <a:ea typeface="Calibri"/>
                <a:cs typeface="Calibri"/>
                <a:sym typeface="Calibri"/>
              </a:rPr>
              <a:t>Sharing faith &amp; restoration stories and experiences with the world</a:t>
            </a:r>
            <a:endParaRPr sz="15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endParaRPr sz="1900" b="1"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rgbClr val="7030A0"/>
              </a:buClr>
              <a:buSzPts val="1900"/>
              <a:buFont typeface="Arial"/>
              <a:buChar char="•"/>
            </a:pPr>
            <a:r>
              <a:rPr lang="en-US" sz="1900" b="1" i="0" u="none" strike="noStrike" cap="none" dirty="0">
                <a:solidFill>
                  <a:srgbClr val="7030A0"/>
                </a:solidFill>
                <a:latin typeface="Calibri"/>
                <a:ea typeface="Calibri"/>
                <a:cs typeface="Calibri"/>
                <a:sym typeface="Calibri"/>
              </a:rPr>
              <a:t>Connecting with policymakers to include faith voices on restoration approaches and policies</a:t>
            </a:r>
            <a:endParaRPr sz="1500" b="0" i="0" u="none" strike="noStrike" cap="none" dirty="0">
              <a:solidFill>
                <a:srgbClr val="000000"/>
              </a:solidFill>
              <a:latin typeface="Arial"/>
              <a:ea typeface="Arial"/>
              <a:cs typeface="Arial"/>
              <a:sym typeface="Arial"/>
            </a:endParaRPr>
          </a:p>
          <a:p>
            <a:pPr marL="342900" marR="0" lvl="0" indent="-215900" algn="l"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None/>
            </a:pPr>
            <a:endParaRPr sz="20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Calibri"/>
              <a:ea typeface="Calibri"/>
              <a:cs typeface="Calibri"/>
              <a:sym typeface="Calibri"/>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Calibri"/>
              <a:ea typeface="Calibri"/>
              <a:cs typeface="Calibri"/>
              <a:sym typeface="Calibri"/>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Calibri"/>
              <a:ea typeface="Calibri"/>
              <a:cs typeface="Calibri"/>
              <a:sym typeface="Calibri"/>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Calibri"/>
              <a:ea typeface="Calibri"/>
              <a:cs typeface="Calibri"/>
              <a:sym typeface="Calibri"/>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Calibri"/>
              <a:ea typeface="Calibri"/>
              <a:cs typeface="Calibri"/>
              <a:sym typeface="Calibri"/>
            </a:endParaRPr>
          </a:p>
          <a:p>
            <a:pPr marL="285750" marR="0" lvl="0" indent="-196850" algn="l" rtl="0">
              <a:lnSpc>
                <a:spcPct val="100000"/>
              </a:lnSpc>
              <a:spcBef>
                <a:spcPts val="0"/>
              </a:spcBef>
              <a:spcAft>
                <a:spcPts val="0"/>
              </a:spcAft>
              <a:buClr>
                <a:schemeClr val="dk1"/>
              </a:buClr>
              <a:buSzPts val="1400"/>
              <a:buFont typeface="Arial"/>
              <a:buNone/>
            </a:pPr>
            <a:endParaRPr sz="14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440" name="Google Shape;440;p27" descr="Uma imagem com texto&#10;&#10;Descrição gerada automaticamente"/>
          <p:cNvPicPr preferRelativeResize="0"/>
          <p:nvPr/>
        </p:nvPicPr>
        <p:blipFill rotWithShape="1">
          <a:blip r:embed="rId4">
            <a:alphaModFix/>
          </a:blip>
          <a:srcRect/>
          <a:stretch/>
        </p:blipFill>
        <p:spPr>
          <a:xfrm>
            <a:off x="11543077" y="6191601"/>
            <a:ext cx="445946" cy="540051"/>
          </a:xfrm>
          <a:prstGeom prst="rect">
            <a:avLst/>
          </a:prstGeom>
          <a:noFill/>
          <a:ln>
            <a:noFill/>
          </a:ln>
        </p:spPr>
      </p:pic>
      <p:pic>
        <p:nvPicPr>
          <p:cNvPr id="441" name="Google Shape;441;p27" descr="A picture containing outdoor, person, clothing, human face&#10;&#10;Description automatically generated"/>
          <p:cNvPicPr preferRelativeResize="0"/>
          <p:nvPr/>
        </p:nvPicPr>
        <p:blipFill rotWithShape="1">
          <a:blip r:embed="rId5">
            <a:alphaModFix/>
          </a:blip>
          <a:srcRect/>
          <a:stretch/>
        </p:blipFill>
        <p:spPr>
          <a:xfrm>
            <a:off x="7586949" y="253148"/>
            <a:ext cx="4402073" cy="3329412"/>
          </a:xfrm>
          <a:prstGeom prst="rect">
            <a:avLst/>
          </a:prstGeom>
          <a:noFill/>
          <a:ln>
            <a:noFill/>
          </a:ln>
        </p:spPr>
      </p:pic>
      <p:pic>
        <p:nvPicPr>
          <p:cNvPr id="442" name="Google Shape;442;p27" descr="A picture containing clothing, person, outdoor, plant&#10;&#10;Description automatically generated"/>
          <p:cNvPicPr preferRelativeResize="0"/>
          <p:nvPr/>
        </p:nvPicPr>
        <p:blipFill rotWithShape="1">
          <a:blip r:embed="rId6">
            <a:alphaModFix/>
          </a:blip>
          <a:srcRect/>
          <a:stretch/>
        </p:blipFill>
        <p:spPr>
          <a:xfrm>
            <a:off x="7586949" y="3778018"/>
            <a:ext cx="4402073" cy="2897672"/>
          </a:xfrm>
          <a:prstGeom prst="rect">
            <a:avLst/>
          </a:prstGeom>
          <a:noFill/>
          <a:ln>
            <a:noFill/>
          </a:ln>
        </p:spPr>
      </p:pic>
      <p:pic>
        <p:nvPicPr>
          <p:cNvPr id="443" name="Google Shape;443;p27" descr="A picture containing outdoor, person, clothing, human face&#10;&#10;Description automatically generated"/>
          <p:cNvPicPr preferRelativeResize="0"/>
          <p:nvPr/>
        </p:nvPicPr>
        <p:blipFill rotWithShape="1">
          <a:blip r:embed="rId5">
            <a:alphaModFix/>
          </a:blip>
          <a:srcRect/>
          <a:stretch/>
        </p:blipFill>
        <p:spPr>
          <a:xfrm>
            <a:off x="7586949" y="233595"/>
            <a:ext cx="4402073" cy="3329412"/>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30"/>
          <p:cNvSpPr txBox="1"/>
          <p:nvPr/>
        </p:nvSpPr>
        <p:spPr>
          <a:xfrm>
            <a:off x="0" y="212761"/>
            <a:ext cx="5232600" cy="760204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a:solidFill>
                  <a:srgbClr val="00B050"/>
                </a:solidFill>
                <a:latin typeface="Libre Franklin"/>
                <a:ea typeface="Libre Franklin"/>
                <a:cs typeface="Libre Franklin"/>
                <a:sym typeface="Libre Franklin"/>
              </a:rPr>
              <a:t>DISCUSSION:</a:t>
            </a:r>
            <a:endParaRPr/>
          </a:p>
          <a:p>
            <a:pPr marL="0" marR="0" lvl="0" indent="0" algn="ctr" rtl="0">
              <a:lnSpc>
                <a:spcPct val="100000"/>
              </a:lnSpc>
              <a:spcBef>
                <a:spcPts val="0"/>
              </a:spcBef>
              <a:spcAft>
                <a:spcPts val="0"/>
              </a:spcAft>
              <a:buClr>
                <a:srgbClr val="000000"/>
              </a:buClr>
              <a:buSzPts val="4400"/>
              <a:buFont typeface="Arial"/>
              <a:buNone/>
            </a:pPr>
            <a:endParaRPr sz="4400" b="1" i="0" u="none" strike="noStrike" cap="none">
              <a:solidFill>
                <a:schemeClr val="dk1"/>
              </a:solidFill>
              <a:latin typeface="Libre Franklin"/>
              <a:ea typeface="Libre Franklin"/>
              <a:cs typeface="Libre Franklin"/>
              <a:sym typeface="Libre Franklin"/>
            </a:endParaRPr>
          </a:p>
          <a:p>
            <a:pPr marL="0" marR="0" lvl="0" indent="0" algn="ctr" rtl="0">
              <a:lnSpc>
                <a:spcPct val="100000"/>
              </a:lnSpc>
              <a:spcBef>
                <a:spcPts val="0"/>
              </a:spcBef>
              <a:spcAft>
                <a:spcPts val="0"/>
              </a:spcAft>
              <a:buClr>
                <a:srgbClr val="000000"/>
              </a:buClr>
              <a:buSzPts val="4400"/>
              <a:buFont typeface="Arial"/>
              <a:buNone/>
            </a:pPr>
            <a:r>
              <a:rPr lang="en-US" sz="4000" b="1" i="0" u="none" strike="noStrike" cap="none">
                <a:solidFill>
                  <a:schemeClr val="dk1"/>
                </a:solidFill>
                <a:latin typeface="Libre Franklin"/>
                <a:ea typeface="Libre Franklin"/>
                <a:cs typeface="Libre Franklin"/>
                <a:sym typeface="Libre Franklin"/>
              </a:rPr>
              <a:t>What Resources &amp; Networks </a:t>
            </a:r>
            <a:r>
              <a:rPr lang="en-US" sz="4000" b="1">
                <a:solidFill>
                  <a:schemeClr val="dk1"/>
                </a:solidFill>
                <a:latin typeface="Libre Franklin"/>
                <a:ea typeface="Libre Franklin"/>
                <a:cs typeface="Libre Franklin"/>
                <a:sym typeface="Libre Franklin"/>
              </a:rPr>
              <a:t>might</a:t>
            </a:r>
            <a:r>
              <a:rPr lang="en-US" sz="4000" b="1" i="0" u="none" strike="noStrike" cap="none">
                <a:solidFill>
                  <a:schemeClr val="dk1"/>
                </a:solidFill>
                <a:latin typeface="Libre Franklin"/>
                <a:ea typeface="Libre Franklin"/>
                <a:cs typeface="Libre Franklin"/>
                <a:sym typeface="Libre Franklin"/>
              </a:rPr>
              <a:t> your group have that can be mobilized for biodiversity conservation?</a:t>
            </a:r>
            <a:endParaRPr sz="4000" b="0"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4000"/>
              <a:buFont typeface="Arial"/>
              <a:buNone/>
            </a:pPr>
            <a:endParaRPr sz="40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4000"/>
              <a:buFont typeface="Arial"/>
              <a:buNone/>
            </a:pPr>
            <a:endParaRPr sz="40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4000"/>
              <a:buFont typeface="Arial"/>
              <a:buNone/>
            </a:pPr>
            <a:endParaRPr sz="4000" b="0" i="0" u="none" strike="noStrike" cap="none">
              <a:solidFill>
                <a:schemeClr val="dk1"/>
              </a:solidFill>
              <a:latin typeface="Calibri"/>
              <a:ea typeface="Calibri"/>
              <a:cs typeface="Calibri"/>
              <a:sym typeface="Calibri"/>
            </a:endParaRPr>
          </a:p>
        </p:txBody>
      </p:sp>
      <p:pic>
        <p:nvPicPr>
          <p:cNvPr id="450" name="Google Shape;450;p30"/>
          <p:cNvPicPr preferRelativeResize="0"/>
          <p:nvPr/>
        </p:nvPicPr>
        <p:blipFill rotWithShape="1">
          <a:blip r:embed="rId3">
            <a:alphaModFix/>
          </a:blip>
          <a:srcRect/>
          <a:stretch/>
        </p:blipFill>
        <p:spPr>
          <a:xfrm>
            <a:off x="5430982" y="365161"/>
            <a:ext cx="6657876" cy="4825350"/>
          </a:xfrm>
          <a:prstGeom prst="rect">
            <a:avLst/>
          </a:prstGeom>
          <a:noFill/>
          <a:ln>
            <a:noFill/>
          </a:ln>
        </p:spPr>
      </p:pic>
      <p:sp>
        <p:nvSpPr>
          <p:cNvPr id="451" name="Google Shape;451;p30"/>
          <p:cNvSpPr txBox="1"/>
          <p:nvPr/>
        </p:nvSpPr>
        <p:spPr>
          <a:xfrm>
            <a:off x="5430982" y="5401561"/>
            <a:ext cx="6040582" cy="214981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chemeClr val="dk1"/>
                </a:solidFill>
                <a:latin typeface="Calibri"/>
                <a:ea typeface="Calibri"/>
                <a:cs typeface="Calibri"/>
                <a:sym typeface="Calibri"/>
              </a:rPr>
              <a:t>Please do get in touch:</a:t>
            </a:r>
            <a:endParaRPr sz="2400" b="1"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400"/>
              <a:buFont typeface="Arial"/>
              <a:buNone/>
            </a:pPr>
            <a:r>
              <a:rPr lang="en-US" sz="24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celkin@wwf.org.uk</a:t>
            </a:r>
            <a:r>
              <a:rPr lang="en-US" sz="2400" b="0" i="0" u="none" strike="noStrike" cap="none">
                <a:solidFill>
                  <a:schemeClr val="dk1"/>
                </a:solidFill>
                <a:latin typeface="Calibri"/>
                <a:ea typeface="Calibri"/>
                <a:cs typeface="Calibri"/>
                <a:sym typeface="Calibri"/>
              </a:rPr>
              <a:t> </a:t>
            </a:r>
            <a:endParaRPr/>
          </a:p>
          <a:p>
            <a:pPr marL="0" marR="0" lvl="0" indent="0" algn="ctr" rtl="0">
              <a:lnSpc>
                <a:spcPct val="115000"/>
              </a:lnSpc>
              <a:spcBef>
                <a:spcPts val="0"/>
              </a:spcBef>
              <a:spcAft>
                <a:spcPts val="0"/>
              </a:spcAft>
              <a:buClr>
                <a:srgbClr val="000000"/>
              </a:buClr>
              <a:buSzPts val="1100"/>
              <a:buFont typeface="Arial"/>
              <a:buNone/>
            </a:pPr>
            <a:r>
              <a:rPr lang="en-US" sz="2400" b="0" i="0" u="sng" strike="noStrike" cap="none">
                <a:solidFill>
                  <a:schemeClr val="hlink"/>
                </a:solidFill>
                <a:latin typeface="Calibri"/>
                <a:ea typeface="Calibri"/>
                <a:cs typeface="Calibri"/>
                <a:sym typeface="Calibri"/>
                <a:hlinkClick r:id="rId5"/>
              </a:rPr>
              <a:t>tombarasawafula892@hotmail.com</a:t>
            </a:r>
            <a:endParaRPr sz="2400" b="0" i="0" u="none" strike="noStrike" cap="none">
              <a:solidFill>
                <a:schemeClr val="dk1"/>
              </a:solidFill>
              <a:latin typeface="Calibri"/>
              <a:ea typeface="Calibri"/>
              <a:cs typeface="Calibri"/>
              <a:sym typeface="Calibri"/>
            </a:endParaRPr>
          </a:p>
          <a:p>
            <a:pPr marL="0" marR="0" lvl="0" indent="0" algn="ctr" rtl="0">
              <a:lnSpc>
                <a:spcPct val="115000"/>
              </a:lnSpc>
              <a:spcBef>
                <a:spcPts val="0"/>
              </a:spcBef>
              <a:spcAft>
                <a:spcPts val="0"/>
              </a:spcAft>
              <a:buClr>
                <a:schemeClr val="dk1"/>
              </a:buClr>
              <a:buSzPts val="1100"/>
              <a:buFont typeface="Arial"/>
              <a:buNone/>
            </a:pPr>
            <a:endParaRPr sz="14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3" name="Google Shape;163;p31"/>
          <p:cNvPicPr preferRelativeResize="0"/>
          <p:nvPr/>
        </p:nvPicPr>
        <p:blipFill rotWithShape="1">
          <a:blip r:embed="rId3">
            <a:alphaModFix/>
          </a:blip>
          <a:srcRect/>
          <a:stretch/>
        </p:blipFill>
        <p:spPr>
          <a:xfrm>
            <a:off x="271544" y="228600"/>
            <a:ext cx="4471933" cy="6400800"/>
          </a:xfrm>
          <a:prstGeom prst="rect">
            <a:avLst/>
          </a:prstGeom>
          <a:noFill/>
          <a:ln>
            <a:noFill/>
          </a:ln>
        </p:spPr>
      </p:pic>
      <p:pic>
        <p:nvPicPr>
          <p:cNvPr id="164" name="Google Shape;164;p31" descr="A diagram of a tree and a diagram of a plant&#10;&#10;Description automatically generated"/>
          <p:cNvPicPr preferRelativeResize="0"/>
          <p:nvPr/>
        </p:nvPicPr>
        <p:blipFill rotWithShape="1">
          <a:blip r:embed="rId4">
            <a:alphaModFix/>
          </a:blip>
          <a:srcRect/>
          <a:stretch/>
        </p:blipFill>
        <p:spPr>
          <a:xfrm>
            <a:off x="5251303" y="1302326"/>
            <a:ext cx="6864654" cy="38792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8"/>
          <p:cNvSpPr txBox="1">
            <a:spLocks noGrp="1"/>
          </p:cNvSpPr>
          <p:nvPr>
            <p:ph type="body" idx="3"/>
          </p:nvPr>
        </p:nvSpPr>
        <p:spPr>
          <a:xfrm>
            <a:off x="2311501" y="307743"/>
            <a:ext cx="7116300" cy="12582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FF0000"/>
              </a:buClr>
              <a:buSzPts val="5400"/>
              <a:buNone/>
            </a:pPr>
            <a:r>
              <a:rPr lang="en-US" sz="5200" b="1">
                <a:solidFill>
                  <a:schemeClr val="dk1"/>
                </a:solidFill>
                <a:latin typeface="Libre Franklin"/>
                <a:ea typeface="Libre Franklin"/>
                <a:cs typeface="Libre Franklin"/>
                <a:sym typeface="Libre Franklin"/>
              </a:rPr>
              <a:t>Food for Thought</a:t>
            </a:r>
            <a:endParaRPr sz="600" b="1">
              <a:solidFill>
                <a:schemeClr val="dk1"/>
              </a:solidFill>
              <a:latin typeface="Libre Franklin"/>
              <a:ea typeface="Libre Franklin"/>
              <a:cs typeface="Libre Franklin"/>
              <a:sym typeface="Libre Franklin"/>
            </a:endParaRPr>
          </a:p>
        </p:txBody>
      </p:sp>
      <p:sp>
        <p:nvSpPr>
          <p:cNvPr id="171" name="Google Shape;171;p8"/>
          <p:cNvSpPr txBox="1"/>
          <p:nvPr/>
        </p:nvSpPr>
        <p:spPr>
          <a:xfrm flipH="1">
            <a:off x="172276" y="1749287"/>
            <a:ext cx="5804453" cy="4015409"/>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Clr>
                <a:schemeClr val="dk1"/>
              </a:buClr>
              <a:buSzPts val="3600"/>
              <a:buFont typeface="Gill Sans"/>
              <a:buNone/>
            </a:pPr>
            <a:endParaRPr sz="3600" b="0" i="0" u="none" strike="noStrike" cap="none">
              <a:solidFill>
                <a:schemeClr val="dk1"/>
              </a:solidFill>
              <a:latin typeface="Libre Franklin Medium"/>
              <a:ea typeface="Libre Franklin Medium"/>
              <a:cs typeface="Libre Franklin Medium"/>
              <a:sym typeface="Libre Franklin Medium"/>
            </a:endParaRPr>
          </a:p>
          <a:p>
            <a:pPr marL="0" marR="0" lvl="0" indent="0" algn="ctr" rtl="0">
              <a:lnSpc>
                <a:spcPct val="80000"/>
              </a:lnSpc>
              <a:spcBef>
                <a:spcPts val="0"/>
              </a:spcBef>
              <a:spcAft>
                <a:spcPts val="0"/>
              </a:spcAft>
              <a:buClr>
                <a:srgbClr val="00B050"/>
              </a:buClr>
              <a:buSzPts val="4000"/>
              <a:buFont typeface="Libre Franklin"/>
              <a:buNone/>
            </a:pPr>
            <a:r>
              <a:rPr lang="en-US" sz="4000" b="1" i="0" u="none" strike="noStrike" cap="none">
                <a:solidFill>
                  <a:srgbClr val="00B050"/>
                </a:solidFill>
                <a:latin typeface="Libre Franklin"/>
                <a:ea typeface="Libre Franklin"/>
                <a:cs typeface="Libre Franklin"/>
                <a:sym typeface="Libre Franklin"/>
              </a:rPr>
              <a:t>What can Faith-based  </a:t>
            </a:r>
            <a:r>
              <a:rPr lang="en-US" sz="4000" b="1" i="0" u="none" strike="noStrike" cap="none" err="1">
                <a:solidFill>
                  <a:srgbClr val="00B050"/>
                </a:solidFill>
                <a:latin typeface="Libre Franklin"/>
                <a:ea typeface="Libre Franklin"/>
                <a:cs typeface="Libre Franklin"/>
                <a:sym typeface="Libre Franklin"/>
              </a:rPr>
              <a:t>Organisations</a:t>
            </a:r>
            <a:r>
              <a:rPr lang="en-US" sz="4000" b="1" i="0" u="none" strike="noStrike" cap="none">
                <a:solidFill>
                  <a:srgbClr val="00B050"/>
                </a:solidFill>
                <a:latin typeface="Libre Franklin"/>
                <a:ea typeface="Libre Franklin"/>
                <a:cs typeface="Libre Franklin"/>
                <a:sym typeface="Libre Franklin"/>
              </a:rPr>
              <a:t> and Communities do to Protect and Restore Biodiversity?</a:t>
            </a:r>
            <a:endParaRPr sz="1400" b="0" i="0" u="none" strike="noStrike" cap="none">
              <a:solidFill>
                <a:srgbClr val="000000"/>
              </a:solidFill>
              <a:latin typeface="Arial"/>
              <a:ea typeface="Arial"/>
              <a:cs typeface="Arial"/>
              <a:sym typeface="Arial"/>
            </a:endParaRPr>
          </a:p>
          <a:p>
            <a:pPr marL="0" marR="0" lvl="0" indent="0" algn="l" rtl="0">
              <a:lnSpc>
                <a:spcPct val="80000"/>
              </a:lnSpc>
              <a:spcBef>
                <a:spcPts val="0"/>
              </a:spcBef>
              <a:spcAft>
                <a:spcPts val="0"/>
              </a:spcAft>
              <a:buClr>
                <a:schemeClr val="dk1"/>
              </a:buClr>
              <a:buSzPts val="5200"/>
              <a:buFont typeface="Gill Sans"/>
              <a:buNone/>
            </a:pPr>
            <a:endParaRPr sz="5200" b="0" i="0" u="none" strike="noStrike" cap="none">
              <a:solidFill>
                <a:schemeClr val="dk1"/>
              </a:solidFill>
              <a:latin typeface="Libre Franklin Medium"/>
              <a:ea typeface="Libre Franklin Medium"/>
              <a:cs typeface="Libre Franklin Medium"/>
              <a:sym typeface="Libre Franklin Medium"/>
            </a:endParaRPr>
          </a:p>
        </p:txBody>
      </p:sp>
      <p:pic>
        <p:nvPicPr>
          <p:cNvPr id="172" name="Google Shape;172;p8" descr="A person and person talking to each other&#10;&#10;Description automatically generated"/>
          <p:cNvPicPr preferRelativeResize="0"/>
          <p:nvPr/>
        </p:nvPicPr>
        <p:blipFill rotWithShape="1">
          <a:blip r:embed="rId3">
            <a:alphaModFix/>
          </a:blip>
          <a:srcRect/>
          <a:stretch/>
        </p:blipFill>
        <p:spPr>
          <a:xfrm>
            <a:off x="5774732" y="1635854"/>
            <a:ext cx="6417268" cy="508380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6</a:t>
            </a:fld>
            <a:endParaRPr/>
          </a:p>
        </p:txBody>
      </p:sp>
      <p:sp>
        <p:nvSpPr>
          <p:cNvPr id="188" name="Google Shape;188;p9"/>
          <p:cNvSpPr txBox="1">
            <a:spLocks noGrp="1"/>
          </p:cNvSpPr>
          <p:nvPr>
            <p:ph type="title"/>
          </p:nvPr>
        </p:nvSpPr>
        <p:spPr>
          <a:xfrm>
            <a:off x="217996" y="117255"/>
            <a:ext cx="11756008" cy="1026941"/>
          </a:xfrm>
          <a:prstGeom prst="rect">
            <a:avLst/>
          </a:prstGeom>
          <a:noFill/>
          <a:ln>
            <a:noFill/>
          </a:ln>
        </p:spPr>
        <p:txBody>
          <a:bodyPr spcFirstLastPara="1" wrap="square" lIns="91425" tIns="45700" rIns="91425" bIns="45700" anchor="ctr" anchorCtr="0">
            <a:normAutofit/>
          </a:bodyPr>
          <a:lstStyle/>
          <a:p>
            <a:pPr algn="ctr"/>
            <a:r>
              <a:rPr lang="en-US" sz="3200" b="1">
                <a:latin typeface="Libre Franklin"/>
                <a:ea typeface="Libre Franklin"/>
                <a:sym typeface="Libre Franklin"/>
              </a:rPr>
              <a:t>1 -EDUCATE, STRENGTHEN AWARENESS, COMMUNICATE FAITH TEACHINGS ON NATURE</a:t>
            </a:r>
            <a:r>
              <a:rPr lang="en-US" sz="3200" b="1">
                <a:ea typeface="Libre Franklin"/>
                <a:sym typeface="Libre Franklin"/>
              </a:rPr>
              <a:t> </a:t>
            </a:r>
            <a:endParaRPr lang="en-US" sz="3200">
              <a:latin typeface="Libre Franklin"/>
              <a:ea typeface="Libre Franklin"/>
              <a:cs typeface="Libre Franklin"/>
            </a:endParaRPr>
          </a:p>
        </p:txBody>
      </p:sp>
      <p:sp>
        <p:nvSpPr>
          <p:cNvPr id="3" name="Text Placeholder 2">
            <a:extLst>
              <a:ext uri="{FF2B5EF4-FFF2-40B4-BE49-F238E27FC236}">
                <a16:creationId xmlns:a16="http://schemas.microsoft.com/office/drawing/2014/main" id="{07E18CE3-557F-9505-3A39-9279E2AA9E60}"/>
              </a:ext>
            </a:extLst>
          </p:cNvPr>
          <p:cNvSpPr>
            <a:spLocks noGrp="1"/>
          </p:cNvSpPr>
          <p:nvPr>
            <p:ph type="body" idx="1"/>
          </p:nvPr>
        </p:nvSpPr>
        <p:spPr>
          <a:xfrm>
            <a:off x="220387" y="1232372"/>
            <a:ext cx="7191187" cy="1465999"/>
          </a:xfrm>
        </p:spPr>
        <p:txBody>
          <a:bodyPr>
            <a:normAutofit fontScale="85000" lnSpcReduction="20000"/>
          </a:bodyPr>
          <a:lstStyle/>
          <a:p>
            <a:pPr algn="ctr"/>
            <a:r>
              <a:rPr lang="en-US" sz="2800" b="1">
                <a:latin typeface="Libre Franklin"/>
                <a:cs typeface="Arial"/>
              </a:rPr>
              <a:t>THAT CAN INSPIRE &amp; UNDERPIN BIODIVERSITY ACTION IN YOUR COMMUNITIES</a:t>
            </a:r>
            <a:br>
              <a:rPr lang="en-US" sz="2800" b="1">
                <a:latin typeface="Arial"/>
                <a:cs typeface="Arial"/>
              </a:rPr>
            </a:br>
            <a:endParaRPr lang="en-US" sz="2800">
              <a:latin typeface="Arial"/>
              <a:cs typeface="Arial"/>
            </a:endParaRPr>
          </a:p>
        </p:txBody>
      </p:sp>
      <p:pic>
        <p:nvPicPr>
          <p:cNvPr id="5" name="Google Shape;180;p32" descr="A collage of images of a person and a river&#10;&#10;Description automatically generated">
            <a:extLst>
              <a:ext uri="{FF2B5EF4-FFF2-40B4-BE49-F238E27FC236}">
                <a16:creationId xmlns:a16="http://schemas.microsoft.com/office/drawing/2014/main" id="{8C26DE62-2995-CA67-7B38-F40B238748E9}"/>
              </a:ext>
            </a:extLst>
          </p:cNvPr>
          <p:cNvPicPr preferRelativeResize="0"/>
          <p:nvPr/>
        </p:nvPicPr>
        <p:blipFill rotWithShape="1">
          <a:blip r:embed="rId3">
            <a:alphaModFix/>
          </a:blip>
          <a:srcRect/>
          <a:stretch/>
        </p:blipFill>
        <p:spPr>
          <a:xfrm>
            <a:off x="7962329" y="1819650"/>
            <a:ext cx="4008841" cy="4951876"/>
          </a:xfrm>
          <a:prstGeom prst="rect">
            <a:avLst/>
          </a:prstGeom>
          <a:noFill/>
          <a:ln>
            <a:noFill/>
          </a:ln>
        </p:spPr>
      </p:pic>
      <p:sp>
        <p:nvSpPr>
          <p:cNvPr id="7" name="Google Shape;177;p32">
            <a:extLst>
              <a:ext uri="{FF2B5EF4-FFF2-40B4-BE49-F238E27FC236}">
                <a16:creationId xmlns:a16="http://schemas.microsoft.com/office/drawing/2014/main" id="{12792CFB-5453-DDA6-EC9A-6941460071C4}"/>
              </a:ext>
            </a:extLst>
          </p:cNvPr>
          <p:cNvSpPr txBox="1">
            <a:spLocks/>
          </p:cNvSpPr>
          <p:nvPr/>
        </p:nvSpPr>
        <p:spPr>
          <a:xfrm>
            <a:off x="505709" y="2806467"/>
            <a:ext cx="6966465" cy="3742002"/>
          </a:xfrm>
          <a:prstGeom prst="rect">
            <a:avLst/>
          </a:prstGeom>
          <a:noFill/>
          <a:ln>
            <a:noFill/>
          </a:ln>
        </p:spPr>
        <p:txBody>
          <a:bodyPr spcFirstLastPara="1" wrap="square" lIns="0" tIns="0" rIns="0" bIns="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317500" algn="ctr">
              <a:lnSpc>
                <a:spcPct val="90000"/>
              </a:lnSpc>
            </a:pPr>
            <a:r>
              <a:rPr lang="en-US" sz="3500" b="1">
                <a:solidFill>
                  <a:srgbClr val="00B050"/>
                </a:solidFill>
                <a:ea typeface="Calibri"/>
              </a:rPr>
              <a:t>EXAMPLE: MYANMAR</a:t>
            </a:r>
            <a:endParaRPr lang="en-US"/>
          </a:p>
          <a:p>
            <a:pPr marL="457200" indent="-317500">
              <a:lnSpc>
                <a:spcPct val="90000"/>
              </a:lnSpc>
            </a:pPr>
            <a:endParaRPr lang="en-US" sz="3500" b="1">
              <a:solidFill>
                <a:srgbClr val="00B050"/>
              </a:solidFill>
              <a:ea typeface="Calibri"/>
              <a:sym typeface="Calibri"/>
            </a:endParaRPr>
          </a:p>
          <a:p>
            <a:pPr marL="457200" indent="-457200">
              <a:lnSpc>
                <a:spcPct val="90000"/>
              </a:lnSpc>
              <a:buClr>
                <a:schemeClr val="dk1"/>
              </a:buClr>
              <a:buSzPts val="2200"/>
              <a:buFont typeface="Arial"/>
              <a:buChar char="•"/>
            </a:pPr>
            <a:r>
              <a:rPr lang="en-US" sz="2200">
                <a:latin typeface="Calibri"/>
                <a:ea typeface="Calibri"/>
                <a:cs typeface="Calibri"/>
                <a:sym typeface="Calibri"/>
              </a:rPr>
              <a:t>Christian seminary launched new book of Christian eco-theology writings by Burmese Christian leaders</a:t>
            </a:r>
            <a:endParaRPr lang="en-US"/>
          </a:p>
          <a:p>
            <a:pPr marL="457200" indent="-317500">
              <a:lnSpc>
                <a:spcPct val="90000"/>
              </a:lnSpc>
              <a:buClr>
                <a:schemeClr val="dk1"/>
              </a:buClr>
              <a:buSzPts val="2200"/>
            </a:pPr>
            <a:endParaRPr lang="en-US" sz="2200">
              <a:latin typeface="Calibri"/>
              <a:ea typeface="Calibri"/>
              <a:cs typeface="Calibri"/>
              <a:sym typeface="Calibri"/>
            </a:endParaRPr>
          </a:p>
          <a:p>
            <a:pPr marL="457200" indent="-457200">
              <a:lnSpc>
                <a:spcPct val="90000"/>
              </a:lnSpc>
              <a:buClr>
                <a:schemeClr val="dk1"/>
              </a:buClr>
              <a:buSzPts val="2200"/>
              <a:buFont typeface="Arial"/>
              <a:buChar char="•"/>
            </a:pPr>
            <a:r>
              <a:rPr lang="en-US" sz="2200">
                <a:latin typeface="Calibri"/>
                <a:ea typeface="Calibri"/>
                <a:cs typeface="Calibri"/>
                <a:sym typeface="Calibri"/>
              </a:rPr>
              <a:t>Now being used to train new pastors, and for their liturgies </a:t>
            </a:r>
            <a:endParaRPr lang="en-US"/>
          </a:p>
          <a:p>
            <a:pPr marL="457200" indent="-317500">
              <a:lnSpc>
                <a:spcPct val="90000"/>
              </a:lnSpc>
              <a:buClr>
                <a:schemeClr val="dk1"/>
              </a:buClr>
              <a:buSzPts val="2200"/>
            </a:pPr>
            <a:endParaRPr lang="en-US" sz="2200">
              <a:latin typeface="Calibri"/>
              <a:ea typeface="Calibri"/>
              <a:cs typeface="Calibri"/>
              <a:sym typeface="Calibri"/>
            </a:endParaRPr>
          </a:p>
          <a:p>
            <a:pPr marL="457200" indent="-457200">
              <a:lnSpc>
                <a:spcPct val="90000"/>
              </a:lnSpc>
              <a:buClr>
                <a:schemeClr val="dk1"/>
              </a:buClr>
              <a:buSzPts val="2200"/>
              <a:buFont typeface="Arial"/>
              <a:buChar char="•"/>
            </a:pPr>
            <a:r>
              <a:rPr lang="en-US" sz="2200">
                <a:latin typeface="Calibri"/>
                <a:ea typeface="Calibri"/>
                <a:cs typeface="Calibri"/>
                <a:sym typeface="Calibri"/>
              </a:rPr>
              <a:t>To empower Christian leaders to preach about key conservation issues in their communities</a:t>
            </a:r>
            <a:endParaRPr lang="en-US"/>
          </a:p>
          <a:p>
            <a:pPr marL="457200" indent="-317500">
              <a:lnSpc>
                <a:spcPct val="90000"/>
              </a:lnSpc>
              <a:buClr>
                <a:schemeClr val="dk1"/>
              </a:buClr>
              <a:buSzPts val="2200"/>
            </a:pPr>
            <a:endParaRPr lang="en-US" sz="220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7</a:t>
            </a:fld>
            <a:endParaRPr/>
          </a:p>
        </p:txBody>
      </p:sp>
      <p:pic>
        <p:nvPicPr>
          <p:cNvPr id="187" name="Google Shape;187;p9"/>
          <p:cNvPicPr preferRelativeResize="0">
            <a:picLocks noGrp="1"/>
          </p:cNvPicPr>
          <p:nvPr>
            <p:ph type="body" idx="1"/>
          </p:nvPr>
        </p:nvPicPr>
        <p:blipFill rotWithShape="1">
          <a:blip r:embed="rId3">
            <a:alphaModFix/>
          </a:blip>
          <a:srcRect/>
          <a:stretch/>
        </p:blipFill>
        <p:spPr>
          <a:xfrm>
            <a:off x="0" y="1069490"/>
            <a:ext cx="12192000" cy="5788510"/>
          </a:xfrm>
          <a:prstGeom prst="rect">
            <a:avLst/>
          </a:prstGeom>
          <a:noFill/>
          <a:ln>
            <a:noFill/>
          </a:ln>
        </p:spPr>
      </p:pic>
      <p:sp>
        <p:nvSpPr>
          <p:cNvPr id="188" name="Google Shape;188;p9"/>
          <p:cNvSpPr txBox="1">
            <a:spLocks noGrp="1"/>
          </p:cNvSpPr>
          <p:nvPr>
            <p:ph type="title"/>
          </p:nvPr>
        </p:nvSpPr>
        <p:spPr>
          <a:xfrm>
            <a:off x="217996" y="42549"/>
            <a:ext cx="11756008" cy="1026941"/>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Libre Franklin"/>
              <a:buNone/>
            </a:pPr>
            <a:r>
              <a:rPr lang="en-US" sz="4200" b="1">
                <a:latin typeface="Libre Franklin"/>
                <a:ea typeface="Libre Franklin"/>
                <a:cs typeface="Libre Franklin"/>
                <a:sym typeface="Libre Franklin"/>
              </a:rPr>
              <a:t>2 -PROTECT</a:t>
            </a:r>
            <a:r>
              <a:rPr lang="en-US">
                <a:latin typeface="Libre Franklin"/>
                <a:ea typeface="Libre Franklin"/>
                <a:cs typeface="Libre Franklin"/>
                <a:sym typeface="Libre Franklin"/>
              </a:rPr>
              <a:t> </a:t>
            </a:r>
            <a:r>
              <a:rPr lang="en-US" b="1">
                <a:latin typeface="Libre Franklin"/>
                <a:ea typeface="Libre Franklin"/>
                <a:cs typeface="Libre Franklin"/>
                <a:sym typeface="Libre Franklin"/>
              </a:rPr>
              <a:t>YOUR LANDS</a:t>
            </a:r>
            <a:r>
              <a:rPr lang="en-US">
                <a:latin typeface="Libre Franklin"/>
                <a:ea typeface="Libre Franklin"/>
                <a:cs typeface="Libre Franklin"/>
                <a:sym typeface="Libre Franklin"/>
              </a:rPr>
              <a:t>: </a:t>
            </a:r>
            <a:br>
              <a:rPr lang="en-US">
                <a:latin typeface="Libre Franklin"/>
                <a:ea typeface="Libre Franklin"/>
                <a:cs typeface="Libre Franklin"/>
                <a:sym typeface="Libre Franklin"/>
              </a:rPr>
            </a:br>
            <a:r>
              <a:rPr lang="en-US">
                <a:latin typeface="Libre Franklin"/>
                <a:ea typeface="Libre Franklin"/>
                <a:cs typeface="Libre Franklin"/>
                <a:sym typeface="Libre Franklin"/>
              </a:rPr>
              <a:t>GBF Target of protecting 30% of land and seas</a:t>
            </a:r>
            <a:endParaRPr>
              <a:latin typeface="Libre Franklin"/>
              <a:ea typeface="Libre Franklin"/>
              <a:cs typeface="Libre Franklin"/>
              <a:sym typeface="Libre Franklin"/>
            </a:endParaRPr>
          </a:p>
        </p:txBody>
      </p:sp>
    </p:spTree>
    <p:extLst>
      <p:ext uri="{BB962C8B-B14F-4D97-AF65-F5344CB8AC3E}">
        <p14:creationId xmlns:p14="http://schemas.microsoft.com/office/powerpoint/2010/main" val="1860154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8</a:t>
            </a:fld>
            <a:endParaRPr/>
          </a:p>
        </p:txBody>
      </p:sp>
      <p:sp>
        <p:nvSpPr>
          <p:cNvPr id="195" name="Google Shape;195;p52"/>
          <p:cNvSpPr txBox="1">
            <a:spLocks noGrp="1"/>
          </p:cNvSpPr>
          <p:nvPr>
            <p:ph type="title"/>
          </p:nvPr>
        </p:nvSpPr>
        <p:spPr>
          <a:xfrm>
            <a:off x="217996" y="136525"/>
            <a:ext cx="11756008" cy="1026941"/>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Libre Franklin"/>
              <a:buNone/>
            </a:pPr>
            <a:r>
              <a:rPr lang="en-US" sz="4200" b="1">
                <a:latin typeface="Libre Franklin"/>
                <a:ea typeface="Libre Franklin"/>
                <a:cs typeface="Libre Franklin"/>
                <a:sym typeface="Libre Franklin"/>
              </a:rPr>
              <a:t>3 -RESTORE</a:t>
            </a:r>
            <a:r>
              <a:rPr lang="en-US">
                <a:latin typeface="Libre Franklin"/>
                <a:ea typeface="Libre Franklin"/>
                <a:cs typeface="Libre Franklin"/>
                <a:sym typeface="Libre Franklin"/>
              </a:rPr>
              <a:t> </a:t>
            </a:r>
            <a:r>
              <a:rPr lang="en-US" b="1">
                <a:latin typeface="Libre Franklin"/>
                <a:ea typeface="Libre Franklin"/>
                <a:cs typeface="Libre Franklin"/>
                <a:sym typeface="Libre Franklin"/>
              </a:rPr>
              <a:t>YOUR LANDS</a:t>
            </a:r>
            <a:r>
              <a:rPr lang="en-US">
                <a:latin typeface="Libre Franklin"/>
                <a:ea typeface="Libre Franklin"/>
                <a:cs typeface="Libre Franklin"/>
                <a:sym typeface="Libre Franklin"/>
              </a:rPr>
              <a:t>: </a:t>
            </a:r>
            <a:br>
              <a:rPr lang="en-US">
                <a:latin typeface="Libre Franklin"/>
                <a:ea typeface="Libre Franklin"/>
                <a:cs typeface="Libre Franklin"/>
                <a:sym typeface="Libre Franklin"/>
              </a:rPr>
            </a:br>
            <a:r>
              <a:rPr lang="en-US" sz="3100">
                <a:latin typeface="Libre Franklin"/>
                <a:ea typeface="Libre Franklin"/>
                <a:cs typeface="Libre Franklin"/>
                <a:sym typeface="Libre Franklin"/>
              </a:rPr>
              <a:t>GBF Target of restoring 30% of degraded ecosystems</a:t>
            </a:r>
            <a:endParaRPr sz="3100">
              <a:latin typeface="Libre Franklin"/>
              <a:ea typeface="Libre Franklin"/>
              <a:cs typeface="Libre Franklin"/>
              <a:sym typeface="Libre Franklin"/>
            </a:endParaRPr>
          </a:p>
        </p:txBody>
      </p:sp>
      <p:pic>
        <p:nvPicPr>
          <p:cNvPr id="196" name="Google Shape;196;p52" descr="A road through a green field&#10;&#10;Description automatically generated with medium confidence"/>
          <p:cNvPicPr preferRelativeResize="0"/>
          <p:nvPr/>
        </p:nvPicPr>
        <p:blipFill rotWithShape="1">
          <a:blip r:embed="rId3">
            <a:alphaModFix/>
          </a:blip>
          <a:srcRect/>
          <a:stretch/>
        </p:blipFill>
        <p:spPr>
          <a:xfrm>
            <a:off x="673682" y="1163466"/>
            <a:ext cx="10844635" cy="559723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9</a:t>
            </a:fld>
            <a:endParaRPr/>
          </a:p>
        </p:txBody>
      </p:sp>
      <p:sp>
        <p:nvSpPr>
          <p:cNvPr id="203" name="Google Shape;203;p53"/>
          <p:cNvSpPr txBox="1">
            <a:spLocks noGrp="1"/>
          </p:cNvSpPr>
          <p:nvPr>
            <p:ph type="title"/>
          </p:nvPr>
        </p:nvSpPr>
        <p:spPr>
          <a:xfrm>
            <a:off x="217996" y="136525"/>
            <a:ext cx="11756008" cy="1026941"/>
          </a:xfrm>
          <a:prstGeom prst="rect">
            <a:avLst/>
          </a:prstGeom>
          <a:noFill/>
          <a:ln>
            <a:noFill/>
          </a:ln>
        </p:spPr>
        <p:txBody>
          <a:bodyPr spcFirstLastPara="1" wrap="square" lIns="91425" tIns="45700" rIns="91425" bIns="45700" anchor="ctr" anchorCtr="0">
            <a:normAutofit fontScale="90000"/>
          </a:bodyPr>
          <a:lstStyle/>
          <a:p>
            <a:pPr marL="0" lvl="0" indent="0" algn="ctr" rtl="0">
              <a:lnSpc>
                <a:spcPct val="90000"/>
              </a:lnSpc>
              <a:spcBef>
                <a:spcPts val="0"/>
              </a:spcBef>
              <a:spcAft>
                <a:spcPts val="0"/>
              </a:spcAft>
              <a:buClr>
                <a:schemeClr val="dk1"/>
              </a:buClr>
              <a:buSzPct val="100000"/>
              <a:buFont typeface="Libre Franklin"/>
              <a:buNone/>
            </a:pPr>
            <a:r>
              <a:rPr lang="en-US" sz="4200" b="1">
                <a:latin typeface="Libre Franklin"/>
                <a:ea typeface="Libre Franklin"/>
                <a:cs typeface="Libre Franklin"/>
                <a:sym typeface="Libre Franklin"/>
              </a:rPr>
              <a:t>3 -RESTORE</a:t>
            </a:r>
            <a:r>
              <a:rPr lang="en-US">
                <a:latin typeface="Libre Franklin"/>
                <a:ea typeface="Libre Franklin"/>
                <a:cs typeface="Libre Franklin"/>
                <a:sym typeface="Libre Franklin"/>
              </a:rPr>
              <a:t> </a:t>
            </a:r>
            <a:r>
              <a:rPr lang="en-US" b="1">
                <a:latin typeface="Libre Franklin"/>
                <a:ea typeface="Libre Franklin"/>
                <a:cs typeface="Libre Franklin"/>
                <a:sym typeface="Libre Franklin"/>
              </a:rPr>
              <a:t>YOUR LANDS</a:t>
            </a:r>
            <a:r>
              <a:rPr lang="en-US">
                <a:latin typeface="Libre Franklin"/>
                <a:ea typeface="Libre Franklin"/>
                <a:cs typeface="Libre Franklin"/>
                <a:sym typeface="Libre Franklin"/>
              </a:rPr>
              <a:t>: </a:t>
            </a:r>
            <a:br>
              <a:rPr lang="en-US">
                <a:latin typeface="Libre Franklin"/>
                <a:ea typeface="Libre Franklin"/>
                <a:cs typeface="Libre Franklin"/>
                <a:sym typeface="Libre Franklin"/>
              </a:rPr>
            </a:br>
            <a:r>
              <a:rPr lang="en-US" sz="3100">
                <a:latin typeface="Libre Franklin"/>
                <a:ea typeface="Libre Franklin"/>
                <a:cs typeface="Libre Franklin"/>
                <a:sym typeface="Libre Franklin"/>
              </a:rPr>
              <a:t>THROUGH TREE GROWING</a:t>
            </a:r>
            <a:endParaRPr sz="3100">
              <a:latin typeface="Libre Franklin"/>
              <a:ea typeface="Libre Franklin"/>
              <a:cs typeface="Libre Franklin"/>
              <a:sym typeface="Libre Franklin"/>
            </a:endParaRPr>
          </a:p>
        </p:txBody>
      </p:sp>
      <p:sp>
        <p:nvSpPr>
          <p:cNvPr id="204" name="Google Shape;204;p53"/>
          <p:cNvSpPr txBox="1"/>
          <p:nvPr/>
        </p:nvSpPr>
        <p:spPr>
          <a:xfrm>
            <a:off x="217996" y="732806"/>
            <a:ext cx="6141240" cy="4656250"/>
          </a:xfrm>
          <a:prstGeom prst="rect">
            <a:avLst/>
          </a:prstGeom>
          <a:noFill/>
          <a:ln>
            <a:noFill/>
          </a:ln>
        </p:spPr>
        <p:txBody>
          <a:bodyPr spcFirstLastPara="1" wrap="square" lIns="0" tIns="0" rIns="0" bIns="0" anchor="t" anchorCtr="0">
            <a:noAutofit/>
          </a:bodyPr>
          <a:lstStyle/>
          <a:p>
            <a:pPr marL="457200" marR="0" lvl="0" indent="0" algn="l" rtl="0">
              <a:lnSpc>
                <a:spcPct val="100000"/>
              </a:lnSpc>
              <a:spcBef>
                <a:spcPts val="0"/>
              </a:spcBef>
              <a:spcAft>
                <a:spcPts val="0"/>
              </a:spcAft>
              <a:buClr>
                <a:srgbClr val="000000"/>
              </a:buClr>
              <a:buSzPts val="1400"/>
              <a:buFont typeface="Arial"/>
              <a:buNone/>
            </a:pPr>
            <a:endParaRPr sz="1400" b="0" i="1" u="none" strike="noStrike" cap="none">
              <a:solidFill>
                <a:srgbClr val="000000"/>
              </a:solidFill>
              <a:latin typeface="Arial"/>
              <a:ea typeface="Arial"/>
              <a:cs typeface="Arial"/>
              <a:sym typeface="Arial"/>
            </a:endParaRPr>
          </a:p>
          <a:p>
            <a:pPr marL="342900" marR="0" lvl="0" indent="-22860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342900" marR="0" lvl="0" indent="-342900" algn="l" rtl="0">
              <a:lnSpc>
                <a:spcPct val="100000"/>
              </a:lnSpc>
              <a:spcBef>
                <a:spcPts val="0"/>
              </a:spcBef>
              <a:spcAft>
                <a:spcPts val="0"/>
              </a:spcAft>
              <a:buClr>
                <a:srgbClr val="00B0F0"/>
              </a:buClr>
              <a:buSzPts val="2100"/>
              <a:buFont typeface="Calibri"/>
              <a:buChar char="•"/>
            </a:pPr>
            <a:r>
              <a:rPr lang="en-US" sz="2100" b="1" i="0" u="none" strike="noStrike" cap="none">
                <a:solidFill>
                  <a:srgbClr val="7030A0"/>
                </a:solidFill>
                <a:latin typeface="Calibri"/>
                <a:ea typeface="Calibri"/>
                <a:cs typeface="Calibri"/>
                <a:sym typeface="Calibri"/>
              </a:rPr>
              <a:t>Tree growing is a great way to help prevent biodiversity loss, </a:t>
            </a:r>
            <a:r>
              <a:rPr lang="en-US" sz="2100" b="0" i="0" u="none" strike="noStrike" cap="none">
                <a:solidFill>
                  <a:srgbClr val="7030A0"/>
                </a:solidFill>
                <a:latin typeface="Calibri"/>
                <a:ea typeface="Calibri"/>
                <a:cs typeface="Calibri"/>
                <a:sym typeface="Calibri"/>
              </a:rPr>
              <a:t>as trees and forests are habitats to many organisms. This could happen on faith-based institutional land, private farmlands owned by members, and on public land.</a:t>
            </a:r>
            <a:endParaRPr sz="2100" b="0" i="0" u="none" strike="noStrike" cap="none">
              <a:solidFill>
                <a:srgbClr val="7030A0"/>
              </a:solidFill>
              <a:latin typeface="Calibri"/>
              <a:ea typeface="Calibri"/>
              <a:cs typeface="Calibri"/>
              <a:sym typeface="Calibri"/>
            </a:endParaRPr>
          </a:p>
          <a:p>
            <a:pPr marL="342900" marR="0" lvl="0" indent="-209550" algn="l" rtl="0">
              <a:lnSpc>
                <a:spcPct val="100000"/>
              </a:lnSpc>
              <a:spcBef>
                <a:spcPts val="0"/>
              </a:spcBef>
              <a:spcAft>
                <a:spcPts val="0"/>
              </a:spcAft>
              <a:buClr>
                <a:srgbClr val="00B0F0"/>
              </a:buClr>
              <a:buSzPts val="2100"/>
              <a:buFont typeface="Calibri"/>
              <a:buNone/>
            </a:pPr>
            <a:endParaRPr sz="2100" b="0" i="0" u="none" strike="noStrike" cap="none">
              <a:solidFill>
                <a:srgbClr val="00B0F0"/>
              </a:solidFill>
              <a:latin typeface="Calibri"/>
              <a:ea typeface="Calibri"/>
              <a:cs typeface="Calibri"/>
              <a:sym typeface="Calibri"/>
            </a:endParaRPr>
          </a:p>
          <a:p>
            <a:pPr marL="342900" marR="0" lvl="0" indent="-342900" algn="l" rtl="0">
              <a:lnSpc>
                <a:spcPct val="100000"/>
              </a:lnSpc>
              <a:spcBef>
                <a:spcPts val="0"/>
              </a:spcBef>
              <a:spcAft>
                <a:spcPts val="0"/>
              </a:spcAft>
              <a:buClr>
                <a:srgbClr val="00B0F0"/>
              </a:buClr>
              <a:buSzPts val="2100"/>
              <a:buFont typeface="Calibri"/>
              <a:buChar char="•"/>
            </a:pPr>
            <a:r>
              <a:rPr lang="en-US" sz="2100" b="1" i="0" u="none" strike="noStrike" cap="none">
                <a:solidFill>
                  <a:srgbClr val="00B0F0"/>
                </a:solidFill>
                <a:latin typeface="Calibri"/>
                <a:ea typeface="Calibri"/>
                <a:cs typeface="Calibri"/>
                <a:sym typeface="Calibri"/>
              </a:rPr>
              <a:t>Globally, FBOs have planted 335+ million trees in the last 2 decades, with plans to plant 350+ million additional trees by 2030</a:t>
            </a:r>
            <a:endParaRPr sz="17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Arial"/>
              <a:buNone/>
            </a:pPr>
            <a:endParaRPr sz="21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None/>
            </a:pPr>
            <a:r>
              <a:rPr lang="en-US" sz="2600" b="0" i="0" u="none" strike="noStrike" cap="none">
                <a:solidFill>
                  <a:srgbClr val="FF0000"/>
                </a:solidFill>
                <a:latin typeface="Calibri"/>
                <a:ea typeface="Calibri"/>
                <a:cs typeface="Calibri"/>
                <a:sym typeface="Calibri"/>
              </a:rPr>
              <a:t>There is thus a great opportunity to build technical capacity of FBOs to grow trees (rather than plant) according to  best scientific practice so that they can survive and thrive, and contribute to conservation of biodiversity.</a:t>
            </a:r>
            <a:endParaRPr sz="2600" b="0" i="0" u="none" strike="noStrike" cap="none">
              <a:solidFill>
                <a:srgbClr val="000000"/>
              </a:solidFill>
              <a:latin typeface="Calibri"/>
              <a:ea typeface="Calibri"/>
              <a:cs typeface="Calibri"/>
              <a:sym typeface="Calibri"/>
            </a:endParaRPr>
          </a:p>
          <a:p>
            <a:pPr marL="342900" marR="0" lvl="0" indent="-228600" algn="l" rtl="0">
              <a:lnSpc>
                <a:spcPct val="100000"/>
              </a:lnSpc>
              <a:spcBef>
                <a:spcPts val="0"/>
              </a:spcBef>
              <a:spcAft>
                <a:spcPts val="0"/>
              </a:spcAft>
              <a:buClr>
                <a:schemeClr val="dk1"/>
              </a:buClr>
              <a:buSzPts val="1800"/>
              <a:buFont typeface="Arial"/>
              <a:buNone/>
            </a:pPr>
            <a:endParaRPr sz="21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a:p>
            <a:pPr marL="285750" marR="0" lvl="0" indent="-171450" algn="l" rtl="0">
              <a:lnSpc>
                <a:spcPct val="100000"/>
              </a:lnSpc>
              <a:spcBef>
                <a:spcPts val="0"/>
              </a:spcBef>
              <a:spcAft>
                <a:spcPts val="0"/>
              </a:spcAft>
              <a:buClr>
                <a:schemeClr val="dk1"/>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205" name="Google Shape;205;p53" descr="A person and a child planting a plant&#10;&#10;Description automatically generated"/>
          <p:cNvPicPr preferRelativeResize="0"/>
          <p:nvPr/>
        </p:nvPicPr>
        <p:blipFill rotWithShape="1">
          <a:blip r:embed="rId3">
            <a:alphaModFix/>
          </a:blip>
          <a:srcRect/>
          <a:stretch/>
        </p:blipFill>
        <p:spPr>
          <a:xfrm>
            <a:off x="6705813" y="1960056"/>
            <a:ext cx="5143500" cy="34290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WWF">
    <a:dk1>
      <a:srgbClr val="000000"/>
    </a:dk1>
    <a:lt1>
      <a:srgbClr val="FFFFFF"/>
    </a:lt1>
    <a:dk2>
      <a:srgbClr val="44546A"/>
    </a:dk2>
    <a:lt2>
      <a:srgbClr val="E7E6E6"/>
    </a:lt2>
    <a:accent1>
      <a:srgbClr val="F5D200"/>
    </a:accent1>
    <a:accent2>
      <a:srgbClr val="F07D00"/>
    </a:accent2>
    <a:accent3>
      <a:srgbClr val="009191"/>
    </a:accent3>
    <a:accent4>
      <a:srgbClr val="9A0064"/>
    </a:accent4>
    <a:accent5>
      <a:srgbClr val="7B8327"/>
    </a:accent5>
    <a:accent6>
      <a:srgbClr val="552F24"/>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1502</Words>
  <Application>Microsoft Office PowerPoint</Application>
  <PresentationFormat>Bredbild</PresentationFormat>
  <Paragraphs>230</Paragraphs>
  <Slides>31</Slides>
  <Notes>31</Notes>
  <HiddenSlides>0</HiddenSlides>
  <MMClips>0</MMClips>
  <ScaleCrop>false</ScaleCrop>
  <HeadingPairs>
    <vt:vector size="6" baseType="variant">
      <vt:variant>
        <vt:lpstr>Använt teckensnitt</vt:lpstr>
      </vt:variant>
      <vt:variant>
        <vt:i4>11</vt:i4>
      </vt:variant>
      <vt:variant>
        <vt:lpstr>Tema</vt:lpstr>
      </vt:variant>
      <vt:variant>
        <vt:i4>1</vt:i4>
      </vt:variant>
      <vt:variant>
        <vt:lpstr>Bildrubriker</vt:lpstr>
      </vt:variant>
      <vt:variant>
        <vt:i4>31</vt:i4>
      </vt:variant>
    </vt:vector>
  </HeadingPairs>
  <TitlesOfParts>
    <vt:vector size="43" baseType="lpstr">
      <vt:lpstr>Libre Franklin</vt:lpstr>
      <vt:lpstr>Calibri</vt:lpstr>
      <vt:lpstr>Libre Franklin Medium</vt:lpstr>
      <vt:lpstr>Open Sans</vt:lpstr>
      <vt:lpstr>Arial</vt:lpstr>
      <vt:lpstr>Noto Sans Symbols</vt:lpstr>
      <vt:lpstr>Gill Sans</vt:lpstr>
      <vt:lpstr>Yanone Kaffeesatz</vt:lpstr>
      <vt:lpstr>Garamond</vt:lpstr>
      <vt:lpstr>Lato Light</vt:lpstr>
      <vt:lpstr>Georgia</vt:lpstr>
      <vt:lpstr>Office Theme</vt:lpstr>
      <vt:lpstr>PowerPoint-presentation</vt:lpstr>
      <vt:lpstr>PowerPoint-presentation</vt:lpstr>
      <vt:lpstr>PowerPoint-presentation</vt:lpstr>
      <vt:lpstr>PowerPoint-presentation</vt:lpstr>
      <vt:lpstr>PowerPoint-presentation</vt:lpstr>
      <vt:lpstr>1 -EDUCATE, STRENGTHEN AWARENESS, COMMUNICATE FAITH TEACHINGS ON NATURE </vt:lpstr>
      <vt:lpstr>2 -PROTECT YOUR LANDS:  GBF Target of protecting 30% of land and seas</vt:lpstr>
      <vt:lpstr>3 -RESTORE YOUR LANDS:  GBF Target of restoring 30% of degraded ecosystems</vt:lpstr>
      <vt:lpstr>3 -RESTORE YOUR LANDS:  THROUGH TREE GROWING</vt:lpstr>
      <vt:lpstr>RESTORE YOUR LANDS:  GROWING vs PLANTING TREES</vt:lpstr>
      <vt:lpstr>PowerPoint-presentation</vt:lpstr>
      <vt:lpstr>PowerPoint-presentation</vt:lpstr>
      <vt:lpstr>PowerPoint-presentation</vt:lpstr>
      <vt:lpstr>PowerPoint-presentation</vt:lpstr>
      <vt:lpstr>PowerPoint-presentation</vt:lpstr>
      <vt:lpstr>Why Strategic Partnerships?</vt:lpstr>
      <vt:lpstr>PowerPoint-presentation</vt:lpstr>
      <vt:lpstr> SHARE YOUR STORIES &amp; CONTRIBUTIONS CREATE AWARENESS! </vt:lpstr>
      <vt:lpstr>b). WWF’s Faith and Nature Hub Learning Platform</vt:lpstr>
      <vt:lpstr>c). Upcoming Page on UN Website</vt:lpstr>
      <vt:lpstr>4 -RESTORE YOUR FARMLANDS:  FAITH-BASED AGRICULTURE</vt:lpstr>
      <vt:lpstr>4. RESTORE YOUR FARMLANDS:  FARMING GOD’S WAY</vt:lpstr>
      <vt:lpstr>FGW and BIODIVERSITY CONSERVATION</vt:lpstr>
      <vt:lpstr>PowerPoint-presentation</vt:lpstr>
      <vt:lpstr>PowerPoint-presentation</vt:lpstr>
      <vt:lpstr>PowerPoint-presentation</vt:lpstr>
      <vt:lpstr>Summary - Ruvuma Landscape Overview</vt:lpstr>
      <vt:lpstr>History of Working with FBOs in Tanzania</vt:lpstr>
      <vt:lpstr>Steps of this Project</vt:lpstr>
      <vt:lpstr>PowerPoint-presentation</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Chantal Elkin</dc:creator>
  <cp:lastModifiedBy>Miriam Mondragon</cp:lastModifiedBy>
  <cp:revision>45</cp:revision>
  <dcterms:created xsi:type="dcterms:W3CDTF">2023-07-18T13:50:46Z</dcterms:created>
  <dcterms:modified xsi:type="dcterms:W3CDTF">2023-08-28T12:34:21Z</dcterms:modified>
</cp:coreProperties>
</file>