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9" r:id="rId5"/>
  </p:sldMasterIdLst>
  <p:notesMasterIdLst>
    <p:notesMasterId r:id="rId17"/>
  </p:notesMasterIdLst>
  <p:handoutMasterIdLst>
    <p:handoutMasterId r:id="rId18"/>
  </p:handoutMasterIdLst>
  <p:sldIdLst>
    <p:sldId id="460" r:id="rId6"/>
    <p:sldId id="591" r:id="rId7"/>
    <p:sldId id="593" r:id="rId8"/>
    <p:sldId id="562" r:id="rId9"/>
    <p:sldId id="619" r:id="rId10"/>
    <p:sldId id="595" r:id="rId11"/>
    <p:sldId id="604" r:id="rId12"/>
    <p:sldId id="607" r:id="rId13"/>
    <p:sldId id="617" r:id="rId14"/>
    <p:sldId id="618" r:id="rId15"/>
    <p:sldId id="589" r:id="rId16"/>
  </p:sldIdLst>
  <p:sldSz cx="9144000" cy="5143500" type="screen16x9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ppe Vilstrup Hansgaard" initials="JVH" lastIdx="1" clrIdx="0">
    <p:extLst>
      <p:ext uri="{19B8F6BF-5375-455C-9EA6-DF929625EA0E}">
        <p15:presenceInfo xmlns:p15="http://schemas.microsoft.com/office/powerpoint/2012/main" userId="Jeppe Vilstrup Hansga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8DD44"/>
    <a:srgbClr val="EAD452"/>
    <a:srgbClr val="B4E6ED"/>
    <a:srgbClr val="7EB6D5"/>
    <a:srgbClr val="405E72"/>
    <a:srgbClr val="F2F2F2"/>
    <a:srgbClr val="D0E5F0"/>
    <a:srgbClr val="D9D9D9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3" autoAdjust="0"/>
    <p:restoredTop sz="80348" autoAdjust="0"/>
  </p:normalViewPr>
  <p:slideViewPr>
    <p:cSldViewPr snapToGrid="0">
      <p:cViewPr varScale="1">
        <p:scale>
          <a:sx n="91" d="100"/>
          <a:sy n="91" d="100"/>
        </p:scale>
        <p:origin x="101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C7C002-F1A3-42C5-9DBF-D0687DCBBAC9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A74DC2-7A7C-4F04-A591-FF0852D41C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40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F739-D645-D54C-B0BF-F9129E09B611}" type="datetimeFigureOut">
              <a:rPr lang="da-DK" smtClean="0"/>
              <a:t>07-11-2019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4C856-1BE8-9048-8638-714DB65585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54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work/1373603/how-can-you-tell-who-to-trust-psychologists-have-a-surprising-answer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4C856-1BE8-9048-8638-714DB6558581}" type="slidenum">
              <a:rPr kumimoji="0" lang="da-DK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7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up key takeaways from flipcharts – after taking questions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94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water cooler, copy machine… in the lunch break… or at a corporate event like the one you are holding today!</a:t>
            </a:r>
          </a:p>
          <a:p>
            <a:endParaRPr lang="en-US" dirty="0"/>
          </a:p>
          <a:p>
            <a:r>
              <a:rPr lang="en-US" dirty="0"/>
              <a:t>Where people talk about their kids, new movies, a show on national television, their favorite sports team…. Or whatever is close to their heart</a:t>
            </a:r>
          </a:p>
          <a:p>
            <a:r>
              <a:rPr lang="en-US" dirty="0"/>
              <a:t>They seek out likeminded people with whom they share interests and passions.</a:t>
            </a:r>
          </a:p>
          <a:p>
            <a:endParaRPr lang="en-US" dirty="0"/>
          </a:p>
          <a:p>
            <a:r>
              <a:rPr lang="en-US" dirty="0"/>
              <a:t>Some people would like their employees to skip that and get on with the real work… I think it is much more important than that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74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water cooler, copy machine,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3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215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find them on YAMMER? </a:t>
            </a:r>
          </a:p>
          <a:p>
            <a:endParaRPr lang="en-US" dirty="0"/>
          </a:p>
          <a:p>
            <a:r>
              <a:rPr lang="en-US" dirty="0"/>
              <a:t>Talk about the 1-9-90 rule…</a:t>
            </a:r>
          </a:p>
          <a:p>
            <a:endParaRPr lang="en-US" dirty="0"/>
          </a:p>
          <a:p>
            <a:r>
              <a:rPr lang="en-US" dirty="0"/>
              <a:t>Draw two people – what can keep them from interacting? List on flipchart</a:t>
            </a:r>
          </a:p>
          <a:p>
            <a:endParaRPr lang="en-US" dirty="0"/>
          </a:p>
          <a:p>
            <a:r>
              <a:rPr lang="en-US" dirty="0"/>
              <a:t>Primary barriers: Hierarchy, Geography, Function and Tenure</a:t>
            </a:r>
          </a:p>
          <a:p>
            <a:endParaRPr lang="en-US" dirty="0"/>
          </a:p>
          <a:p>
            <a:r>
              <a:rPr lang="en-US" dirty="0"/>
              <a:t>Accept KEY PEOPLE EXIST WITHIN MICRO COMMUNITIES!!!</a:t>
            </a:r>
          </a:p>
          <a:p>
            <a:endParaRPr lang="en-US" dirty="0"/>
          </a:p>
          <a:p>
            <a:r>
              <a:rPr lang="en-US" dirty="0"/>
              <a:t>So what connects?</a:t>
            </a:r>
          </a:p>
          <a:p>
            <a:endParaRPr lang="en-US" dirty="0"/>
          </a:p>
          <a:p>
            <a:r>
              <a:rPr lang="en-US" dirty="0"/>
              <a:t>FUN FACT: To be trustworthy a key parameter is that you can feel guilty… </a:t>
            </a:r>
            <a:r>
              <a:rPr lang="en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https://qz.com/work/1373603/how-can-you-tell-who-to-trust-psychologists-have-a-surprising-answer/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43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visual </a:t>
            </a:r>
          </a:p>
          <a:p>
            <a:endParaRPr lang="en-US" dirty="0"/>
          </a:p>
          <a:p>
            <a:r>
              <a:rPr lang="en-US" dirty="0"/>
              <a:t>Top-down and Bottom-up… Explain the distance from the CEO to the white ‘silo’.</a:t>
            </a:r>
          </a:p>
          <a:p>
            <a:endParaRPr lang="en-US" dirty="0"/>
          </a:p>
          <a:p>
            <a:r>
              <a:rPr lang="en-US" dirty="0"/>
              <a:t>How does that impact the message? – Explain the Pharma Community with the person sitting in Kuala Lumpur needing help.</a:t>
            </a:r>
          </a:p>
          <a:p>
            <a:endParaRPr lang="en-US" dirty="0"/>
          </a:p>
          <a:p>
            <a:r>
              <a:rPr lang="en-US" dirty="0"/>
              <a:t>If you know: Draw the 2 x 2 with Formal vs Informal and Structured vs Unstructured</a:t>
            </a:r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31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were unknown…</a:t>
            </a:r>
          </a:p>
          <a:p>
            <a:endParaRPr lang="en-US" dirty="0"/>
          </a:p>
          <a:p>
            <a:r>
              <a:rPr lang="en-US" dirty="0"/>
              <a:t>You cannot see your community from your ivory tower, because you cannot see, who people trust…</a:t>
            </a:r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236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Risky set-up </a:t>
            </a:r>
            <a:r>
              <a:rPr lang="en-US" dirty="0">
                <a:sym typeface="Wingdings" panose="05000000000000000000" pitchFamily="2" charset="2"/>
              </a:rPr>
              <a:t> Bus KPI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What does ONE mean?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47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transformed being the experts to being humble &amp; supportive and asking for help.</a:t>
            </a:r>
          </a:p>
          <a:p>
            <a:endParaRPr lang="en-US" dirty="0"/>
          </a:p>
          <a:p>
            <a:r>
              <a:rPr lang="en-US" dirty="0"/>
              <a:t>Explain why asking for help is so important!</a:t>
            </a:r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C856-1BE8-9048-8638-714DB655858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94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6850" y="3546475"/>
            <a:ext cx="4344988" cy="2413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en-US" sz="1200" noProof="0">
                <a:solidFill>
                  <a:schemeClr val="bg1"/>
                </a:solidFill>
                <a:latin typeface="Gotham Light"/>
                <a:cs typeface="Gotham Light"/>
              </a:rPr>
              <a:t>INNOVISOR </a:t>
            </a:r>
            <a:r>
              <a:rPr lang="en-US" sz="1200" noProof="0">
                <a:solidFill>
                  <a:schemeClr val="bg1">
                    <a:lumMod val="95000"/>
                  </a:schemeClr>
                </a:solidFill>
                <a:latin typeface="Gotham Light"/>
                <a:cs typeface="Gotham Light"/>
              </a:rPr>
              <a:t>XX.XX.2014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0582" y="1035007"/>
            <a:ext cx="4344562" cy="2492281"/>
          </a:xfrm>
          <a:prstGeom prst="rect">
            <a:avLst/>
          </a:prstGeom>
        </p:spPr>
        <p:txBody>
          <a:bodyPr anchor="b"/>
          <a:lstStyle>
            <a:lvl1pPr algn="r">
              <a:defRPr/>
            </a:lvl1pPr>
          </a:lstStyle>
          <a:p>
            <a:pPr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  <a:latin typeface="Calibri Light"/>
              </a:rPr>
              <a:t>Click to edit Master title style</a:t>
            </a:r>
            <a:endParaRPr lang="da-DK" sz="3600">
              <a:solidFill>
                <a:srgbClr val="2F3540"/>
              </a:solidFill>
              <a:latin typeface="Calibri Light"/>
              <a:cs typeface="Calibri Light"/>
            </a:endParaRP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2279F095-BB2C-4399-BCD8-162412748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3" y="4748453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5C114F-54F5-4064-8D80-C88FC13460BA}"/>
              </a:ext>
            </a:extLst>
          </p:cNvPr>
          <p:cNvSpPr/>
          <p:nvPr userDrawn="1"/>
        </p:nvSpPr>
        <p:spPr>
          <a:xfrm>
            <a:off x="0" y="4608945"/>
            <a:ext cx="9144000" cy="53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dsholder til indhold 7"/>
          <p:cNvSpPr>
            <a:spLocks noGrp="1"/>
          </p:cNvSpPr>
          <p:nvPr>
            <p:ph sz="quarter" idx="12" hasCustomPrompt="1"/>
          </p:nvPr>
        </p:nvSpPr>
        <p:spPr>
          <a:xfrm>
            <a:off x="587374" y="1206822"/>
            <a:ext cx="7957856" cy="32630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700">
                <a:latin typeface="Calibri"/>
                <a:cs typeface="Calibri"/>
              </a:defRPr>
            </a:lvl2pPr>
            <a:lvl3pPr marL="914400" indent="0">
              <a:buNone/>
              <a:defRPr sz="700">
                <a:latin typeface="Calibri"/>
                <a:cs typeface="Calibri"/>
              </a:defRPr>
            </a:lvl3pPr>
            <a:lvl4pPr marL="1371600" indent="0">
              <a:buNone/>
              <a:defRPr sz="700">
                <a:latin typeface="Calibri"/>
                <a:cs typeface="Calibri"/>
              </a:defRPr>
            </a:lvl4pPr>
            <a:lvl5pPr marL="1828800" indent="0">
              <a:buNone/>
              <a:defRPr sz="700">
                <a:latin typeface="Calibri"/>
                <a:cs typeface="Calibri"/>
              </a:defRPr>
            </a:lvl5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for at </a:t>
            </a:r>
            <a:r>
              <a:rPr lang="en-US" noProof="0" err="1"/>
              <a:t>redigere</a:t>
            </a:r>
            <a:r>
              <a:rPr lang="en-US" noProof="0"/>
              <a:t> </a:t>
            </a:r>
            <a:r>
              <a:rPr lang="en-US" noProof="0" err="1"/>
              <a:t>indhold</a:t>
            </a:r>
            <a:endParaRPr lang="en-US" noProof="0"/>
          </a:p>
        </p:txBody>
      </p:sp>
      <p:sp>
        <p:nvSpPr>
          <p:cNvPr id="6" name="Rectangle 1"/>
          <p:cNvSpPr/>
          <p:nvPr userDrawn="1"/>
        </p:nvSpPr>
        <p:spPr>
          <a:xfrm>
            <a:off x="-2" y="326685"/>
            <a:ext cx="9144001" cy="431247"/>
          </a:xfrm>
          <a:prstGeom prst="rect">
            <a:avLst/>
          </a:prstGeom>
          <a:solidFill>
            <a:srgbClr val="4697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587" y="311742"/>
            <a:ext cx="8776075" cy="4602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C6CDC-9316-4ADE-9D74-2D4FA7DDC033}"/>
              </a:ext>
            </a:extLst>
          </p:cNvPr>
          <p:cNvCxnSpPr>
            <a:cxnSpLocks/>
          </p:cNvCxnSpPr>
          <p:nvPr userDrawn="1"/>
        </p:nvCxnSpPr>
        <p:spPr>
          <a:xfrm>
            <a:off x="0" y="4608945"/>
            <a:ext cx="9144000" cy="0"/>
          </a:xfrm>
          <a:prstGeom prst="line">
            <a:avLst/>
          </a:prstGeom>
          <a:ln w="28575">
            <a:solidFill>
              <a:srgbClr val="4697C3">
                <a:alpha val="6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93A3A78-651F-437B-8BE6-AA1D1221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3" y="4748453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73CCA-BA28-4303-BAAD-C03C632196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9" y="4689418"/>
            <a:ext cx="115018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393B05-34CF-478A-B175-560C7FC4A318}"/>
              </a:ext>
            </a:extLst>
          </p:cNvPr>
          <p:cNvSpPr/>
          <p:nvPr userDrawn="1"/>
        </p:nvSpPr>
        <p:spPr>
          <a:xfrm>
            <a:off x="0" y="4608945"/>
            <a:ext cx="9144000" cy="53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A594403-3550-477D-B17C-3A6C47642A69}"/>
              </a:ext>
            </a:extLst>
          </p:cNvPr>
          <p:cNvSpPr/>
          <p:nvPr userDrawn="1"/>
        </p:nvSpPr>
        <p:spPr>
          <a:xfrm>
            <a:off x="-2" y="326685"/>
            <a:ext cx="9144001" cy="431247"/>
          </a:xfrm>
          <a:prstGeom prst="rect">
            <a:avLst/>
          </a:prstGeom>
          <a:solidFill>
            <a:srgbClr val="4697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3A010A-93B2-4D92-8ED0-F7B157F1A27A}"/>
              </a:ext>
            </a:extLst>
          </p:cNvPr>
          <p:cNvCxnSpPr>
            <a:cxnSpLocks/>
          </p:cNvCxnSpPr>
          <p:nvPr userDrawn="1"/>
        </p:nvCxnSpPr>
        <p:spPr>
          <a:xfrm>
            <a:off x="0" y="4608945"/>
            <a:ext cx="9144000" cy="0"/>
          </a:xfrm>
          <a:prstGeom prst="line">
            <a:avLst/>
          </a:prstGeom>
          <a:ln w="28575">
            <a:solidFill>
              <a:srgbClr val="4697C3">
                <a:alpha val="6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indhold 7"/>
          <p:cNvSpPr>
            <a:spLocks noGrp="1"/>
          </p:cNvSpPr>
          <p:nvPr>
            <p:ph sz="quarter" idx="12" hasCustomPrompt="1"/>
          </p:nvPr>
        </p:nvSpPr>
        <p:spPr>
          <a:xfrm>
            <a:off x="587374" y="1206822"/>
            <a:ext cx="7957856" cy="32630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700">
                <a:latin typeface="Calibri"/>
                <a:cs typeface="Calibri"/>
              </a:defRPr>
            </a:lvl2pPr>
            <a:lvl3pPr marL="914400" indent="0">
              <a:buNone/>
              <a:defRPr sz="700">
                <a:latin typeface="Calibri"/>
                <a:cs typeface="Calibri"/>
              </a:defRPr>
            </a:lvl3pPr>
            <a:lvl4pPr marL="1371600" indent="0">
              <a:buNone/>
              <a:defRPr sz="700">
                <a:latin typeface="Calibri"/>
                <a:cs typeface="Calibri"/>
              </a:defRPr>
            </a:lvl4pPr>
            <a:lvl5pPr marL="1828800" indent="0">
              <a:buNone/>
              <a:defRPr sz="700">
                <a:latin typeface="Calibri"/>
                <a:cs typeface="Calibri"/>
              </a:defRPr>
            </a:lvl5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for at </a:t>
            </a:r>
            <a:r>
              <a:rPr lang="en-US" noProof="0" err="1"/>
              <a:t>redigere</a:t>
            </a:r>
            <a:r>
              <a:rPr lang="en-US" noProof="0"/>
              <a:t> </a:t>
            </a:r>
            <a:r>
              <a:rPr lang="en-US" noProof="0" err="1"/>
              <a:t>indhold</a:t>
            </a:r>
            <a:endParaRPr lang="en-US" noProof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96587" y="311742"/>
            <a:ext cx="8776075" cy="4602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AEF9E9C3-ACF8-4083-919B-74705F8CA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3" y="4748453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478FAA-AC97-4005-8F3A-391F5CDF9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9" y="4689418"/>
            <a:ext cx="115018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: Clean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02ECBB-C91A-4666-9F11-903F8D53A7EB}"/>
              </a:ext>
            </a:extLst>
          </p:cNvPr>
          <p:cNvSpPr/>
          <p:nvPr userDrawn="1"/>
        </p:nvSpPr>
        <p:spPr>
          <a:xfrm>
            <a:off x="0" y="4608945"/>
            <a:ext cx="9144000" cy="53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79857E0-CED4-401A-A125-FAA3B085ED7D}"/>
              </a:ext>
            </a:extLst>
          </p:cNvPr>
          <p:cNvSpPr/>
          <p:nvPr userDrawn="1"/>
        </p:nvSpPr>
        <p:spPr>
          <a:xfrm>
            <a:off x="-2" y="326685"/>
            <a:ext cx="9144001" cy="431247"/>
          </a:xfrm>
          <a:prstGeom prst="rect">
            <a:avLst/>
          </a:prstGeom>
          <a:solidFill>
            <a:srgbClr val="4697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3855A-1217-4058-998E-DC327A0F0015}"/>
              </a:ext>
            </a:extLst>
          </p:cNvPr>
          <p:cNvCxnSpPr>
            <a:cxnSpLocks/>
          </p:cNvCxnSpPr>
          <p:nvPr userDrawn="1"/>
        </p:nvCxnSpPr>
        <p:spPr>
          <a:xfrm>
            <a:off x="0" y="4608945"/>
            <a:ext cx="9144000" cy="0"/>
          </a:xfrm>
          <a:prstGeom prst="line">
            <a:avLst/>
          </a:prstGeom>
          <a:ln w="28575">
            <a:solidFill>
              <a:srgbClr val="4697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indhold 7"/>
          <p:cNvSpPr>
            <a:spLocks noGrp="1"/>
          </p:cNvSpPr>
          <p:nvPr>
            <p:ph sz="quarter" idx="12" hasCustomPrompt="1"/>
          </p:nvPr>
        </p:nvSpPr>
        <p:spPr>
          <a:xfrm>
            <a:off x="587374" y="1206822"/>
            <a:ext cx="7957856" cy="32630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700">
                <a:latin typeface="Calibri"/>
                <a:cs typeface="Calibri"/>
              </a:defRPr>
            </a:lvl2pPr>
            <a:lvl3pPr marL="914400" indent="0">
              <a:buNone/>
              <a:defRPr sz="700">
                <a:latin typeface="Calibri"/>
                <a:cs typeface="Calibri"/>
              </a:defRPr>
            </a:lvl3pPr>
            <a:lvl4pPr marL="1371600" indent="0">
              <a:buNone/>
              <a:defRPr sz="700">
                <a:latin typeface="Calibri"/>
                <a:cs typeface="Calibri"/>
              </a:defRPr>
            </a:lvl4pPr>
            <a:lvl5pPr marL="1828800" indent="0">
              <a:buNone/>
              <a:defRPr sz="700">
                <a:latin typeface="Calibri"/>
                <a:cs typeface="Calibri"/>
              </a:defRPr>
            </a:lvl5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for at </a:t>
            </a:r>
            <a:r>
              <a:rPr lang="en-US" noProof="0" err="1"/>
              <a:t>redigere</a:t>
            </a:r>
            <a:r>
              <a:rPr lang="en-US" noProof="0"/>
              <a:t> </a:t>
            </a:r>
            <a:r>
              <a:rPr lang="en-US" noProof="0" err="1"/>
              <a:t>indhold</a:t>
            </a:r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6587" y="311742"/>
            <a:ext cx="8776075" cy="4602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7C40EF-0F8D-440F-BCCC-D7556563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3" y="4748453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8E097-1845-4BF8-BB2B-7183F46B9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9" y="4689418"/>
            <a:ext cx="115018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ivery: Clean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320B51-6169-4691-BFBD-2DA5D4934C23}"/>
              </a:ext>
            </a:extLst>
          </p:cNvPr>
          <p:cNvSpPr/>
          <p:nvPr userDrawn="1"/>
        </p:nvSpPr>
        <p:spPr>
          <a:xfrm>
            <a:off x="0" y="4608945"/>
            <a:ext cx="9144000" cy="53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9F9C2CE-FF48-40E3-956F-FFE863B14A8C}"/>
              </a:ext>
            </a:extLst>
          </p:cNvPr>
          <p:cNvSpPr/>
          <p:nvPr userDrawn="1"/>
        </p:nvSpPr>
        <p:spPr>
          <a:xfrm>
            <a:off x="-2" y="326685"/>
            <a:ext cx="9144001" cy="431247"/>
          </a:xfrm>
          <a:prstGeom prst="rect">
            <a:avLst/>
          </a:prstGeom>
          <a:solidFill>
            <a:srgbClr val="4697C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da-DK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7CA0E0-A7AA-4F77-876C-B345B3936D21}"/>
              </a:ext>
            </a:extLst>
          </p:cNvPr>
          <p:cNvCxnSpPr>
            <a:cxnSpLocks/>
          </p:cNvCxnSpPr>
          <p:nvPr userDrawn="1"/>
        </p:nvCxnSpPr>
        <p:spPr>
          <a:xfrm>
            <a:off x="0" y="4608945"/>
            <a:ext cx="9144000" cy="0"/>
          </a:xfrm>
          <a:prstGeom prst="line">
            <a:avLst/>
          </a:prstGeom>
          <a:ln w="28575">
            <a:solidFill>
              <a:srgbClr val="4697C3">
                <a:alpha val="6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7"/>
          <p:cNvSpPr>
            <a:spLocks noGrp="1"/>
          </p:cNvSpPr>
          <p:nvPr>
            <p:ph sz="quarter" idx="12" hasCustomPrompt="1"/>
          </p:nvPr>
        </p:nvSpPr>
        <p:spPr>
          <a:xfrm>
            <a:off x="587374" y="1206822"/>
            <a:ext cx="7957856" cy="32630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700">
                <a:latin typeface="Calibri"/>
                <a:cs typeface="Calibri"/>
              </a:defRPr>
            </a:lvl2pPr>
            <a:lvl3pPr marL="914400" indent="0">
              <a:buNone/>
              <a:defRPr sz="700">
                <a:latin typeface="Calibri"/>
                <a:cs typeface="Calibri"/>
              </a:defRPr>
            </a:lvl3pPr>
            <a:lvl4pPr marL="1371600" indent="0">
              <a:buNone/>
              <a:defRPr sz="700">
                <a:latin typeface="Calibri"/>
                <a:cs typeface="Calibri"/>
              </a:defRPr>
            </a:lvl4pPr>
            <a:lvl5pPr marL="1828800" indent="0">
              <a:buNone/>
              <a:defRPr sz="700">
                <a:latin typeface="Calibri"/>
                <a:cs typeface="Calibri"/>
              </a:defRPr>
            </a:lvl5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for at </a:t>
            </a:r>
            <a:r>
              <a:rPr lang="en-US" noProof="0" err="1"/>
              <a:t>redigere</a:t>
            </a:r>
            <a:r>
              <a:rPr lang="en-US" noProof="0"/>
              <a:t> </a:t>
            </a:r>
            <a:r>
              <a:rPr lang="en-US" noProof="0" err="1"/>
              <a:t>indhold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6587" y="311742"/>
            <a:ext cx="8776075" cy="46024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E67E0128-E9A0-4EA0-A86F-D43930561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3" y="4748453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32991-DEE8-4D51-86BF-82F33B650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9" y="4689418"/>
            <a:ext cx="115018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006FF-EA40-4D42-8376-985095750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279" b="10175"/>
          <a:stretch/>
        </p:blipFill>
        <p:spPr>
          <a:xfrm>
            <a:off x="-4086" y="0"/>
            <a:ext cx="9148086" cy="2625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3F012C-3442-43E7-8281-C911DCBC2306}"/>
              </a:ext>
            </a:extLst>
          </p:cNvPr>
          <p:cNvSpPr/>
          <p:nvPr userDrawn="1"/>
        </p:nvSpPr>
        <p:spPr>
          <a:xfrm>
            <a:off x="3003" y="0"/>
            <a:ext cx="9143999" cy="2625276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0D1BA-C7C0-45F3-9E9D-37F64AAF2B1E}"/>
              </a:ext>
            </a:extLst>
          </p:cNvPr>
          <p:cNvSpPr/>
          <p:nvPr userDrawn="1"/>
        </p:nvSpPr>
        <p:spPr>
          <a:xfrm>
            <a:off x="404666" y="907047"/>
            <a:ext cx="8369877" cy="1015649"/>
          </a:xfrm>
          <a:prstGeom prst="rect">
            <a:avLst/>
          </a:prstGeom>
          <a:solidFill>
            <a:srgbClr val="5EB7E7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579A14-9B9B-4814-87DB-4723D684D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280" b="33373"/>
          <a:stretch/>
        </p:blipFill>
        <p:spPr>
          <a:xfrm>
            <a:off x="749" y="3450954"/>
            <a:ext cx="9143999" cy="1691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169878-152E-4725-9DAA-5779023AEEE1}"/>
              </a:ext>
            </a:extLst>
          </p:cNvPr>
          <p:cNvSpPr/>
          <p:nvPr userDrawn="1"/>
        </p:nvSpPr>
        <p:spPr>
          <a:xfrm>
            <a:off x="-4332" y="3460190"/>
            <a:ext cx="9143999" cy="1691392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C4A5B29-4CD3-4C16-861D-2A1EFB081CEF}"/>
              </a:ext>
            </a:extLst>
          </p:cNvPr>
          <p:cNvSpPr txBox="1"/>
          <p:nvPr userDrawn="1"/>
        </p:nvSpPr>
        <p:spPr>
          <a:xfrm>
            <a:off x="2405045" y="85431"/>
            <a:ext cx="499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VISIT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WWW.INNOVISOR.COM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AND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FOLLOW 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3BEB6E-8DDD-444E-BFB8-30B2CAC9C9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0920" y="70156"/>
            <a:ext cx="338328" cy="33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17F0B4-32EB-4CE6-B033-89364C81D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675" y="70156"/>
            <a:ext cx="338328" cy="338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9B52A8-A976-446F-8B5B-91EB3A7D10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7423" y="70156"/>
            <a:ext cx="338328" cy="338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3662B3-E397-41DF-B2CA-B90323023A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54171" y="70156"/>
            <a:ext cx="338328" cy="3383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8DC46-2FCD-4FCD-9910-E8E13091EF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814" y="906464"/>
            <a:ext cx="8369300" cy="50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rgbClr val="F8DD44"/>
                </a:solidFill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da-DK"/>
              <a:t>CLICK TO WRITE NAME OF CLIENT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8E80FD5-2A59-434A-A31F-21300225A4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115" y="3022598"/>
            <a:ext cx="5864225" cy="43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INSERT MONTH AND YEAR</a:t>
            </a:r>
          </a:p>
        </p:txBody>
      </p:sp>
      <p:sp>
        <p:nvSpPr>
          <p:cNvPr id="23" name="Pladsholder til indhold 1">
            <a:extLst>
              <a:ext uri="{FF2B5EF4-FFF2-40B4-BE49-F238E27FC236}">
                <a16:creationId xmlns:a16="http://schemas.microsoft.com/office/drawing/2014/main" id="{8B788CE0-61FA-4777-92E2-BAB9BB28860A}"/>
              </a:ext>
            </a:extLst>
          </p:cNvPr>
          <p:cNvSpPr txBox="1">
            <a:spLocks/>
          </p:cNvSpPr>
          <p:nvPr userDrawn="1"/>
        </p:nvSpPr>
        <p:spPr>
          <a:xfrm>
            <a:off x="180115" y="2625275"/>
            <a:ext cx="7957856" cy="43200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POWERED BY INNOVISOR</a:t>
            </a:r>
            <a:endParaRPr lang="en-US" sz="1800" b="1">
              <a:solidFill>
                <a:srgbClr val="303030"/>
              </a:solidFill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04DA209-00B6-42CF-93DE-DDEB262E33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814" y="1418170"/>
            <a:ext cx="8369300" cy="504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da-DK"/>
              <a:t>CLICK TO WRITE NAME OF </a:t>
            </a:r>
            <a:r>
              <a:rPr lang="en-US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7333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97BAB53-B6AC-48A3-910B-CA925B5C4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9" t="58634" r="206" b="27281"/>
          <a:stretch/>
        </p:blipFill>
        <p:spPr>
          <a:xfrm>
            <a:off x="0" y="-1436"/>
            <a:ext cx="9144000" cy="8342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B602928-962D-466B-8125-E5EB29E1B7F0}"/>
              </a:ext>
            </a:extLst>
          </p:cNvPr>
          <p:cNvSpPr/>
          <p:nvPr userDrawn="1"/>
        </p:nvSpPr>
        <p:spPr>
          <a:xfrm>
            <a:off x="0" y="-1436"/>
            <a:ext cx="9144000" cy="834285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C114F-54F5-4064-8D80-C88FC13460BA}"/>
              </a:ext>
            </a:extLst>
          </p:cNvPr>
          <p:cNvSpPr/>
          <p:nvPr userDrawn="1"/>
        </p:nvSpPr>
        <p:spPr>
          <a:xfrm>
            <a:off x="0" y="4608946"/>
            <a:ext cx="9144000" cy="534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ladsholder til indhold 7"/>
          <p:cNvSpPr>
            <a:spLocks noGrp="1"/>
          </p:cNvSpPr>
          <p:nvPr>
            <p:ph sz="quarter" idx="12" hasCustomPrompt="1"/>
          </p:nvPr>
        </p:nvSpPr>
        <p:spPr>
          <a:xfrm>
            <a:off x="587374" y="1206823"/>
            <a:ext cx="7957856" cy="32630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457189" indent="0">
              <a:buNone/>
              <a:defRPr sz="700">
                <a:latin typeface="Calibri"/>
                <a:cs typeface="Calibri"/>
              </a:defRPr>
            </a:lvl2pPr>
            <a:lvl3pPr marL="914378" indent="0">
              <a:buNone/>
              <a:defRPr sz="700">
                <a:latin typeface="Calibri"/>
                <a:cs typeface="Calibri"/>
              </a:defRPr>
            </a:lvl3pPr>
            <a:lvl4pPr marL="1371566" indent="0">
              <a:buNone/>
              <a:defRPr sz="700">
                <a:latin typeface="Calibri"/>
                <a:cs typeface="Calibri"/>
              </a:defRPr>
            </a:lvl4pPr>
            <a:lvl5pPr marL="1828754" indent="0">
              <a:buNone/>
              <a:defRPr sz="700">
                <a:latin typeface="Calibri"/>
                <a:cs typeface="Calibri"/>
              </a:defRPr>
            </a:lvl5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for at </a:t>
            </a:r>
            <a:r>
              <a:rPr lang="en-US" noProof="0" err="1"/>
              <a:t>redigere</a:t>
            </a:r>
            <a:r>
              <a:rPr lang="en-US" noProof="0"/>
              <a:t> </a:t>
            </a:r>
            <a:r>
              <a:rPr lang="en-US" noProof="0" err="1"/>
              <a:t>indhold</a:t>
            </a:r>
            <a:endParaRPr lang="en-US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C6CDC-9316-4ADE-9D74-2D4FA7DDC033}"/>
              </a:ext>
            </a:extLst>
          </p:cNvPr>
          <p:cNvCxnSpPr>
            <a:cxnSpLocks/>
          </p:cNvCxnSpPr>
          <p:nvPr userDrawn="1"/>
        </p:nvCxnSpPr>
        <p:spPr>
          <a:xfrm>
            <a:off x="0" y="4608945"/>
            <a:ext cx="9144000" cy="0"/>
          </a:xfrm>
          <a:prstGeom prst="line">
            <a:avLst/>
          </a:prstGeom>
          <a:ln w="28575">
            <a:solidFill>
              <a:srgbClr val="4697C3">
                <a:alpha val="69804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93A3A78-651F-437B-8BE6-AA1D1221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4" y="4748454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73CCA-BA28-4303-BAAD-C03C632196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50" y="4689418"/>
            <a:ext cx="1150189" cy="3657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32D4C3-1677-417F-BF69-F6A7FF78E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32849"/>
            <a:ext cx="9144000" cy="0"/>
          </a:xfrm>
          <a:prstGeom prst="line">
            <a:avLst/>
          </a:prstGeom>
          <a:ln w="25400">
            <a:solidFill>
              <a:srgbClr val="7EB6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40363A6-8D55-4522-8037-6149E2DBCA27}"/>
              </a:ext>
            </a:extLst>
          </p:cNvPr>
          <p:cNvSpPr/>
          <p:nvPr userDrawn="1"/>
        </p:nvSpPr>
        <p:spPr>
          <a:xfrm>
            <a:off x="201795" y="173673"/>
            <a:ext cx="8668828" cy="460246"/>
          </a:xfrm>
          <a:prstGeom prst="rect">
            <a:avLst/>
          </a:prstGeom>
          <a:solidFill>
            <a:srgbClr val="5EB7E7">
              <a:alpha val="6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589" y="173673"/>
            <a:ext cx="8668828" cy="46024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3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: Clean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17C40EF-0F8D-440F-BCCC-D7556563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04" y="4748454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6" name="Lige forbindelse 7">
            <a:extLst>
              <a:ext uri="{FF2B5EF4-FFF2-40B4-BE49-F238E27FC236}">
                <a16:creationId xmlns:a16="http://schemas.microsoft.com/office/drawing/2014/main" id="{08AEBEA9-62D3-472B-9994-557688BE1573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540" y="2550483"/>
            <a:ext cx="8458078" cy="1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8DAB68-0EDA-424B-BF35-95B93CD9A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280" b="33373"/>
          <a:stretch/>
        </p:blipFill>
        <p:spPr>
          <a:xfrm>
            <a:off x="114" y="897"/>
            <a:ext cx="9143999" cy="1691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A8CD67-E349-4328-ADEF-43E5EDC8FA12}"/>
              </a:ext>
            </a:extLst>
          </p:cNvPr>
          <p:cNvSpPr/>
          <p:nvPr userDrawn="1"/>
        </p:nvSpPr>
        <p:spPr>
          <a:xfrm>
            <a:off x="1260" y="-1109"/>
            <a:ext cx="9143999" cy="1693399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43D679-2F81-4B40-80F3-FEC5B02D4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280" b="33373"/>
          <a:stretch/>
        </p:blipFill>
        <p:spPr>
          <a:xfrm>
            <a:off x="1260" y="3450954"/>
            <a:ext cx="9143999" cy="1691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271A88-1C97-41D2-B78A-3B76D903C189}"/>
              </a:ext>
            </a:extLst>
          </p:cNvPr>
          <p:cNvSpPr/>
          <p:nvPr userDrawn="1"/>
        </p:nvSpPr>
        <p:spPr>
          <a:xfrm>
            <a:off x="749" y="3450954"/>
            <a:ext cx="9143999" cy="1694296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Slide Number Placeholder 12">
            <a:extLst>
              <a:ext uri="{FF2B5EF4-FFF2-40B4-BE49-F238E27FC236}">
                <a16:creationId xmlns:a16="http://schemas.microsoft.com/office/drawing/2014/main" id="{B4A8DA62-76C8-4F09-BAB2-342A1DC00570}"/>
              </a:ext>
            </a:extLst>
          </p:cNvPr>
          <p:cNvSpPr txBox="1">
            <a:spLocks/>
          </p:cNvSpPr>
          <p:nvPr userDrawn="1"/>
        </p:nvSpPr>
        <p:spPr>
          <a:xfrm>
            <a:off x="85724" y="4748454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BC72C7-2F83-4CA9-A958-76BA9E8FF180}" type="slidenum">
              <a:rPr lang="en-US" sz="1200" smtClean="0"/>
              <a:pPr/>
              <a:t>‹nr.›</a:t>
            </a:fld>
            <a:endParaRPr lang="en-US" sz="12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8842AA-FE04-4F4F-BA5A-E0BFF2CE3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563" y="1900238"/>
            <a:ext cx="8495770" cy="12154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49349" y="4872298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>
                <a:solidFill>
                  <a:srgbClr val="E9EAEB"/>
                </a:solidFill>
              </a:rPr>
              <a:t>©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723" y="4813105"/>
            <a:ext cx="38200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72C7-2F83-4CA9-A958-76BA9E8FF18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FF8936-32FA-4A61-A890-B77F126754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49" y="4689418"/>
            <a:ext cx="115018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8" r:id="rId2"/>
    <p:sldLayoutId id="2147483679" r:id="rId3"/>
    <p:sldLayoutId id="2147483671" r:id="rId4"/>
    <p:sldLayoutId id="2147483688" r:id="rId5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49349" y="4872299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>
                <a:solidFill>
                  <a:srgbClr val="E9EAEB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6415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ED4419-4593-4047-9530-D9C0D3567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79" b="10175"/>
          <a:stretch/>
        </p:blipFill>
        <p:spPr>
          <a:xfrm>
            <a:off x="-4086" y="0"/>
            <a:ext cx="9148086" cy="22168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7D2143-EC18-48F0-9839-21C34E47FA1B}"/>
              </a:ext>
            </a:extLst>
          </p:cNvPr>
          <p:cNvSpPr/>
          <p:nvPr/>
        </p:nvSpPr>
        <p:spPr>
          <a:xfrm>
            <a:off x="8367" y="0"/>
            <a:ext cx="9143999" cy="2216870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kstfelt 35">
            <a:extLst>
              <a:ext uri="{FF2B5EF4-FFF2-40B4-BE49-F238E27FC236}">
                <a16:creationId xmlns:a16="http://schemas.microsoft.com/office/drawing/2014/main" id="{A2D6BFE7-7167-4742-A5CB-5E1E1EB2E93F}"/>
              </a:ext>
            </a:extLst>
          </p:cNvPr>
          <p:cNvSpPr txBox="1"/>
          <p:nvPr/>
        </p:nvSpPr>
        <p:spPr>
          <a:xfrm>
            <a:off x="219064" y="2353448"/>
            <a:ext cx="8743704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b="1" dirty="0">
                <a:cs typeface="Calibri Light"/>
              </a:rPr>
              <a:t>ORGANIZATIONAL NETWORK ANALYSIS</a:t>
            </a:r>
          </a:p>
          <a:p>
            <a:pPr>
              <a:lnSpc>
                <a:spcPct val="90000"/>
              </a:lnSpc>
            </a:pPr>
            <a:r>
              <a:rPr lang="en-US" b="1" dirty="0">
                <a:cs typeface="Calibri Light"/>
              </a:rPr>
              <a:t>JEPPE VILSTRUP HANSGAARD, CEO – JEPPE.HANSGAARD@INNOVISOR.COM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D7801F8-74CA-4D2C-959A-90792715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80" b="33373"/>
          <a:stretch/>
        </p:blipFill>
        <p:spPr>
          <a:xfrm>
            <a:off x="8368" y="3450953"/>
            <a:ext cx="9143999" cy="16913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7E03651-4EAD-4EBA-A517-D518CE5AAB64}"/>
              </a:ext>
            </a:extLst>
          </p:cNvPr>
          <p:cNvSpPr/>
          <p:nvPr/>
        </p:nvSpPr>
        <p:spPr>
          <a:xfrm>
            <a:off x="-2783" y="3460189"/>
            <a:ext cx="9143999" cy="1691392"/>
          </a:xfrm>
          <a:prstGeom prst="rect">
            <a:avLst/>
          </a:prstGeom>
          <a:solidFill>
            <a:srgbClr val="5EB7E7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8F24605-3993-44B7-9A91-B03AA74F4D0C}"/>
              </a:ext>
            </a:extLst>
          </p:cNvPr>
          <p:cNvSpPr txBox="1"/>
          <p:nvPr/>
        </p:nvSpPr>
        <p:spPr>
          <a:xfrm>
            <a:off x="2405044" y="85431"/>
            <a:ext cx="499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VISIT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WWW.INNOVISOR.COM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400">
                <a:solidFill>
                  <a:schemeClr val="bg1"/>
                </a:solidFill>
                <a:latin typeface="Calibri Light" panose="020F0302020204030204" pitchFamily="34" charset="0"/>
              </a:rPr>
              <a:t>AND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FOLLOW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731AF11-4B8A-4C45-BED1-4732A692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920" y="70156"/>
            <a:ext cx="338328" cy="3383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458F1A2-076F-4B84-8A3A-C679DB4B9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675" y="70156"/>
            <a:ext cx="338328" cy="3383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2432395-9281-4694-B33C-905F15D33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7423" y="70156"/>
            <a:ext cx="338328" cy="3383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45DABE-005B-4129-A66E-10ED8D12B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171" y="70156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F35B8A-4F95-445B-AE89-F93D4163F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7F2383-187A-4DC8-80EA-BA40E9A3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– TRANSFORMING A COMMUNITY INTO ONE 2/2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A8976-2E43-4915-85FF-4C0B1A07B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</a:blip>
          <a:srcRect l="54967"/>
          <a:stretch/>
        </p:blipFill>
        <p:spPr>
          <a:xfrm>
            <a:off x="2196026" y="754404"/>
            <a:ext cx="5032888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0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0582AF-3863-4DCD-B60C-756DA028C4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F1A04B-C71E-4A5E-AFAF-CC93F6934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7EEC86-DE3E-4255-9C80-7CB66BF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grpSp>
        <p:nvGrpSpPr>
          <p:cNvPr id="7" name="Grupper 2">
            <a:extLst>
              <a:ext uri="{FF2B5EF4-FFF2-40B4-BE49-F238E27FC236}">
                <a16:creationId xmlns:a16="http://schemas.microsoft.com/office/drawing/2014/main" id="{68638DFD-C91B-4D7B-A0D3-62BA398D8DAC}"/>
              </a:ext>
            </a:extLst>
          </p:cNvPr>
          <p:cNvGrpSpPr/>
          <p:nvPr/>
        </p:nvGrpSpPr>
        <p:grpSpPr>
          <a:xfrm>
            <a:off x="3291269" y="1362831"/>
            <a:ext cx="2561462" cy="2517085"/>
            <a:chOff x="3223230" y="982697"/>
            <a:chExt cx="2561462" cy="2517085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2DF74B8-9DC3-4006-B1BB-8917C2F475BC}"/>
                </a:ext>
              </a:extLst>
            </p:cNvPr>
            <p:cNvSpPr/>
            <p:nvPr/>
          </p:nvSpPr>
          <p:spPr>
            <a:xfrm>
              <a:off x="3223230" y="982697"/>
              <a:ext cx="2561462" cy="2517085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7EB6D5"/>
              </a:solidFill>
              <a:prstDash val="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9D90809F-9127-4CBB-8A53-C86C1111B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6041" y="1188817"/>
              <a:ext cx="2079626" cy="2079626"/>
            </a:xfrm>
            <a:custGeom>
              <a:avLst/>
              <a:gdLst>
                <a:gd name="T0" fmla="*/ 98 w 197"/>
                <a:gd name="T1" fmla="*/ 0 h 197"/>
                <a:gd name="T2" fmla="*/ 0 w 197"/>
                <a:gd name="T3" fmla="*/ 98 h 197"/>
                <a:gd name="T4" fmla="*/ 98 w 197"/>
                <a:gd name="T5" fmla="*/ 197 h 197"/>
                <a:gd name="T6" fmla="*/ 197 w 197"/>
                <a:gd name="T7" fmla="*/ 98 h 197"/>
                <a:gd name="T8" fmla="*/ 98 w 197"/>
                <a:gd name="T9" fmla="*/ 0 h 197"/>
                <a:gd name="T10" fmla="*/ 110 w 197"/>
                <a:gd name="T11" fmla="*/ 153 h 197"/>
                <a:gd name="T12" fmla="*/ 107 w 197"/>
                <a:gd name="T13" fmla="*/ 160 h 197"/>
                <a:gd name="T14" fmla="*/ 97 w 197"/>
                <a:gd name="T15" fmla="*/ 163 h 197"/>
                <a:gd name="T16" fmla="*/ 88 w 197"/>
                <a:gd name="T17" fmla="*/ 160 h 197"/>
                <a:gd name="T18" fmla="*/ 84 w 197"/>
                <a:gd name="T19" fmla="*/ 153 h 197"/>
                <a:gd name="T20" fmla="*/ 84 w 197"/>
                <a:gd name="T21" fmla="*/ 148 h 197"/>
                <a:gd name="T22" fmla="*/ 88 w 197"/>
                <a:gd name="T23" fmla="*/ 140 h 197"/>
                <a:gd name="T24" fmla="*/ 97 w 197"/>
                <a:gd name="T25" fmla="*/ 137 h 197"/>
                <a:gd name="T26" fmla="*/ 107 w 197"/>
                <a:gd name="T27" fmla="*/ 140 h 197"/>
                <a:gd name="T28" fmla="*/ 110 w 197"/>
                <a:gd name="T29" fmla="*/ 148 h 197"/>
                <a:gd name="T30" fmla="*/ 110 w 197"/>
                <a:gd name="T31" fmla="*/ 153 h 197"/>
                <a:gd name="T32" fmla="*/ 137 w 197"/>
                <a:gd name="T33" fmla="*/ 80 h 197"/>
                <a:gd name="T34" fmla="*/ 131 w 197"/>
                <a:gd name="T35" fmla="*/ 88 h 197"/>
                <a:gd name="T36" fmla="*/ 124 w 197"/>
                <a:gd name="T37" fmla="*/ 94 h 197"/>
                <a:gd name="T38" fmla="*/ 116 w 197"/>
                <a:gd name="T39" fmla="*/ 99 h 197"/>
                <a:gd name="T40" fmla="*/ 111 w 197"/>
                <a:gd name="T41" fmla="*/ 105 h 197"/>
                <a:gd name="T42" fmla="*/ 109 w 197"/>
                <a:gd name="T43" fmla="*/ 113 h 197"/>
                <a:gd name="T44" fmla="*/ 109 w 197"/>
                <a:gd name="T45" fmla="*/ 116 h 197"/>
                <a:gd name="T46" fmla="*/ 106 w 197"/>
                <a:gd name="T47" fmla="*/ 122 h 197"/>
                <a:gd name="T48" fmla="*/ 98 w 197"/>
                <a:gd name="T49" fmla="*/ 126 h 197"/>
                <a:gd name="T50" fmla="*/ 98 w 197"/>
                <a:gd name="T51" fmla="*/ 126 h 197"/>
                <a:gd name="T52" fmla="*/ 90 w 197"/>
                <a:gd name="T53" fmla="*/ 123 h 197"/>
                <a:gd name="T54" fmla="*/ 86 w 197"/>
                <a:gd name="T55" fmla="*/ 116 h 197"/>
                <a:gd name="T56" fmla="*/ 89 w 197"/>
                <a:gd name="T57" fmla="*/ 102 h 197"/>
                <a:gd name="T58" fmla="*/ 94 w 197"/>
                <a:gd name="T59" fmla="*/ 92 h 197"/>
                <a:gd name="T60" fmla="*/ 102 w 197"/>
                <a:gd name="T61" fmla="*/ 85 h 197"/>
                <a:gd name="T62" fmla="*/ 109 w 197"/>
                <a:gd name="T63" fmla="*/ 80 h 197"/>
                <a:gd name="T64" fmla="*/ 114 w 197"/>
                <a:gd name="T65" fmla="*/ 74 h 197"/>
                <a:gd name="T66" fmla="*/ 116 w 197"/>
                <a:gd name="T67" fmla="*/ 68 h 197"/>
                <a:gd name="T68" fmla="*/ 113 w 197"/>
                <a:gd name="T69" fmla="*/ 59 h 197"/>
                <a:gd name="T70" fmla="*/ 103 w 197"/>
                <a:gd name="T71" fmla="*/ 55 h 197"/>
                <a:gd name="T72" fmla="*/ 96 w 197"/>
                <a:gd name="T73" fmla="*/ 56 h 197"/>
                <a:gd name="T74" fmla="*/ 90 w 197"/>
                <a:gd name="T75" fmla="*/ 58 h 197"/>
                <a:gd name="T76" fmla="*/ 86 w 197"/>
                <a:gd name="T77" fmla="*/ 61 h 197"/>
                <a:gd name="T78" fmla="*/ 82 w 197"/>
                <a:gd name="T79" fmla="*/ 66 h 197"/>
                <a:gd name="T80" fmla="*/ 76 w 197"/>
                <a:gd name="T81" fmla="*/ 70 h 197"/>
                <a:gd name="T82" fmla="*/ 67 w 197"/>
                <a:gd name="T83" fmla="*/ 69 h 197"/>
                <a:gd name="T84" fmla="*/ 62 w 197"/>
                <a:gd name="T85" fmla="*/ 64 h 197"/>
                <a:gd name="T86" fmla="*/ 62 w 197"/>
                <a:gd name="T87" fmla="*/ 58 h 197"/>
                <a:gd name="T88" fmla="*/ 65 w 197"/>
                <a:gd name="T89" fmla="*/ 51 h 197"/>
                <a:gd name="T90" fmla="*/ 73 w 197"/>
                <a:gd name="T91" fmla="*/ 43 h 197"/>
                <a:gd name="T92" fmla="*/ 85 w 197"/>
                <a:gd name="T93" fmla="*/ 37 h 197"/>
                <a:gd name="T94" fmla="*/ 103 w 197"/>
                <a:gd name="T95" fmla="*/ 34 h 197"/>
                <a:gd name="T96" fmla="*/ 120 w 197"/>
                <a:gd name="T97" fmla="*/ 37 h 197"/>
                <a:gd name="T98" fmla="*/ 131 w 197"/>
                <a:gd name="T99" fmla="*/ 45 h 197"/>
                <a:gd name="T100" fmla="*/ 137 w 197"/>
                <a:gd name="T101" fmla="*/ 56 h 197"/>
                <a:gd name="T102" fmla="*/ 139 w 197"/>
                <a:gd name="T103" fmla="*/ 69 h 197"/>
                <a:gd name="T104" fmla="*/ 137 w 197"/>
                <a:gd name="T105" fmla="*/ 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97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3"/>
                    <a:pt x="44" y="197"/>
                    <a:pt x="98" y="197"/>
                  </a:cubicBezTo>
                  <a:cubicBezTo>
                    <a:pt x="153" y="197"/>
                    <a:pt x="197" y="153"/>
                    <a:pt x="197" y="98"/>
                  </a:cubicBezTo>
                  <a:cubicBezTo>
                    <a:pt x="197" y="44"/>
                    <a:pt x="153" y="0"/>
                    <a:pt x="98" y="0"/>
                  </a:cubicBezTo>
                  <a:close/>
                  <a:moveTo>
                    <a:pt x="110" y="153"/>
                  </a:moveTo>
                  <a:cubicBezTo>
                    <a:pt x="110" y="155"/>
                    <a:pt x="109" y="158"/>
                    <a:pt x="107" y="160"/>
                  </a:cubicBezTo>
                  <a:cubicBezTo>
                    <a:pt x="104" y="162"/>
                    <a:pt x="101" y="163"/>
                    <a:pt x="97" y="163"/>
                  </a:cubicBezTo>
                  <a:cubicBezTo>
                    <a:pt x="93" y="163"/>
                    <a:pt x="90" y="162"/>
                    <a:pt x="88" y="160"/>
                  </a:cubicBezTo>
                  <a:cubicBezTo>
                    <a:pt x="85" y="158"/>
                    <a:pt x="84" y="155"/>
                    <a:pt x="84" y="153"/>
                  </a:cubicBezTo>
                  <a:cubicBezTo>
                    <a:pt x="84" y="148"/>
                    <a:pt x="84" y="148"/>
                    <a:pt x="84" y="148"/>
                  </a:cubicBezTo>
                  <a:cubicBezTo>
                    <a:pt x="84" y="145"/>
                    <a:pt x="85" y="142"/>
                    <a:pt x="88" y="140"/>
                  </a:cubicBezTo>
                  <a:cubicBezTo>
                    <a:pt x="90" y="138"/>
                    <a:pt x="93" y="137"/>
                    <a:pt x="97" y="137"/>
                  </a:cubicBezTo>
                  <a:cubicBezTo>
                    <a:pt x="101" y="137"/>
                    <a:pt x="104" y="138"/>
                    <a:pt x="107" y="140"/>
                  </a:cubicBezTo>
                  <a:cubicBezTo>
                    <a:pt x="109" y="142"/>
                    <a:pt x="110" y="145"/>
                    <a:pt x="110" y="148"/>
                  </a:cubicBezTo>
                  <a:lnTo>
                    <a:pt x="110" y="153"/>
                  </a:lnTo>
                  <a:close/>
                  <a:moveTo>
                    <a:pt x="137" y="80"/>
                  </a:moveTo>
                  <a:cubicBezTo>
                    <a:pt x="135" y="83"/>
                    <a:pt x="133" y="86"/>
                    <a:pt x="131" y="88"/>
                  </a:cubicBezTo>
                  <a:cubicBezTo>
                    <a:pt x="129" y="90"/>
                    <a:pt x="126" y="92"/>
                    <a:pt x="124" y="94"/>
                  </a:cubicBezTo>
                  <a:cubicBezTo>
                    <a:pt x="121" y="96"/>
                    <a:pt x="119" y="97"/>
                    <a:pt x="116" y="99"/>
                  </a:cubicBezTo>
                  <a:cubicBezTo>
                    <a:pt x="114" y="101"/>
                    <a:pt x="112" y="103"/>
                    <a:pt x="111" y="105"/>
                  </a:cubicBezTo>
                  <a:cubicBezTo>
                    <a:pt x="110" y="107"/>
                    <a:pt x="109" y="110"/>
                    <a:pt x="109" y="113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109" y="118"/>
                    <a:pt x="108" y="120"/>
                    <a:pt x="106" y="122"/>
                  </a:cubicBezTo>
                  <a:cubicBezTo>
                    <a:pt x="104" y="125"/>
                    <a:pt x="101" y="126"/>
                    <a:pt x="98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4" y="126"/>
                    <a:pt x="92" y="125"/>
                    <a:pt x="90" y="123"/>
                  </a:cubicBezTo>
                  <a:cubicBezTo>
                    <a:pt x="87" y="121"/>
                    <a:pt x="86" y="119"/>
                    <a:pt x="86" y="116"/>
                  </a:cubicBezTo>
                  <a:cubicBezTo>
                    <a:pt x="86" y="111"/>
                    <a:pt x="87" y="106"/>
                    <a:pt x="89" y="102"/>
                  </a:cubicBezTo>
                  <a:cubicBezTo>
                    <a:pt x="90" y="98"/>
                    <a:pt x="92" y="95"/>
                    <a:pt x="94" y="92"/>
                  </a:cubicBezTo>
                  <a:cubicBezTo>
                    <a:pt x="97" y="90"/>
                    <a:pt x="99" y="87"/>
                    <a:pt x="102" y="85"/>
                  </a:cubicBezTo>
                  <a:cubicBezTo>
                    <a:pt x="104" y="83"/>
                    <a:pt x="107" y="82"/>
                    <a:pt x="109" y="80"/>
                  </a:cubicBezTo>
                  <a:cubicBezTo>
                    <a:pt x="111" y="78"/>
                    <a:pt x="113" y="76"/>
                    <a:pt x="114" y="74"/>
                  </a:cubicBezTo>
                  <a:cubicBezTo>
                    <a:pt x="115" y="73"/>
                    <a:pt x="116" y="70"/>
                    <a:pt x="116" y="68"/>
                  </a:cubicBezTo>
                  <a:cubicBezTo>
                    <a:pt x="116" y="64"/>
                    <a:pt x="115" y="61"/>
                    <a:pt x="113" y="59"/>
                  </a:cubicBezTo>
                  <a:cubicBezTo>
                    <a:pt x="110" y="57"/>
                    <a:pt x="107" y="55"/>
                    <a:pt x="103" y="55"/>
                  </a:cubicBezTo>
                  <a:cubicBezTo>
                    <a:pt x="100" y="55"/>
                    <a:pt x="97" y="56"/>
                    <a:pt x="96" y="56"/>
                  </a:cubicBezTo>
                  <a:cubicBezTo>
                    <a:pt x="94" y="56"/>
                    <a:pt x="92" y="57"/>
                    <a:pt x="90" y="58"/>
                  </a:cubicBezTo>
                  <a:cubicBezTo>
                    <a:pt x="89" y="58"/>
                    <a:pt x="87" y="59"/>
                    <a:pt x="86" y="61"/>
                  </a:cubicBezTo>
                  <a:cubicBezTo>
                    <a:pt x="85" y="62"/>
                    <a:pt x="83" y="64"/>
                    <a:pt x="82" y="66"/>
                  </a:cubicBezTo>
                  <a:cubicBezTo>
                    <a:pt x="80" y="68"/>
                    <a:pt x="78" y="69"/>
                    <a:pt x="76" y="70"/>
                  </a:cubicBezTo>
                  <a:cubicBezTo>
                    <a:pt x="73" y="71"/>
                    <a:pt x="70" y="71"/>
                    <a:pt x="67" y="69"/>
                  </a:cubicBezTo>
                  <a:cubicBezTo>
                    <a:pt x="64" y="68"/>
                    <a:pt x="63" y="66"/>
                    <a:pt x="62" y="64"/>
                  </a:cubicBezTo>
                  <a:cubicBezTo>
                    <a:pt x="62" y="62"/>
                    <a:pt x="62" y="60"/>
                    <a:pt x="62" y="58"/>
                  </a:cubicBezTo>
                  <a:cubicBezTo>
                    <a:pt x="62" y="56"/>
                    <a:pt x="64" y="54"/>
                    <a:pt x="65" y="51"/>
                  </a:cubicBezTo>
                  <a:cubicBezTo>
                    <a:pt x="67" y="48"/>
                    <a:pt x="70" y="46"/>
                    <a:pt x="73" y="43"/>
                  </a:cubicBezTo>
                  <a:cubicBezTo>
                    <a:pt x="76" y="41"/>
                    <a:pt x="80" y="39"/>
                    <a:pt x="85" y="37"/>
                  </a:cubicBezTo>
                  <a:cubicBezTo>
                    <a:pt x="90" y="35"/>
                    <a:pt x="96" y="34"/>
                    <a:pt x="103" y="34"/>
                  </a:cubicBezTo>
                  <a:cubicBezTo>
                    <a:pt x="109" y="34"/>
                    <a:pt x="115" y="35"/>
                    <a:pt x="120" y="37"/>
                  </a:cubicBezTo>
                  <a:cubicBezTo>
                    <a:pt x="124" y="39"/>
                    <a:pt x="128" y="42"/>
                    <a:pt x="131" y="45"/>
                  </a:cubicBezTo>
                  <a:cubicBezTo>
                    <a:pt x="134" y="48"/>
                    <a:pt x="136" y="52"/>
                    <a:pt x="137" y="56"/>
                  </a:cubicBezTo>
                  <a:cubicBezTo>
                    <a:pt x="139" y="60"/>
                    <a:pt x="139" y="65"/>
                    <a:pt x="139" y="69"/>
                  </a:cubicBezTo>
                  <a:cubicBezTo>
                    <a:pt x="139" y="73"/>
                    <a:pt x="139" y="77"/>
                    <a:pt x="137" y="80"/>
                  </a:cubicBezTo>
                  <a:close/>
                </a:path>
              </a:pathLst>
            </a:custGeom>
            <a:solidFill>
              <a:srgbClr val="F8DD4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a-DK" sz="1350"/>
            </a:p>
          </p:txBody>
        </p:sp>
      </p:grpSp>
    </p:spTree>
    <p:extLst>
      <p:ext uri="{BB962C8B-B14F-4D97-AF65-F5344CB8AC3E}">
        <p14:creationId xmlns:p14="http://schemas.microsoft.com/office/powerpoint/2010/main" val="219753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F0C6FE-94B3-4C13-ACBC-F6CC2E838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65406A-D6CB-4E16-8E0B-7886E1BD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DAY IN ANY ORGANIZATION…</a:t>
            </a:r>
            <a:endParaRPr lang="da-DK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BB992D6-BCFE-4BBA-ABE6-BB6AD67BF177}"/>
              </a:ext>
            </a:extLst>
          </p:cNvPr>
          <p:cNvGrpSpPr/>
          <p:nvPr/>
        </p:nvGrpSpPr>
        <p:grpSpPr>
          <a:xfrm>
            <a:off x="-43432" y="3823807"/>
            <a:ext cx="9169152" cy="914400"/>
            <a:chOff x="-43432" y="3823807"/>
            <a:chExt cx="9169152" cy="914400"/>
          </a:xfrm>
        </p:grpSpPr>
        <p:pic>
          <p:nvPicPr>
            <p:cNvPr id="125" name="Graphic 124" descr="User">
              <a:extLst>
                <a:ext uri="{FF2B5EF4-FFF2-40B4-BE49-F238E27FC236}">
                  <a16:creationId xmlns:a16="http://schemas.microsoft.com/office/drawing/2014/main" id="{B49B7C87-34F5-4AF2-A2D5-8908C7629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43432" y="3823807"/>
              <a:ext cx="914400" cy="914400"/>
            </a:xfrm>
            <a:prstGeom prst="rect">
              <a:avLst/>
            </a:prstGeom>
          </p:spPr>
        </p:pic>
        <p:pic>
          <p:nvPicPr>
            <p:cNvPr id="126" name="Graphic 125" descr="User">
              <a:extLst>
                <a:ext uri="{FF2B5EF4-FFF2-40B4-BE49-F238E27FC236}">
                  <a16:creationId xmlns:a16="http://schemas.microsoft.com/office/drawing/2014/main" id="{E2000EEC-7499-44CD-B386-5F66C7296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1549" y="3823807"/>
              <a:ext cx="914400" cy="914400"/>
            </a:xfrm>
            <a:prstGeom prst="rect">
              <a:avLst/>
            </a:prstGeom>
          </p:spPr>
        </p:pic>
        <p:pic>
          <p:nvPicPr>
            <p:cNvPr id="127" name="Graphic 126" descr="User">
              <a:extLst>
                <a:ext uri="{FF2B5EF4-FFF2-40B4-BE49-F238E27FC236}">
                  <a16:creationId xmlns:a16="http://schemas.microsoft.com/office/drawing/2014/main" id="{9A0BDF09-3080-441C-AD72-9073BF62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6530" y="3823807"/>
              <a:ext cx="914400" cy="914400"/>
            </a:xfrm>
            <a:prstGeom prst="rect">
              <a:avLst/>
            </a:prstGeom>
          </p:spPr>
        </p:pic>
        <p:pic>
          <p:nvPicPr>
            <p:cNvPr id="128" name="Graphic 127" descr="User">
              <a:extLst>
                <a:ext uri="{FF2B5EF4-FFF2-40B4-BE49-F238E27FC236}">
                  <a16:creationId xmlns:a16="http://schemas.microsoft.com/office/drawing/2014/main" id="{9E12B5FD-1C1F-45EB-BEE1-6E5E3CC2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1511" y="3823807"/>
              <a:ext cx="914400" cy="914400"/>
            </a:xfrm>
            <a:prstGeom prst="rect">
              <a:avLst/>
            </a:prstGeom>
          </p:spPr>
        </p:pic>
        <p:pic>
          <p:nvPicPr>
            <p:cNvPr id="129" name="Graphic 128" descr="User">
              <a:extLst>
                <a:ext uri="{FF2B5EF4-FFF2-40B4-BE49-F238E27FC236}">
                  <a16:creationId xmlns:a16="http://schemas.microsoft.com/office/drawing/2014/main" id="{9DD820F2-756E-4C28-A09D-2DB447281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96492" y="3823807"/>
              <a:ext cx="914400" cy="914400"/>
            </a:xfrm>
            <a:prstGeom prst="rect">
              <a:avLst/>
            </a:prstGeom>
          </p:spPr>
        </p:pic>
        <p:pic>
          <p:nvPicPr>
            <p:cNvPr id="130" name="Graphic 129" descr="User">
              <a:extLst>
                <a:ext uri="{FF2B5EF4-FFF2-40B4-BE49-F238E27FC236}">
                  <a16:creationId xmlns:a16="http://schemas.microsoft.com/office/drawing/2014/main" id="{A6A6C297-99AA-40FE-944F-41D260D9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1473" y="3823807"/>
              <a:ext cx="914400" cy="914400"/>
            </a:xfrm>
            <a:prstGeom prst="rect">
              <a:avLst/>
            </a:prstGeom>
          </p:spPr>
        </p:pic>
        <p:pic>
          <p:nvPicPr>
            <p:cNvPr id="131" name="Graphic 130" descr="User">
              <a:extLst>
                <a:ext uri="{FF2B5EF4-FFF2-40B4-BE49-F238E27FC236}">
                  <a16:creationId xmlns:a16="http://schemas.microsoft.com/office/drawing/2014/main" id="{2F741EF1-FFB8-490E-ABAF-DB61A3CB7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66454" y="3823807"/>
              <a:ext cx="914400" cy="914400"/>
            </a:xfrm>
            <a:prstGeom prst="rect">
              <a:avLst/>
            </a:prstGeom>
          </p:spPr>
        </p:pic>
        <p:pic>
          <p:nvPicPr>
            <p:cNvPr id="132" name="Graphic 131" descr="User">
              <a:extLst>
                <a:ext uri="{FF2B5EF4-FFF2-40B4-BE49-F238E27FC236}">
                  <a16:creationId xmlns:a16="http://schemas.microsoft.com/office/drawing/2014/main" id="{049EA619-E77E-464A-83C2-7C3B81A90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01435" y="3823807"/>
              <a:ext cx="914400" cy="914400"/>
            </a:xfrm>
            <a:prstGeom prst="rect">
              <a:avLst/>
            </a:prstGeom>
          </p:spPr>
        </p:pic>
        <p:pic>
          <p:nvPicPr>
            <p:cNvPr id="133" name="Graphic 132" descr="User">
              <a:extLst>
                <a:ext uri="{FF2B5EF4-FFF2-40B4-BE49-F238E27FC236}">
                  <a16:creationId xmlns:a16="http://schemas.microsoft.com/office/drawing/2014/main" id="{90CD34B6-36D7-4065-BB14-9D297C34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6416" y="3823807"/>
              <a:ext cx="914400" cy="914400"/>
            </a:xfrm>
            <a:prstGeom prst="rect">
              <a:avLst/>
            </a:prstGeom>
          </p:spPr>
        </p:pic>
        <p:pic>
          <p:nvPicPr>
            <p:cNvPr id="134" name="Graphic 133" descr="User">
              <a:extLst>
                <a:ext uri="{FF2B5EF4-FFF2-40B4-BE49-F238E27FC236}">
                  <a16:creationId xmlns:a16="http://schemas.microsoft.com/office/drawing/2014/main" id="{F1272A8A-3E4E-48B3-95B6-DE68BFE4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1397" y="3823807"/>
              <a:ext cx="914400" cy="914400"/>
            </a:xfrm>
            <a:prstGeom prst="rect">
              <a:avLst/>
            </a:prstGeom>
          </p:spPr>
        </p:pic>
        <p:pic>
          <p:nvPicPr>
            <p:cNvPr id="135" name="Graphic 134" descr="User">
              <a:extLst>
                <a:ext uri="{FF2B5EF4-FFF2-40B4-BE49-F238E27FC236}">
                  <a16:creationId xmlns:a16="http://schemas.microsoft.com/office/drawing/2014/main" id="{87C7B656-2E58-4CFF-AE7D-5312E8430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06378" y="3823807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User">
              <a:extLst>
                <a:ext uri="{FF2B5EF4-FFF2-40B4-BE49-F238E27FC236}">
                  <a16:creationId xmlns:a16="http://schemas.microsoft.com/office/drawing/2014/main" id="{1C55777D-92AF-4EC1-9369-631C21D38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41359" y="3823807"/>
              <a:ext cx="914400" cy="914400"/>
            </a:xfrm>
            <a:prstGeom prst="rect">
              <a:avLst/>
            </a:prstGeom>
          </p:spPr>
        </p:pic>
        <p:pic>
          <p:nvPicPr>
            <p:cNvPr id="137" name="Graphic 136" descr="User">
              <a:extLst>
                <a:ext uri="{FF2B5EF4-FFF2-40B4-BE49-F238E27FC236}">
                  <a16:creationId xmlns:a16="http://schemas.microsoft.com/office/drawing/2014/main" id="{D1F0D791-148A-4B28-B432-883CC7697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6340" y="3823807"/>
              <a:ext cx="914400" cy="914400"/>
            </a:xfrm>
            <a:prstGeom prst="rect">
              <a:avLst/>
            </a:prstGeom>
          </p:spPr>
        </p:pic>
        <p:pic>
          <p:nvPicPr>
            <p:cNvPr id="138" name="Graphic 137" descr="User">
              <a:extLst>
                <a:ext uri="{FF2B5EF4-FFF2-40B4-BE49-F238E27FC236}">
                  <a16:creationId xmlns:a16="http://schemas.microsoft.com/office/drawing/2014/main" id="{8072B1DF-2766-4710-97DC-DD03CF79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1320" y="3823807"/>
              <a:ext cx="914400" cy="914400"/>
            </a:xfrm>
            <a:prstGeom prst="rect">
              <a:avLst/>
            </a:prstGeom>
          </p:spPr>
        </p:pic>
      </p:grpSp>
      <p:sp>
        <p:nvSpPr>
          <p:cNvPr id="139" name="Taleboble: rektangel 4">
            <a:extLst>
              <a:ext uri="{FF2B5EF4-FFF2-40B4-BE49-F238E27FC236}">
                <a16:creationId xmlns:a16="http://schemas.microsoft.com/office/drawing/2014/main" id="{B07FE570-B21F-40E9-A9C8-F7DE729101AE}"/>
              </a:ext>
            </a:extLst>
          </p:cNvPr>
          <p:cNvSpPr/>
          <p:nvPr/>
        </p:nvSpPr>
        <p:spPr>
          <a:xfrm>
            <a:off x="452367" y="2049090"/>
            <a:ext cx="1540476" cy="460246"/>
          </a:xfrm>
          <a:prstGeom prst="wedgeRectCallout">
            <a:avLst>
              <a:gd name="adj1" fmla="val -17142"/>
              <a:gd name="adj2" fmla="val 1197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How do you…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0" name="Taleboble: rektangel 5">
            <a:extLst>
              <a:ext uri="{FF2B5EF4-FFF2-40B4-BE49-F238E27FC236}">
                <a16:creationId xmlns:a16="http://schemas.microsoft.com/office/drawing/2014/main" id="{60B6E71A-4E09-4979-88EA-7133212A3399}"/>
              </a:ext>
            </a:extLst>
          </p:cNvPr>
          <p:cNvSpPr/>
          <p:nvPr/>
        </p:nvSpPr>
        <p:spPr>
          <a:xfrm>
            <a:off x="4265778" y="3102439"/>
            <a:ext cx="1202725" cy="460246"/>
          </a:xfrm>
          <a:prstGeom prst="wedgeRectCallout">
            <a:avLst>
              <a:gd name="adj1" fmla="val -53506"/>
              <a:gd name="adj2" fmla="val 1144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Do you…?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1" name="Taleboble: rektangel 6">
            <a:extLst>
              <a:ext uri="{FF2B5EF4-FFF2-40B4-BE49-F238E27FC236}">
                <a16:creationId xmlns:a16="http://schemas.microsoft.com/office/drawing/2014/main" id="{5896AB72-6937-498F-B5A2-3D29FE3A60AE}"/>
              </a:ext>
            </a:extLst>
          </p:cNvPr>
          <p:cNvSpPr/>
          <p:nvPr/>
        </p:nvSpPr>
        <p:spPr>
          <a:xfrm>
            <a:off x="3278469" y="1811129"/>
            <a:ext cx="972065" cy="460246"/>
          </a:xfrm>
          <a:prstGeom prst="wedgeRectCallout">
            <a:avLst>
              <a:gd name="adj1" fmla="val -24693"/>
              <a:gd name="adj2" fmla="val 1448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 think..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2" name="Taleboble: rektangel 7">
            <a:extLst>
              <a:ext uri="{FF2B5EF4-FFF2-40B4-BE49-F238E27FC236}">
                <a16:creationId xmlns:a16="http://schemas.microsoft.com/office/drawing/2014/main" id="{23F861B3-9B4E-4054-9AB3-867D69DF01FA}"/>
              </a:ext>
            </a:extLst>
          </p:cNvPr>
          <p:cNvSpPr/>
          <p:nvPr/>
        </p:nvSpPr>
        <p:spPr>
          <a:xfrm>
            <a:off x="7238026" y="1064846"/>
            <a:ext cx="1124464" cy="460246"/>
          </a:xfrm>
          <a:prstGeom prst="wedgeRectCallout">
            <a:avLst>
              <a:gd name="adj1" fmla="val -32098"/>
              <a:gd name="adj2" fmla="val 1215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But she…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3" name="Taleboble: rektangel 8">
            <a:extLst>
              <a:ext uri="{FF2B5EF4-FFF2-40B4-BE49-F238E27FC236}">
                <a16:creationId xmlns:a16="http://schemas.microsoft.com/office/drawing/2014/main" id="{83944A63-007B-4F07-BE72-F2E0C76030C4}"/>
              </a:ext>
            </a:extLst>
          </p:cNvPr>
          <p:cNvSpPr/>
          <p:nvPr/>
        </p:nvSpPr>
        <p:spPr>
          <a:xfrm>
            <a:off x="5712460" y="2454543"/>
            <a:ext cx="1136821" cy="460246"/>
          </a:xfrm>
          <a:prstGeom prst="wedgeRectCallout">
            <a:avLst>
              <a:gd name="adj1" fmla="val 42053"/>
              <a:gd name="adj2" fmla="val 1340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Can we…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4" name="Taleboble: rektangel 9">
            <a:extLst>
              <a:ext uri="{FF2B5EF4-FFF2-40B4-BE49-F238E27FC236}">
                <a16:creationId xmlns:a16="http://schemas.microsoft.com/office/drawing/2014/main" id="{FB37B9BB-2357-4006-A53F-B4E2AA3991B8}"/>
              </a:ext>
            </a:extLst>
          </p:cNvPr>
          <p:cNvSpPr/>
          <p:nvPr/>
        </p:nvSpPr>
        <p:spPr>
          <a:xfrm>
            <a:off x="1701190" y="2928409"/>
            <a:ext cx="1202725" cy="460246"/>
          </a:xfrm>
          <a:prstGeom prst="wedgeRectCallout">
            <a:avLst>
              <a:gd name="adj1" fmla="val -29533"/>
              <a:gd name="adj2" fmla="val 137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What if…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5" name="Taleboble: rektangel 10">
            <a:extLst>
              <a:ext uri="{FF2B5EF4-FFF2-40B4-BE49-F238E27FC236}">
                <a16:creationId xmlns:a16="http://schemas.microsoft.com/office/drawing/2014/main" id="{A9CB89DA-397A-47AB-94D2-EFB650DA15A5}"/>
              </a:ext>
            </a:extLst>
          </p:cNvPr>
          <p:cNvSpPr/>
          <p:nvPr/>
        </p:nvSpPr>
        <p:spPr>
          <a:xfrm>
            <a:off x="7476923" y="2923392"/>
            <a:ext cx="1202725" cy="460246"/>
          </a:xfrm>
          <a:prstGeom prst="wedgeRectCallout">
            <a:avLst>
              <a:gd name="adj1" fmla="val 4008"/>
              <a:gd name="adj2" fmla="val 1126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It is just…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6" name="Taleboble: rektangel 11">
            <a:extLst>
              <a:ext uri="{FF2B5EF4-FFF2-40B4-BE49-F238E27FC236}">
                <a16:creationId xmlns:a16="http://schemas.microsoft.com/office/drawing/2014/main" id="{08E40890-8CE0-41A5-A0EF-5084F6C19C28}"/>
              </a:ext>
            </a:extLst>
          </p:cNvPr>
          <p:cNvSpPr/>
          <p:nvPr/>
        </p:nvSpPr>
        <p:spPr>
          <a:xfrm>
            <a:off x="4770566" y="1096431"/>
            <a:ext cx="1509096" cy="588807"/>
          </a:xfrm>
          <a:prstGeom prst="wedgeRectCallout">
            <a:avLst>
              <a:gd name="adj1" fmla="val -33308"/>
              <a:gd name="adj2" fmla="val 126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Wonder what it means…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7" name="Taleboble: rektangel 12">
            <a:extLst>
              <a:ext uri="{FF2B5EF4-FFF2-40B4-BE49-F238E27FC236}">
                <a16:creationId xmlns:a16="http://schemas.microsoft.com/office/drawing/2014/main" id="{2BAEA33A-A0F0-4893-88BE-E3968B4C4A1C}"/>
              </a:ext>
            </a:extLst>
          </p:cNvPr>
          <p:cNvSpPr/>
          <p:nvPr/>
        </p:nvSpPr>
        <p:spPr>
          <a:xfrm>
            <a:off x="1809860" y="968923"/>
            <a:ext cx="1540476" cy="460246"/>
          </a:xfrm>
          <a:prstGeom prst="wedgeRectCallout">
            <a:avLst>
              <a:gd name="adj1" fmla="val -17142"/>
              <a:gd name="adj2" fmla="val 1197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Could you…</a:t>
            </a:r>
            <a:endParaRPr lang="da-DK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8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F0C6FE-94B3-4C13-ACBC-F6CC2E838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65406A-D6CB-4E16-8E0B-7886E1BD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SOME HAVE MORE IMPACT THAN OTHERS</a:t>
            </a:r>
            <a:endParaRPr lang="da-DK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23FD5BE-C362-407F-B125-2380508F75ED}"/>
              </a:ext>
            </a:extLst>
          </p:cNvPr>
          <p:cNvGrpSpPr/>
          <p:nvPr/>
        </p:nvGrpSpPr>
        <p:grpSpPr>
          <a:xfrm>
            <a:off x="-43432" y="3823807"/>
            <a:ext cx="9169152" cy="914400"/>
            <a:chOff x="-43432" y="3823807"/>
            <a:chExt cx="9169152" cy="914400"/>
          </a:xfrm>
        </p:grpSpPr>
        <p:pic>
          <p:nvPicPr>
            <p:cNvPr id="131" name="Graphic 130" descr="User">
              <a:extLst>
                <a:ext uri="{FF2B5EF4-FFF2-40B4-BE49-F238E27FC236}">
                  <a16:creationId xmlns:a16="http://schemas.microsoft.com/office/drawing/2014/main" id="{992DCD8D-4468-47A8-84E6-D61547D39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43432" y="3823807"/>
              <a:ext cx="914400" cy="914400"/>
            </a:xfrm>
            <a:prstGeom prst="rect">
              <a:avLst/>
            </a:prstGeom>
          </p:spPr>
        </p:pic>
        <p:pic>
          <p:nvPicPr>
            <p:cNvPr id="132" name="Graphic 131" descr="User">
              <a:extLst>
                <a:ext uri="{FF2B5EF4-FFF2-40B4-BE49-F238E27FC236}">
                  <a16:creationId xmlns:a16="http://schemas.microsoft.com/office/drawing/2014/main" id="{A00ABB71-1A63-4D2A-A5C0-15711F68E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1549" y="3823807"/>
              <a:ext cx="914400" cy="914400"/>
            </a:xfrm>
            <a:prstGeom prst="rect">
              <a:avLst/>
            </a:prstGeom>
          </p:spPr>
        </p:pic>
        <p:pic>
          <p:nvPicPr>
            <p:cNvPr id="133" name="Graphic 132" descr="User">
              <a:extLst>
                <a:ext uri="{FF2B5EF4-FFF2-40B4-BE49-F238E27FC236}">
                  <a16:creationId xmlns:a16="http://schemas.microsoft.com/office/drawing/2014/main" id="{ED173E07-42AB-4110-AA00-9F9B6DBB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6530" y="3823807"/>
              <a:ext cx="914400" cy="914400"/>
            </a:xfrm>
            <a:prstGeom prst="rect">
              <a:avLst/>
            </a:prstGeom>
          </p:spPr>
        </p:pic>
        <p:pic>
          <p:nvPicPr>
            <p:cNvPr id="134" name="Graphic 133" descr="User">
              <a:extLst>
                <a:ext uri="{FF2B5EF4-FFF2-40B4-BE49-F238E27FC236}">
                  <a16:creationId xmlns:a16="http://schemas.microsoft.com/office/drawing/2014/main" id="{B4C4F693-651E-43A8-946B-C226BB9DB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1511" y="3823807"/>
              <a:ext cx="914400" cy="914400"/>
            </a:xfrm>
            <a:prstGeom prst="rect">
              <a:avLst/>
            </a:prstGeom>
          </p:spPr>
        </p:pic>
        <p:pic>
          <p:nvPicPr>
            <p:cNvPr id="135" name="Graphic 134" descr="User">
              <a:extLst>
                <a:ext uri="{FF2B5EF4-FFF2-40B4-BE49-F238E27FC236}">
                  <a16:creationId xmlns:a16="http://schemas.microsoft.com/office/drawing/2014/main" id="{DC821219-0BDB-4622-9530-4B7AFB732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6492" y="3823807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User">
              <a:extLst>
                <a:ext uri="{FF2B5EF4-FFF2-40B4-BE49-F238E27FC236}">
                  <a16:creationId xmlns:a16="http://schemas.microsoft.com/office/drawing/2014/main" id="{16DC83DE-5FAF-42FE-AB44-F3538C0F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1473" y="3823807"/>
              <a:ext cx="914400" cy="914400"/>
            </a:xfrm>
            <a:prstGeom prst="rect">
              <a:avLst/>
            </a:prstGeom>
          </p:spPr>
        </p:pic>
        <p:pic>
          <p:nvPicPr>
            <p:cNvPr id="137" name="Graphic 136" descr="User">
              <a:extLst>
                <a:ext uri="{FF2B5EF4-FFF2-40B4-BE49-F238E27FC236}">
                  <a16:creationId xmlns:a16="http://schemas.microsoft.com/office/drawing/2014/main" id="{E789D04E-E8D4-4D1E-8403-04143272F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66454" y="3823807"/>
              <a:ext cx="914400" cy="914400"/>
            </a:xfrm>
            <a:prstGeom prst="rect">
              <a:avLst/>
            </a:prstGeom>
          </p:spPr>
        </p:pic>
        <p:pic>
          <p:nvPicPr>
            <p:cNvPr id="138" name="Graphic 137" descr="User">
              <a:extLst>
                <a:ext uri="{FF2B5EF4-FFF2-40B4-BE49-F238E27FC236}">
                  <a16:creationId xmlns:a16="http://schemas.microsoft.com/office/drawing/2014/main" id="{C88E999C-C3E2-4FE9-9442-AB5C8A6B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01435" y="3823807"/>
              <a:ext cx="914400" cy="914400"/>
            </a:xfrm>
            <a:prstGeom prst="rect">
              <a:avLst/>
            </a:prstGeom>
          </p:spPr>
        </p:pic>
        <p:pic>
          <p:nvPicPr>
            <p:cNvPr id="139" name="Graphic 138" descr="User">
              <a:extLst>
                <a:ext uri="{FF2B5EF4-FFF2-40B4-BE49-F238E27FC236}">
                  <a16:creationId xmlns:a16="http://schemas.microsoft.com/office/drawing/2014/main" id="{C598AD4C-789F-4288-BEE1-6D278AFF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6416" y="3823807"/>
              <a:ext cx="914400" cy="914400"/>
            </a:xfrm>
            <a:prstGeom prst="rect">
              <a:avLst/>
            </a:prstGeom>
          </p:spPr>
        </p:pic>
        <p:pic>
          <p:nvPicPr>
            <p:cNvPr id="140" name="Graphic 139" descr="User">
              <a:extLst>
                <a:ext uri="{FF2B5EF4-FFF2-40B4-BE49-F238E27FC236}">
                  <a16:creationId xmlns:a16="http://schemas.microsoft.com/office/drawing/2014/main" id="{26463E34-C452-4D59-A591-33358EB69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1397" y="3823807"/>
              <a:ext cx="914400" cy="914400"/>
            </a:xfrm>
            <a:prstGeom prst="rect">
              <a:avLst/>
            </a:prstGeom>
          </p:spPr>
        </p:pic>
        <p:pic>
          <p:nvPicPr>
            <p:cNvPr id="141" name="Graphic 140" descr="User">
              <a:extLst>
                <a:ext uri="{FF2B5EF4-FFF2-40B4-BE49-F238E27FC236}">
                  <a16:creationId xmlns:a16="http://schemas.microsoft.com/office/drawing/2014/main" id="{A7F0AE26-D1FF-4FCA-BE78-6424024D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06378" y="3823807"/>
              <a:ext cx="914400" cy="914400"/>
            </a:xfrm>
            <a:prstGeom prst="rect">
              <a:avLst/>
            </a:prstGeom>
          </p:spPr>
        </p:pic>
        <p:pic>
          <p:nvPicPr>
            <p:cNvPr id="142" name="Graphic 141" descr="User">
              <a:extLst>
                <a:ext uri="{FF2B5EF4-FFF2-40B4-BE49-F238E27FC236}">
                  <a16:creationId xmlns:a16="http://schemas.microsoft.com/office/drawing/2014/main" id="{B4EB5DCA-8AAF-4F17-BD22-7D66D40D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41359" y="3823807"/>
              <a:ext cx="914400" cy="914400"/>
            </a:xfrm>
            <a:prstGeom prst="rect">
              <a:avLst/>
            </a:prstGeom>
          </p:spPr>
        </p:pic>
        <p:pic>
          <p:nvPicPr>
            <p:cNvPr id="143" name="Graphic 142" descr="User">
              <a:extLst>
                <a:ext uri="{FF2B5EF4-FFF2-40B4-BE49-F238E27FC236}">
                  <a16:creationId xmlns:a16="http://schemas.microsoft.com/office/drawing/2014/main" id="{158DE4AF-E1F7-4E41-B156-661EB4BC0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76340" y="3823807"/>
              <a:ext cx="914400" cy="914400"/>
            </a:xfrm>
            <a:prstGeom prst="rect">
              <a:avLst/>
            </a:prstGeom>
          </p:spPr>
        </p:pic>
        <p:pic>
          <p:nvPicPr>
            <p:cNvPr id="144" name="Graphic 143" descr="User">
              <a:extLst>
                <a:ext uri="{FF2B5EF4-FFF2-40B4-BE49-F238E27FC236}">
                  <a16:creationId xmlns:a16="http://schemas.microsoft.com/office/drawing/2014/main" id="{80702CE0-B78C-4F61-B823-10B889DE4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1320" y="3823807"/>
              <a:ext cx="914400" cy="914400"/>
            </a:xfrm>
            <a:prstGeom prst="rect">
              <a:avLst/>
            </a:prstGeom>
          </p:spPr>
        </p:pic>
      </p:grpSp>
      <p:sp>
        <p:nvSpPr>
          <p:cNvPr id="145" name="Taleboble: rektangel 4">
            <a:extLst>
              <a:ext uri="{FF2B5EF4-FFF2-40B4-BE49-F238E27FC236}">
                <a16:creationId xmlns:a16="http://schemas.microsoft.com/office/drawing/2014/main" id="{BCEB7B38-D23B-4BD3-B793-8B2952B3C929}"/>
              </a:ext>
            </a:extLst>
          </p:cNvPr>
          <p:cNvSpPr/>
          <p:nvPr/>
        </p:nvSpPr>
        <p:spPr>
          <a:xfrm>
            <a:off x="452367" y="2049090"/>
            <a:ext cx="1540476" cy="460246"/>
          </a:xfrm>
          <a:prstGeom prst="wedgeRectCallout">
            <a:avLst>
              <a:gd name="adj1" fmla="val -17142"/>
              <a:gd name="adj2" fmla="val 1197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How do you…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6" name="Taleboble: rektangel 5">
            <a:extLst>
              <a:ext uri="{FF2B5EF4-FFF2-40B4-BE49-F238E27FC236}">
                <a16:creationId xmlns:a16="http://schemas.microsoft.com/office/drawing/2014/main" id="{9FCA5F94-F215-40AF-8AE9-AE64674455CF}"/>
              </a:ext>
            </a:extLst>
          </p:cNvPr>
          <p:cNvSpPr/>
          <p:nvPr/>
        </p:nvSpPr>
        <p:spPr>
          <a:xfrm>
            <a:off x="4265778" y="3102439"/>
            <a:ext cx="1202725" cy="460246"/>
          </a:xfrm>
          <a:prstGeom prst="wedgeRectCallout">
            <a:avLst>
              <a:gd name="adj1" fmla="val -53506"/>
              <a:gd name="adj2" fmla="val 1144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Do you…?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7" name="Taleboble: rektangel 6">
            <a:extLst>
              <a:ext uri="{FF2B5EF4-FFF2-40B4-BE49-F238E27FC236}">
                <a16:creationId xmlns:a16="http://schemas.microsoft.com/office/drawing/2014/main" id="{9D562C21-DBA4-4074-A371-A179A42F0205}"/>
              </a:ext>
            </a:extLst>
          </p:cNvPr>
          <p:cNvSpPr/>
          <p:nvPr/>
        </p:nvSpPr>
        <p:spPr>
          <a:xfrm>
            <a:off x="3278469" y="1811129"/>
            <a:ext cx="972065" cy="460246"/>
          </a:xfrm>
          <a:prstGeom prst="wedgeRectCallout">
            <a:avLst>
              <a:gd name="adj1" fmla="val -24693"/>
              <a:gd name="adj2" fmla="val 1448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 think..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8" name="Taleboble: rektangel 7">
            <a:extLst>
              <a:ext uri="{FF2B5EF4-FFF2-40B4-BE49-F238E27FC236}">
                <a16:creationId xmlns:a16="http://schemas.microsoft.com/office/drawing/2014/main" id="{32285DAD-7649-4059-9E53-40E41404919C}"/>
              </a:ext>
            </a:extLst>
          </p:cNvPr>
          <p:cNvSpPr/>
          <p:nvPr/>
        </p:nvSpPr>
        <p:spPr>
          <a:xfrm>
            <a:off x="7238026" y="1064846"/>
            <a:ext cx="1124464" cy="460246"/>
          </a:xfrm>
          <a:prstGeom prst="wedgeRectCallout">
            <a:avLst>
              <a:gd name="adj1" fmla="val -32098"/>
              <a:gd name="adj2" fmla="val 1215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But she…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49" name="Taleboble: rektangel 8">
            <a:extLst>
              <a:ext uri="{FF2B5EF4-FFF2-40B4-BE49-F238E27FC236}">
                <a16:creationId xmlns:a16="http://schemas.microsoft.com/office/drawing/2014/main" id="{F2EC9E3C-9885-4D3F-9399-E520A433ECD5}"/>
              </a:ext>
            </a:extLst>
          </p:cNvPr>
          <p:cNvSpPr/>
          <p:nvPr/>
        </p:nvSpPr>
        <p:spPr>
          <a:xfrm>
            <a:off x="5712460" y="2454543"/>
            <a:ext cx="1136821" cy="460246"/>
          </a:xfrm>
          <a:prstGeom prst="wedgeRectCallout">
            <a:avLst>
              <a:gd name="adj1" fmla="val 42053"/>
              <a:gd name="adj2" fmla="val 1340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Can we…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50" name="Taleboble: rektangel 9">
            <a:extLst>
              <a:ext uri="{FF2B5EF4-FFF2-40B4-BE49-F238E27FC236}">
                <a16:creationId xmlns:a16="http://schemas.microsoft.com/office/drawing/2014/main" id="{5B80013C-3623-4E46-9DD8-EDEE5FEDB383}"/>
              </a:ext>
            </a:extLst>
          </p:cNvPr>
          <p:cNvSpPr/>
          <p:nvPr/>
        </p:nvSpPr>
        <p:spPr>
          <a:xfrm>
            <a:off x="1701190" y="2928409"/>
            <a:ext cx="1202725" cy="460246"/>
          </a:xfrm>
          <a:prstGeom prst="wedgeRectCallout">
            <a:avLst>
              <a:gd name="adj1" fmla="val -29533"/>
              <a:gd name="adj2" fmla="val 137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What if…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51" name="Taleboble: rektangel 10">
            <a:extLst>
              <a:ext uri="{FF2B5EF4-FFF2-40B4-BE49-F238E27FC236}">
                <a16:creationId xmlns:a16="http://schemas.microsoft.com/office/drawing/2014/main" id="{ABB69B3C-1E84-43F5-BA76-A9539EE2D404}"/>
              </a:ext>
            </a:extLst>
          </p:cNvPr>
          <p:cNvSpPr/>
          <p:nvPr/>
        </p:nvSpPr>
        <p:spPr>
          <a:xfrm>
            <a:off x="7476923" y="2923392"/>
            <a:ext cx="1202725" cy="460246"/>
          </a:xfrm>
          <a:prstGeom prst="wedgeRectCallout">
            <a:avLst>
              <a:gd name="adj1" fmla="val 4008"/>
              <a:gd name="adj2" fmla="val 1126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It is just…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52" name="Taleboble: rektangel 11">
            <a:extLst>
              <a:ext uri="{FF2B5EF4-FFF2-40B4-BE49-F238E27FC236}">
                <a16:creationId xmlns:a16="http://schemas.microsoft.com/office/drawing/2014/main" id="{23FF58DF-69D8-4044-83E4-E4D237F2EF84}"/>
              </a:ext>
            </a:extLst>
          </p:cNvPr>
          <p:cNvSpPr/>
          <p:nvPr/>
        </p:nvSpPr>
        <p:spPr>
          <a:xfrm>
            <a:off x="4770566" y="1096431"/>
            <a:ext cx="1509096" cy="588807"/>
          </a:xfrm>
          <a:prstGeom prst="wedgeRectCallout">
            <a:avLst>
              <a:gd name="adj1" fmla="val -33308"/>
              <a:gd name="adj2" fmla="val 126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Wonder what it means…</a:t>
            </a:r>
            <a:endParaRPr lang="da-DK" b="1">
              <a:solidFill>
                <a:schemeClr val="tx1"/>
              </a:solidFill>
            </a:endParaRPr>
          </a:p>
        </p:txBody>
      </p:sp>
      <p:sp>
        <p:nvSpPr>
          <p:cNvPr id="153" name="Taleboble: rektangel 12">
            <a:extLst>
              <a:ext uri="{FF2B5EF4-FFF2-40B4-BE49-F238E27FC236}">
                <a16:creationId xmlns:a16="http://schemas.microsoft.com/office/drawing/2014/main" id="{1F05053A-3593-4414-8E36-6076A2DF04BC}"/>
              </a:ext>
            </a:extLst>
          </p:cNvPr>
          <p:cNvSpPr/>
          <p:nvPr/>
        </p:nvSpPr>
        <p:spPr>
          <a:xfrm>
            <a:off x="1809860" y="968923"/>
            <a:ext cx="1540476" cy="460246"/>
          </a:xfrm>
          <a:prstGeom prst="wedgeRectCallout">
            <a:avLst>
              <a:gd name="adj1" fmla="val -17142"/>
              <a:gd name="adj2" fmla="val 1197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Could you…</a:t>
            </a:r>
            <a:endParaRPr lang="da-DK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B7AED345-653B-4515-959D-11DFF079A9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727" y="1059656"/>
            <a:ext cx="7957856" cy="3263061"/>
          </a:xfrm>
        </p:spPr>
        <p:txBody>
          <a:bodyPr anchor="ctr"/>
          <a:lstStyle/>
          <a:p>
            <a:r>
              <a:rPr lang="en-US" sz="2400" b="1" dirty="0">
                <a:latin typeface="+mj-lt"/>
                <a:cs typeface="Tahoma"/>
              </a:rPr>
              <a:t>THEY ARE EMPLOYEES THAT COLLEAGUES </a:t>
            </a:r>
            <a:r>
              <a:rPr lang="en-US" sz="3200" b="1" dirty="0">
                <a:solidFill>
                  <a:srgbClr val="F8DD44"/>
                </a:solidFill>
                <a:latin typeface="+mj-lt"/>
                <a:cs typeface="Tahoma"/>
              </a:rPr>
              <a:t>GO TO</a:t>
            </a:r>
            <a:r>
              <a:rPr lang="en-US" sz="2400" b="1" dirty="0">
                <a:latin typeface="+mj-lt"/>
                <a:cs typeface="Tahoma"/>
              </a:rPr>
              <a:t>, IF THEY HAVE QUESTIONS OR CONCERNS AND WHOSE OPINION THEY </a:t>
            </a:r>
            <a:r>
              <a:rPr lang="en-US" sz="3200" b="1" dirty="0">
                <a:solidFill>
                  <a:srgbClr val="F8DD44"/>
                </a:solidFill>
                <a:latin typeface="+mj-lt"/>
                <a:cs typeface="Tahoma"/>
              </a:rPr>
              <a:t>TRUST</a:t>
            </a:r>
            <a:r>
              <a:rPr lang="en-US" sz="2400" b="1" dirty="0">
                <a:latin typeface="+mj-lt"/>
                <a:cs typeface="Tahoma"/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/>
            </a:endParaRPr>
          </a:p>
          <a:p>
            <a:r>
              <a:rPr lang="en-US" sz="2400" b="1" dirty="0">
                <a:latin typeface="+mj-lt"/>
                <a:cs typeface="Tahoma"/>
              </a:rPr>
              <a:t>THEY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Tahoma"/>
              </a:rPr>
              <a:t>HAVE</a:t>
            </a:r>
            <a:r>
              <a:rPr lang="en-US" sz="2400" b="1" dirty="0">
                <a:solidFill>
                  <a:srgbClr val="F8DD44"/>
                </a:solidFill>
                <a:latin typeface="+mj-lt"/>
                <a:cs typeface="Tahom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Tahoma"/>
              </a:rPr>
              <a:t>THE </a:t>
            </a:r>
            <a:r>
              <a:rPr lang="en-US" sz="3200" b="1" dirty="0">
                <a:solidFill>
                  <a:srgbClr val="F8DD44"/>
                </a:solidFill>
                <a:latin typeface="+mj-lt"/>
                <a:cs typeface="Tahoma"/>
              </a:rPr>
              <a:t>INFORMAL POWER</a:t>
            </a:r>
            <a:r>
              <a:rPr lang="en-US" sz="2400" b="1" dirty="0">
                <a:latin typeface="+mj-lt"/>
                <a:cs typeface="Tahoma"/>
              </a:rPr>
              <a:t> TO EITHER IGNITE OR BLOCK CHANGES.</a:t>
            </a:r>
          </a:p>
          <a:p>
            <a:r>
              <a:rPr lang="en-US" sz="2400" b="1" dirty="0">
                <a:latin typeface="+mj-lt"/>
                <a:cs typeface="Tahoma"/>
              </a:rPr>
              <a:t>THEY ARE OFTEN SURROUNDED BY </a:t>
            </a:r>
            <a:r>
              <a:rPr lang="en-US" sz="3200" b="1" dirty="0">
                <a:solidFill>
                  <a:srgbClr val="F8DD44"/>
                </a:solidFill>
                <a:latin typeface="+mj-lt"/>
                <a:cs typeface="Tahoma"/>
              </a:rPr>
              <a:t>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24138-88FD-46BF-A915-FC8F6AE23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FF758A-E53D-4A4F-AC4A-7283E1C6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THOSE PEOPLE?</a:t>
            </a:r>
          </a:p>
        </p:txBody>
      </p:sp>
    </p:spTree>
    <p:extLst>
      <p:ext uri="{BB962C8B-B14F-4D97-AF65-F5344CB8AC3E}">
        <p14:creationId xmlns:p14="http://schemas.microsoft.com/office/powerpoint/2010/main" val="43885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3048CA2-2277-4B1F-B092-36C822655F17}"/>
              </a:ext>
            </a:extLst>
          </p:cNvPr>
          <p:cNvGrpSpPr/>
          <p:nvPr/>
        </p:nvGrpSpPr>
        <p:grpSpPr>
          <a:xfrm>
            <a:off x="860980" y="2115309"/>
            <a:ext cx="2088421" cy="2472161"/>
            <a:chOff x="4377546" y="1891678"/>
            <a:chExt cx="3175556" cy="32944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5CBF1DD-C06C-4FE4-9D4E-71428E6BBBEB}"/>
                </a:ext>
              </a:extLst>
            </p:cNvPr>
            <p:cNvGrpSpPr/>
            <p:nvPr/>
          </p:nvGrpSpPr>
          <p:grpSpPr>
            <a:xfrm>
              <a:off x="4377546" y="1978232"/>
              <a:ext cx="1628633" cy="1694744"/>
              <a:chOff x="1774209" y="2381389"/>
              <a:chExt cx="1628633" cy="1694744"/>
            </a:xfrm>
            <a:solidFill>
              <a:schemeClr val="tx1"/>
            </a:solidFill>
          </p:grpSpPr>
          <p:pic>
            <p:nvPicPr>
              <p:cNvPr id="6" name="Graphic 5" descr="City">
                <a:extLst>
                  <a:ext uri="{FF2B5EF4-FFF2-40B4-BE49-F238E27FC236}">
                    <a16:creationId xmlns:a16="http://schemas.microsoft.com/office/drawing/2014/main" id="{C66C4C73-99E9-464C-AA7D-8415AB31D2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r="50563" b="48796"/>
              <a:stretch/>
            </p:blipFill>
            <p:spPr>
              <a:xfrm>
                <a:off x="1774209" y="2381389"/>
                <a:ext cx="1628633" cy="168685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4619F1-70FF-4F89-88D2-B1EDA3234877}"/>
                  </a:ext>
                </a:extLst>
              </p:cNvPr>
              <p:cNvSpPr/>
              <p:nvPr/>
            </p:nvSpPr>
            <p:spPr>
              <a:xfrm>
                <a:off x="2028966" y="3812277"/>
                <a:ext cx="909852" cy="2638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</p:grpSp>
        <p:pic>
          <p:nvPicPr>
            <p:cNvPr id="10" name="Graphic 9" descr="City">
              <a:extLst>
                <a:ext uri="{FF2B5EF4-FFF2-40B4-BE49-F238E27FC236}">
                  <a16:creationId xmlns:a16="http://schemas.microsoft.com/office/drawing/2014/main" id="{907D9F39-36B4-4246-90FB-59351A4A1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4670"/>
            <a:stretch/>
          </p:blipFill>
          <p:spPr>
            <a:xfrm>
              <a:off x="6389205" y="1891678"/>
              <a:ext cx="1163897" cy="3294374"/>
            </a:xfrm>
            <a:prstGeom prst="rect">
              <a:avLst/>
            </a:prstGeom>
          </p:spPr>
        </p:pic>
        <p:pic>
          <p:nvPicPr>
            <p:cNvPr id="11" name="Graphic 10" descr="City">
              <a:extLst>
                <a:ext uri="{FF2B5EF4-FFF2-40B4-BE49-F238E27FC236}">
                  <a16:creationId xmlns:a16="http://schemas.microsoft.com/office/drawing/2014/main" id="{F491DADA-F650-4F6A-A098-909C37EB3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42467" r="64670"/>
            <a:stretch/>
          </p:blipFill>
          <p:spPr>
            <a:xfrm>
              <a:off x="4451847" y="3290839"/>
              <a:ext cx="1163897" cy="1895333"/>
            </a:xfrm>
            <a:prstGeom prst="rect">
              <a:avLst/>
            </a:prstGeom>
          </p:spPr>
        </p:pic>
        <p:pic>
          <p:nvPicPr>
            <p:cNvPr id="12" name="Graphic 11" descr="City">
              <a:extLst>
                <a:ext uri="{FF2B5EF4-FFF2-40B4-BE49-F238E27FC236}">
                  <a16:creationId xmlns:a16="http://schemas.microsoft.com/office/drawing/2014/main" id="{0E27C409-F83D-439D-A304-0EB36523C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6162" t="50680" r="36219" b="17144"/>
            <a:stretch/>
          </p:blipFill>
          <p:spPr>
            <a:xfrm>
              <a:off x="5551254" y="3557465"/>
              <a:ext cx="909852" cy="1059976"/>
            </a:xfrm>
            <a:prstGeom prst="rect">
              <a:avLst/>
            </a:prstGeom>
          </p:spPr>
        </p:pic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3D0CDD7-F90E-4F79-B367-2BDE8CB4C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38F706-9731-47E9-8DFD-96152F6E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– TECHNOLOGY COMPANY</a:t>
            </a:r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669E0-6791-4657-8C87-2C495C3C4294}"/>
              </a:ext>
            </a:extLst>
          </p:cNvPr>
          <p:cNvSpPr txBox="1"/>
          <p:nvPr/>
        </p:nvSpPr>
        <p:spPr>
          <a:xfrm>
            <a:off x="85723" y="860745"/>
            <a:ext cx="3936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/>
              </a:rPr>
              <a:t>THE CENTRALLY IDENTIFIED ‘experts’ were LOCATED IN THE REGIONAL HEADQUARTERS</a:t>
            </a:r>
            <a:endParaRPr lang="en-DK" sz="2400" b="1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/>
            </a:endParaRPr>
          </a:p>
        </p:txBody>
      </p:sp>
      <p:pic>
        <p:nvPicPr>
          <p:cNvPr id="20" name="Graphic 19" descr="City">
            <a:extLst>
              <a:ext uri="{FF2B5EF4-FFF2-40B4-BE49-F238E27FC236}">
                <a16:creationId xmlns:a16="http://schemas.microsoft.com/office/drawing/2014/main" id="{3EA62668-D892-4AFB-953E-4FA7DA80A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2467" r="64670"/>
          <a:stretch/>
        </p:blipFill>
        <p:spPr>
          <a:xfrm>
            <a:off x="6912575" y="3707591"/>
            <a:ext cx="347852" cy="646331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48A7122-32D2-4B3E-BF7F-E600E975B23D}"/>
              </a:ext>
            </a:extLst>
          </p:cNvPr>
          <p:cNvSpPr/>
          <p:nvPr/>
        </p:nvSpPr>
        <p:spPr>
          <a:xfrm>
            <a:off x="4440115" y="876309"/>
            <a:ext cx="4428400" cy="1537093"/>
          </a:xfrm>
          <a:prstGeom prst="wedgeRectCallout">
            <a:avLst>
              <a:gd name="adj1" fmla="val 5200"/>
              <a:gd name="adj2" fmla="val 111644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/>
              </a:rPr>
              <a:t>Nottingham – an office with only 30 people - was home to the #1 expert, if ASKING THE “Wisdom of the Crowd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en-DK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B4BAC-AABF-4D05-B2D9-49500828D046}"/>
              </a:ext>
            </a:extLst>
          </p:cNvPr>
          <p:cNvSpPr/>
          <p:nvPr/>
        </p:nvSpPr>
        <p:spPr>
          <a:xfrm>
            <a:off x="0" y="4150789"/>
            <a:ext cx="9144000" cy="462154"/>
          </a:xfrm>
          <a:prstGeom prst="rect">
            <a:avLst/>
          </a:prstGeom>
          <a:solidFill>
            <a:srgbClr val="7EB6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7E934-1645-4071-9971-86084B4B10F2}"/>
              </a:ext>
            </a:extLst>
          </p:cNvPr>
          <p:cNvSpPr txBox="1"/>
          <p:nvPr/>
        </p:nvSpPr>
        <p:spPr>
          <a:xfrm>
            <a:off x="0" y="4150789"/>
            <a:ext cx="913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12,000 EMPLOYEES IN 188 LOCATIONS</a:t>
            </a:r>
          </a:p>
        </p:txBody>
      </p:sp>
      <p:pic>
        <p:nvPicPr>
          <p:cNvPr id="21" name="Graphic 20" descr="City">
            <a:extLst>
              <a:ext uri="{FF2B5EF4-FFF2-40B4-BE49-F238E27FC236}">
                <a16:creationId xmlns:a16="http://schemas.microsoft.com/office/drawing/2014/main" id="{66A9103F-6DE6-470A-BB2F-10F5A6B616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2467" r="64670"/>
          <a:stretch/>
        </p:blipFill>
        <p:spPr>
          <a:xfrm>
            <a:off x="6707490" y="3792271"/>
            <a:ext cx="282227" cy="524396"/>
          </a:xfrm>
          <a:prstGeom prst="rect">
            <a:avLst/>
          </a:prstGeom>
        </p:spPr>
      </p:pic>
      <p:pic>
        <p:nvPicPr>
          <p:cNvPr id="22" name="Graphic 21" descr="City">
            <a:extLst>
              <a:ext uri="{FF2B5EF4-FFF2-40B4-BE49-F238E27FC236}">
                <a16:creationId xmlns:a16="http://schemas.microsoft.com/office/drawing/2014/main" id="{D137F017-6BF1-43AB-93C3-C9223AAF31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6162" t="50680" r="36219" b="17144"/>
          <a:stretch/>
        </p:blipFill>
        <p:spPr>
          <a:xfrm>
            <a:off x="7260427" y="3970864"/>
            <a:ext cx="137933" cy="183351"/>
          </a:xfrm>
          <a:prstGeom prst="rect">
            <a:avLst/>
          </a:prstGeom>
        </p:spPr>
      </p:pic>
      <p:pic>
        <p:nvPicPr>
          <p:cNvPr id="23" name="Graphic 22" descr="City">
            <a:extLst>
              <a:ext uri="{FF2B5EF4-FFF2-40B4-BE49-F238E27FC236}">
                <a16:creationId xmlns:a16="http://schemas.microsoft.com/office/drawing/2014/main" id="{77EF478A-6528-4E3A-8504-D9EC02A32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467" r="64670"/>
          <a:stretch/>
        </p:blipFill>
        <p:spPr>
          <a:xfrm>
            <a:off x="7348500" y="3791107"/>
            <a:ext cx="282227" cy="524396"/>
          </a:xfrm>
          <a:prstGeom prst="rect">
            <a:avLst/>
          </a:prstGeom>
        </p:spPr>
      </p:pic>
      <p:pic>
        <p:nvPicPr>
          <p:cNvPr id="24" name="Graphic 23" descr="City">
            <a:extLst>
              <a:ext uri="{FF2B5EF4-FFF2-40B4-BE49-F238E27FC236}">
                <a16:creationId xmlns:a16="http://schemas.microsoft.com/office/drawing/2014/main" id="{A208EC9C-6635-4F91-BBA6-7F2C4BF5BB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6162" t="50680" r="36219" b="17144"/>
          <a:stretch/>
        </p:blipFill>
        <p:spPr>
          <a:xfrm>
            <a:off x="7629141" y="4017171"/>
            <a:ext cx="104146" cy="138439"/>
          </a:xfrm>
          <a:prstGeom prst="rect">
            <a:avLst/>
          </a:prstGeom>
        </p:spPr>
      </p:pic>
      <p:pic>
        <p:nvPicPr>
          <p:cNvPr id="25" name="Graphic 24" descr="City">
            <a:extLst>
              <a:ext uri="{FF2B5EF4-FFF2-40B4-BE49-F238E27FC236}">
                <a16:creationId xmlns:a16="http://schemas.microsoft.com/office/drawing/2014/main" id="{546A5956-1C16-4186-8BD1-17F9A7232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62" t="50680" r="36219" b="17144"/>
          <a:stretch/>
        </p:blipFill>
        <p:spPr>
          <a:xfrm>
            <a:off x="6603696" y="3947041"/>
            <a:ext cx="155867" cy="2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EF882B-6BAB-47F5-A308-DAA015A17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0AA639-B177-4C66-A072-AAE82ED9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816DE-195C-4603-A1FB-4895236EC85F}"/>
              </a:ext>
            </a:extLst>
          </p:cNvPr>
          <p:cNvSpPr/>
          <p:nvPr/>
        </p:nvSpPr>
        <p:spPr>
          <a:xfrm>
            <a:off x="467727" y="1582658"/>
            <a:ext cx="5507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/>
              </a:rPr>
              <a:t>HOW DO WE FIND 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/>
              </a:rPr>
              <a:t>THE KEY PEOPLE?</a:t>
            </a: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/>
              </a:rPr>
              <a:t>HOW DO YOU GAIN INFLUENCE AND DEVELOP TRUST?</a:t>
            </a: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ahoma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327D4D-8A97-4B5A-A3FE-48361A757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632" y="1435042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99795C1-D7C4-45FB-B677-A140EE1745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E5421C-C3C2-46AC-948C-1BB45FE5A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5AD6C7-FEF3-4182-9895-5697C2C6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NETWORK ANALYSIS ILLUMINATES</a:t>
            </a:r>
            <a:endParaRPr lang="da-DK" dirty="0"/>
          </a:p>
        </p:txBody>
      </p:sp>
      <p:sp>
        <p:nvSpPr>
          <p:cNvPr id="5" name="Rektangel 172">
            <a:extLst>
              <a:ext uri="{FF2B5EF4-FFF2-40B4-BE49-F238E27FC236}">
                <a16:creationId xmlns:a16="http://schemas.microsoft.com/office/drawing/2014/main" id="{FD126BC3-5505-4190-828D-264E18DAF051}"/>
              </a:ext>
            </a:extLst>
          </p:cNvPr>
          <p:cNvSpPr/>
          <p:nvPr/>
        </p:nvSpPr>
        <p:spPr>
          <a:xfrm>
            <a:off x="516716" y="1036534"/>
            <a:ext cx="2789610" cy="32189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solidFill>
              <a:schemeClr val="tx2">
                <a:lumMod val="60000"/>
                <a:lumOff val="40000"/>
              </a:schemeClr>
            </a:solidFill>
            <a:prstDash val="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grpSp>
        <p:nvGrpSpPr>
          <p:cNvPr id="6" name="Grupper 1">
            <a:extLst>
              <a:ext uri="{FF2B5EF4-FFF2-40B4-BE49-F238E27FC236}">
                <a16:creationId xmlns:a16="http://schemas.microsoft.com/office/drawing/2014/main" id="{B0C42F85-81D7-42E0-B3E2-01A8CDF8683D}"/>
              </a:ext>
            </a:extLst>
          </p:cNvPr>
          <p:cNvGrpSpPr/>
          <p:nvPr/>
        </p:nvGrpSpPr>
        <p:grpSpPr>
          <a:xfrm>
            <a:off x="674980" y="2414488"/>
            <a:ext cx="2417659" cy="1115295"/>
            <a:chOff x="486506" y="2246348"/>
            <a:chExt cx="2175012" cy="1003359"/>
          </a:xfrm>
        </p:grpSpPr>
        <p:sp>
          <p:nvSpPr>
            <p:cNvPr id="7" name="Rectangle 264">
              <a:extLst>
                <a:ext uri="{FF2B5EF4-FFF2-40B4-BE49-F238E27FC236}">
                  <a16:creationId xmlns:a16="http://schemas.microsoft.com/office/drawing/2014/main" id="{E36C0517-867D-4B9B-A522-56B34E8A27CA}"/>
                </a:ext>
              </a:extLst>
            </p:cNvPr>
            <p:cNvSpPr/>
            <p:nvPr/>
          </p:nvSpPr>
          <p:spPr bwMode="auto">
            <a:xfrm>
              <a:off x="1262612" y="2246348"/>
              <a:ext cx="73778" cy="73911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8" name="Rectangle 265">
              <a:extLst>
                <a:ext uri="{FF2B5EF4-FFF2-40B4-BE49-F238E27FC236}">
                  <a16:creationId xmlns:a16="http://schemas.microsoft.com/office/drawing/2014/main" id="{B3E015B6-CC8B-4A93-BBB5-39B976AA8BA7}"/>
                </a:ext>
              </a:extLst>
            </p:cNvPr>
            <p:cNvSpPr/>
            <p:nvPr/>
          </p:nvSpPr>
          <p:spPr bwMode="auto">
            <a:xfrm>
              <a:off x="1300937" y="2490888"/>
              <a:ext cx="73778" cy="74896"/>
            </a:xfrm>
            <a:prstGeom prst="rect">
              <a:avLst/>
            </a:prstGeom>
            <a:solidFill>
              <a:srgbClr val="FFBB1E"/>
            </a:solidFill>
            <a:ln w="3175">
              <a:solidFill>
                <a:srgbClr val="FFB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9" name="Oval 266">
              <a:extLst>
                <a:ext uri="{FF2B5EF4-FFF2-40B4-BE49-F238E27FC236}">
                  <a16:creationId xmlns:a16="http://schemas.microsoft.com/office/drawing/2014/main" id="{037E2064-8669-4501-9533-B6C332366BD8}"/>
                </a:ext>
              </a:extLst>
            </p:cNvPr>
            <p:cNvSpPr/>
            <p:nvPr/>
          </p:nvSpPr>
          <p:spPr bwMode="auto">
            <a:xfrm>
              <a:off x="1417833" y="2733315"/>
              <a:ext cx="73778" cy="73911"/>
            </a:xfrm>
            <a:prstGeom prst="ellipse">
              <a:avLst/>
            </a:prstGeom>
            <a:solidFill>
              <a:srgbClr val="FFBB1E"/>
            </a:solidFill>
            <a:ln w="3175">
              <a:solidFill>
                <a:srgbClr val="FFB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0" name="Oval 267">
              <a:extLst>
                <a:ext uri="{FF2B5EF4-FFF2-40B4-BE49-F238E27FC236}">
                  <a16:creationId xmlns:a16="http://schemas.microsoft.com/office/drawing/2014/main" id="{EEB90136-3F55-4F78-8A44-D0C225589D90}"/>
                </a:ext>
              </a:extLst>
            </p:cNvPr>
            <p:cNvSpPr/>
            <p:nvPr/>
          </p:nvSpPr>
          <p:spPr bwMode="auto">
            <a:xfrm>
              <a:off x="1417833" y="2854529"/>
              <a:ext cx="73778" cy="73911"/>
            </a:xfrm>
            <a:prstGeom prst="ellipse">
              <a:avLst/>
            </a:prstGeom>
            <a:solidFill>
              <a:srgbClr val="FFBB1E"/>
            </a:solidFill>
            <a:ln w="3175">
              <a:solidFill>
                <a:srgbClr val="FFB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1" name="Oval 268">
              <a:extLst>
                <a:ext uri="{FF2B5EF4-FFF2-40B4-BE49-F238E27FC236}">
                  <a16:creationId xmlns:a16="http://schemas.microsoft.com/office/drawing/2014/main" id="{AC1B47D6-59F8-41EA-AE3F-0259FA5E8607}"/>
                </a:ext>
              </a:extLst>
            </p:cNvPr>
            <p:cNvSpPr/>
            <p:nvPr/>
          </p:nvSpPr>
          <p:spPr bwMode="auto">
            <a:xfrm>
              <a:off x="1417833" y="2975743"/>
              <a:ext cx="73778" cy="73911"/>
            </a:xfrm>
            <a:prstGeom prst="ellipse">
              <a:avLst/>
            </a:prstGeom>
            <a:solidFill>
              <a:srgbClr val="FFBB1E"/>
            </a:solidFill>
            <a:ln w="3175">
              <a:solidFill>
                <a:srgbClr val="FFB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2" name="Rectangle 269">
              <a:extLst>
                <a:ext uri="{FF2B5EF4-FFF2-40B4-BE49-F238E27FC236}">
                  <a16:creationId xmlns:a16="http://schemas.microsoft.com/office/drawing/2014/main" id="{F6F7C7A3-FBDB-4881-9BCA-78E302D2B408}"/>
                </a:ext>
              </a:extLst>
            </p:cNvPr>
            <p:cNvSpPr/>
            <p:nvPr/>
          </p:nvSpPr>
          <p:spPr bwMode="auto">
            <a:xfrm>
              <a:off x="1616171" y="2490888"/>
              <a:ext cx="72820" cy="74896"/>
            </a:xfrm>
            <a:prstGeom prst="rect">
              <a:avLst/>
            </a:prstGeom>
            <a:solidFill>
              <a:srgbClr val="59595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3" name="Oval 270">
              <a:extLst>
                <a:ext uri="{FF2B5EF4-FFF2-40B4-BE49-F238E27FC236}">
                  <a16:creationId xmlns:a16="http://schemas.microsoft.com/office/drawing/2014/main" id="{3524D9DC-5E3C-4005-8FE4-E1E2843C84F7}"/>
                </a:ext>
              </a:extLst>
            </p:cNvPr>
            <p:cNvSpPr/>
            <p:nvPr/>
          </p:nvSpPr>
          <p:spPr bwMode="auto">
            <a:xfrm>
              <a:off x="1732107" y="2733315"/>
              <a:ext cx="73778" cy="73911"/>
            </a:xfrm>
            <a:prstGeom prst="ellipse">
              <a:avLst/>
            </a:prstGeom>
            <a:solidFill>
              <a:srgbClr val="59595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4" name="Oval 271">
              <a:extLst>
                <a:ext uri="{FF2B5EF4-FFF2-40B4-BE49-F238E27FC236}">
                  <a16:creationId xmlns:a16="http://schemas.microsoft.com/office/drawing/2014/main" id="{885DD69C-D574-4796-B029-8DF3F71242DF}"/>
                </a:ext>
              </a:extLst>
            </p:cNvPr>
            <p:cNvSpPr/>
            <p:nvPr/>
          </p:nvSpPr>
          <p:spPr bwMode="auto">
            <a:xfrm>
              <a:off x="1732107" y="2854529"/>
              <a:ext cx="73778" cy="73911"/>
            </a:xfrm>
            <a:prstGeom prst="ellipse">
              <a:avLst/>
            </a:prstGeom>
            <a:solidFill>
              <a:srgbClr val="59595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5" name="Oval 272">
              <a:extLst>
                <a:ext uri="{FF2B5EF4-FFF2-40B4-BE49-F238E27FC236}">
                  <a16:creationId xmlns:a16="http://schemas.microsoft.com/office/drawing/2014/main" id="{BE9DBD61-90F3-47EB-B288-B417FB10DFE7}"/>
                </a:ext>
              </a:extLst>
            </p:cNvPr>
            <p:cNvSpPr/>
            <p:nvPr/>
          </p:nvSpPr>
          <p:spPr bwMode="auto">
            <a:xfrm>
              <a:off x="1732107" y="2975743"/>
              <a:ext cx="73778" cy="73911"/>
            </a:xfrm>
            <a:prstGeom prst="ellipse">
              <a:avLst/>
            </a:prstGeom>
            <a:solidFill>
              <a:srgbClr val="59595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6" name="Oval 273">
              <a:extLst>
                <a:ext uri="{FF2B5EF4-FFF2-40B4-BE49-F238E27FC236}">
                  <a16:creationId xmlns:a16="http://schemas.microsoft.com/office/drawing/2014/main" id="{2A163E62-625B-49B9-A073-700287022B41}"/>
                </a:ext>
              </a:extLst>
            </p:cNvPr>
            <p:cNvSpPr/>
            <p:nvPr/>
          </p:nvSpPr>
          <p:spPr bwMode="auto">
            <a:xfrm>
              <a:off x="486506" y="2690942"/>
              <a:ext cx="73778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7" name="Oval 274">
              <a:extLst>
                <a:ext uri="{FF2B5EF4-FFF2-40B4-BE49-F238E27FC236}">
                  <a16:creationId xmlns:a16="http://schemas.microsoft.com/office/drawing/2014/main" id="{A60ECA59-D6CA-477B-8DD2-D9594C51AC2A}"/>
                </a:ext>
              </a:extLst>
            </p:cNvPr>
            <p:cNvSpPr/>
            <p:nvPr/>
          </p:nvSpPr>
          <p:spPr bwMode="auto">
            <a:xfrm>
              <a:off x="641727" y="2690942"/>
              <a:ext cx="73778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8" name="Oval 275">
              <a:extLst>
                <a:ext uri="{FF2B5EF4-FFF2-40B4-BE49-F238E27FC236}">
                  <a16:creationId xmlns:a16="http://schemas.microsoft.com/office/drawing/2014/main" id="{8606C36B-C6BA-4D7E-9F66-B3C9186B095E}"/>
                </a:ext>
              </a:extLst>
            </p:cNvPr>
            <p:cNvSpPr/>
            <p:nvPr/>
          </p:nvSpPr>
          <p:spPr bwMode="auto">
            <a:xfrm>
              <a:off x="564117" y="2810182"/>
              <a:ext cx="73779" cy="74896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19" name="Oval 276">
              <a:extLst>
                <a:ext uri="{FF2B5EF4-FFF2-40B4-BE49-F238E27FC236}">
                  <a16:creationId xmlns:a16="http://schemas.microsoft.com/office/drawing/2014/main" id="{605E1C11-8090-4BB4-B894-CFC78CA72CD7}"/>
                </a:ext>
              </a:extLst>
            </p:cNvPr>
            <p:cNvSpPr/>
            <p:nvPr/>
          </p:nvSpPr>
          <p:spPr bwMode="auto">
            <a:xfrm>
              <a:off x="719336" y="2810182"/>
              <a:ext cx="73779" cy="74896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0" name="Oval 277">
              <a:extLst>
                <a:ext uri="{FF2B5EF4-FFF2-40B4-BE49-F238E27FC236}">
                  <a16:creationId xmlns:a16="http://schemas.microsoft.com/office/drawing/2014/main" id="{207F6360-F432-4459-B2E1-5ED390DDF065}"/>
                </a:ext>
              </a:extLst>
            </p:cNvPr>
            <p:cNvSpPr/>
            <p:nvPr/>
          </p:nvSpPr>
          <p:spPr bwMode="auto">
            <a:xfrm>
              <a:off x="952169" y="2690942"/>
              <a:ext cx="73778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1" name="Oval 278">
              <a:extLst>
                <a:ext uri="{FF2B5EF4-FFF2-40B4-BE49-F238E27FC236}">
                  <a16:creationId xmlns:a16="http://schemas.microsoft.com/office/drawing/2014/main" id="{D69ABCD7-F6B1-4C38-8A20-BAD74E2528D5}"/>
                </a:ext>
              </a:extLst>
            </p:cNvPr>
            <p:cNvSpPr/>
            <p:nvPr/>
          </p:nvSpPr>
          <p:spPr bwMode="auto">
            <a:xfrm>
              <a:off x="1072896" y="2812154"/>
              <a:ext cx="72820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2" name="Oval 279">
              <a:extLst>
                <a:ext uri="{FF2B5EF4-FFF2-40B4-BE49-F238E27FC236}">
                  <a16:creationId xmlns:a16="http://schemas.microsoft.com/office/drawing/2014/main" id="{DFEA5915-AD90-4095-9937-2955C276F6F6}"/>
                </a:ext>
              </a:extLst>
            </p:cNvPr>
            <p:cNvSpPr/>
            <p:nvPr/>
          </p:nvSpPr>
          <p:spPr bwMode="auto">
            <a:xfrm>
              <a:off x="1072896" y="2933368"/>
              <a:ext cx="72820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3" name="Oval 280">
              <a:extLst>
                <a:ext uri="{FF2B5EF4-FFF2-40B4-BE49-F238E27FC236}">
                  <a16:creationId xmlns:a16="http://schemas.microsoft.com/office/drawing/2014/main" id="{38C794ED-47DE-43D3-9201-6CFE63CACF81}"/>
                </a:ext>
              </a:extLst>
            </p:cNvPr>
            <p:cNvSpPr/>
            <p:nvPr/>
          </p:nvSpPr>
          <p:spPr bwMode="auto">
            <a:xfrm>
              <a:off x="1072896" y="3054582"/>
              <a:ext cx="72820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4" name="Oval 281">
              <a:extLst>
                <a:ext uri="{FF2B5EF4-FFF2-40B4-BE49-F238E27FC236}">
                  <a16:creationId xmlns:a16="http://schemas.microsoft.com/office/drawing/2014/main" id="{A124DB3B-A5EB-4FEE-A0B7-D9385D5C77B3}"/>
                </a:ext>
              </a:extLst>
            </p:cNvPr>
            <p:cNvSpPr/>
            <p:nvPr/>
          </p:nvSpPr>
          <p:spPr bwMode="auto">
            <a:xfrm>
              <a:off x="1072896" y="3175796"/>
              <a:ext cx="72820" cy="73911"/>
            </a:xfrm>
            <a:prstGeom prst="ellipse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5" name="Rectangle 282">
              <a:extLst>
                <a:ext uri="{FF2B5EF4-FFF2-40B4-BE49-F238E27FC236}">
                  <a16:creationId xmlns:a16="http://schemas.microsoft.com/office/drawing/2014/main" id="{14E7100D-3E5E-4AF1-8AA2-4445F2476641}"/>
                </a:ext>
              </a:extLst>
            </p:cNvPr>
            <p:cNvSpPr/>
            <p:nvPr/>
          </p:nvSpPr>
          <p:spPr bwMode="auto">
            <a:xfrm>
              <a:off x="757663" y="2490888"/>
              <a:ext cx="73779" cy="74896"/>
            </a:xfrm>
            <a:prstGeom prst="rect">
              <a:avLst/>
            </a:prstGeom>
            <a:solidFill>
              <a:srgbClr val="75829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6" name="Oval 283">
              <a:extLst>
                <a:ext uri="{FF2B5EF4-FFF2-40B4-BE49-F238E27FC236}">
                  <a16:creationId xmlns:a16="http://schemas.microsoft.com/office/drawing/2014/main" id="{5E81957E-B44F-4B63-A2DA-49396EFDBF49}"/>
                </a:ext>
              </a:extLst>
            </p:cNvPr>
            <p:cNvSpPr/>
            <p:nvPr/>
          </p:nvSpPr>
          <p:spPr bwMode="auto">
            <a:xfrm>
              <a:off x="2467971" y="2690942"/>
              <a:ext cx="72820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7" name="Oval 284">
              <a:extLst>
                <a:ext uri="{FF2B5EF4-FFF2-40B4-BE49-F238E27FC236}">
                  <a16:creationId xmlns:a16="http://schemas.microsoft.com/office/drawing/2014/main" id="{C04DEC1B-073D-4008-A7D9-8B187DCDD0C4}"/>
                </a:ext>
              </a:extLst>
            </p:cNvPr>
            <p:cNvSpPr/>
            <p:nvPr/>
          </p:nvSpPr>
          <p:spPr bwMode="auto">
            <a:xfrm>
              <a:off x="2587739" y="2812154"/>
              <a:ext cx="73779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8" name="Oval 285">
              <a:extLst>
                <a:ext uri="{FF2B5EF4-FFF2-40B4-BE49-F238E27FC236}">
                  <a16:creationId xmlns:a16="http://schemas.microsoft.com/office/drawing/2014/main" id="{73F1911C-98A2-4753-8B7E-E583E074775A}"/>
                </a:ext>
              </a:extLst>
            </p:cNvPr>
            <p:cNvSpPr/>
            <p:nvPr/>
          </p:nvSpPr>
          <p:spPr bwMode="auto">
            <a:xfrm>
              <a:off x="2587739" y="2933368"/>
              <a:ext cx="73779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29" name="Oval 286">
              <a:extLst>
                <a:ext uri="{FF2B5EF4-FFF2-40B4-BE49-F238E27FC236}">
                  <a16:creationId xmlns:a16="http://schemas.microsoft.com/office/drawing/2014/main" id="{2E86881C-3B5E-4963-B097-53BC3478FAFC}"/>
                </a:ext>
              </a:extLst>
            </p:cNvPr>
            <p:cNvSpPr/>
            <p:nvPr/>
          </p:nvSpPr>
          <p:spPr bwMode="auto">
            <a:xfrm>
              <a:off x="2587739" y="3054582"/>
              <a:ext cx="73779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0" name="Oval 287">
              <a:extLst>
                <a:ext uri="{FF2B5EF4-FFF2-40B4-BE49-F238E27FC236}">
                  <a16:creationId xmlns:a16="http://schemas.microsoft.com/office/drawing/2014/main" id="{78EABCCA-2E4F-45AB-B908-113C16879046}"/>
                </a:ext>
              </a:extLst>
            </p:cNvPr>
            <p:cNvSpPr/>
            <p:nvPr/>
          </p:nvSpPr>
          <p:spPr bwMode="auto">
            <a:xfrm>
              <a:off x="2587739" y="3175796"/>
              <a:ext cx="73779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1" name="Rectangle 288">
              <a:extLst>
                <a:ext uri="{FF2B5EF4-FFF2-40B4-BE49-F238E27FC236}">
                  <a16:creationId xmlns:a16="http://schemas.microsoft.com/office/drawing/2014/main" id="{9BA815E8-7FBE-4369-A4A8-A92FCDBE759C}"/>
                </a:ext>
              </a:extLst>
            </p:cNvPr>
            <p:cNvSpPr/>
            <p:nvPr/>
          </p:nvSpPr>
          <p:spPr bwMode="auto">
            <a:xfrm>
              <a:off x="2273464" y="2490888"/>
              <a:ext cx="73779" cy="748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2" name="Oval 289">
              <a:extLst>
                <a:ext uri="{FF2B5EF4-FFF2-40B4-BE49-F238E27FC236}">
                  <a16:creationId xmlns:a16="http://schemas.microsoft.com/office/drawing/2014/main" id="{3F270FE3-EDD2-4B39-BA3B-24933FEBCD31}"/>
                </a:ext>
              </a:extLst>
            </p:cNvPr>
            <p:cNvSpPr/>
            <p:nvPr/>
          </p:nvSpPr>
          <p:spPr bwMode="auto">
            <a:xfrm>
              <a:off x="2079917" y="2690942"/>
              <a:ext cx="72820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3" name="Oval 290">
              <a:extLst>
                <a:ext uri="{FF2B5EF4-FFF2-40B4-BE49-F238E27FC236}">
                  <a16:creationId xmlns:a16="http://schemas.microsoft.com/office/drawing/2014/main" id="{AA0DA514-7BFA-4414-BEF6-600FA651B534}"/>
                </a:ext>
              </a:extLst>
            </p:cNvPr>
            <p:cNvSpPr/>
            <p:nvPr/>
          </p:nvSpPr>
          <p:spPr bwMode="auto">
            <a:xfrm>
              <a:off x="2199688" y="2812154"/>
              <a:ext cx="73778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4" name="Oval 291">
              <a:extLst>
                <a:ext uri="{FF2B5EF4-FFF2-40B4-BE49-F238E27FC236}">
                  <a16:creationId xmlns:a16="http://schemas.microsoft.com/office/drawing/2014/main" id="{EDE75542-C144-4B96-89A1-BBB553F53A77}"/>
                </a:ext>
              </a:extLst>
            </p:cNvPr>
            <p:cNvSpPr/>
            <p:nvPr/>
          </p:nvSpPr>
          <p:spPr bwMode="auto">
            <a:xfrm>
              <a:off x="2199688" y="2933368"/>
              <a:ext cx="73778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5" name="Oval 292">
              <a:extLst>
                <a:ext uri="{FF2B5EF4-FFF2-40B4-BE49-F238E27FC236}">
                  <a16:creationId xmlns:a16="http://schemas.microsoft.com/office/drawing/2014/main" id="{6D96BFE3-96B0-4713-8920-F96FE41531B5}"/>
                </a:ext>
              </a:extLst>
            </p:cNvPr>
            <p:cNvSpPr/>
            <p:nvPr/>
          </p:nvSpPr>
          <p:spPr bwMode="auto">
            <a:xfrm>
              <a:off x="2199688" y="3054582"/>
              <a:ext cx="73778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sp>
          <p:nvSpPr>
            <p:cNvPr id="36" name="Oval 293">
              <a:extLst>
                <a:ext uri="{FF2B5EF4-FFF2-40B4-BE49-F238E27FC236}">
                  <a16:creationId xmlns:a16="http://schemas.microsoft.com/office/drawing/2014/main" id="{341F6D32-C7FC-4862-B2B4-28EEC45DE7D5}"/>
                </a:ext>
              </a:extLst>
            </p:cNvPr>
            <p:cNvSpPr/>
            <p:nvPr/>
          </p:nvSpPr>
          <p:spPr bwMode="auto">
            <a:xfrm>
              <a:off x="2199688" y="3175796"/>
              <a:ext cx="73778" cy="7391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a-DK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050"/>
            </a:p>
          </p:txBody>
        </p:sp>
        <p:cxnSp>
          <p:nvCxnSpPr>
            <p:cNvPr id="37" name="Elbow Connector 294">
              <a:extLst>
                <a:ext uri="{FF2B5EF4-FFF2-40B4-BE49-F238E27FC236}">
                  <a16:creationId xmlns:a16="http://schemas.microsoft.com/office/drawing/2014/main" id="{9D077395-E16E-4FFF-BCCF-3E86132AB3D2}"/>
                </a:ext>
              </a:extLst>
            </p:cNvPr>
            <p:cNvCxnSpPr>
              <a:endCxn id="26" idx="0"/>
            </p:cNvCxnSpPr>
            <p:nvPr/>
          </p:nvCxnSpPr>
          <p:spPr bwMode="auto">
            <a:xfrm rot="16200000" flipH="1">
              <a:off x="2344550" y="2531109"/>
              <a:ext cx="125156" cy="194506"/>
            </a:xfrm>
            <a:prstGeom prst="bentConnector3">
              <a:avLst>
                <a:gd name="adj1" fmla="val 50000"/>
              </a:avLst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295">
              <a:extLst>
                <a:ext uri="{FF2B5EF4-FFF2-40B4-BE49-F238E27FC236}">
                  <a16:creationId xmlns:a16="http://schemas.microsoft.com/office/drawing/2014/main" id="{B82D0001-730A-4FE1-99D9-D3A905753A6B}"/>
                </a:ext>
              </a:extLst>
            </p:cNvPr>
            <p:cNvCxnSpPr>
              <a:stCxn id="26" idx="4"/>
              <a:endCxn id="27" idx="2"/>
            </p:cNvCxnSpPr>
            <p:nvPr/>
          </p:nvCxnSpPr>
          <p:spPr bwMode="auto">
            <a:xfrm rot="16200000" flipH="1">
              <a:off x="2504177" y="2765054"/>
              <a:ext cx="83765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296">
              <a:extLst>
                <a:ext uri="{FF2B5EF4-FFF2-40B4-BE49-F238E27FC236}">
                  <a16:creationId xmlns:a16="http://schemas.microsoft.com/office/drawing/2014/main" id="{57260E21-FB7F-4FE0-860F-D4C995DF73F9}"/>
                </a:ext>
              </a:extLst>
            </p:cNvPr>
            <p:cNvCxnSpPr>
              <a:stCxn id="26" idx="4"/>
              <a:endCxn id="28" idx="2"/>
            </p:cNvCxnSpPr>
            <p:nvPr/>
          </p:nvCxnSpPr>
          <p:spPr bwMode="auto">
            <a:xfrm rot="16200000" flipH="1">
              <a:off x="2443570" y="2825661"/>
              <a:ext cx="204979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297">
              <a:extLst>
                <a:ext uri="{FF2B5EF4-FFF2-40B4-BE49-F238E27FC236}">
                  <a16:creationId xmlns:a16="http://schemas.microsoft.com/office/drawing/2014/main" id="{A934E4AE-C80B-4234-8779-952200310B1C}"/>
                </a:ext>
              </a:extLst>
            </p:cNvPr>
            <p:cNvCxnSpPr>
              <a:stCxn id="26" idx="4"/>
              <a:endCxn id="29" idx="2"/>
            </p:cNvCxnSpPr>
            <p:nvPr/>
          </p:nvCxnSpPr>
          <p:spPr bwMode="auto">
            <a:xfrm rot="16200000" flipH="1">
              <a:off x="2382963" y="2886269"/>
              <a:ext cx="326193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298">
              <a:extLst>
                <a:ext uri="{FF2B5EF4-FFF2-40B4-BE49-F238E27FC236}">
                  <a16:creationId xmlns:a16="http://schemas.microsoft.com/office/drawing/2014/main" id="{A7799640-38D8-4AE0-A708-8AA1207D12D7}"/>
                </a:ext>
              </a:extLst>
            </p:cNvPr>
            <p:cNvCxnSpPr>
              <a:stCxn id="26" idx="4"/>
              <a:endCxn id="30" idx="2"/>
            </p:cNvCxnSpPr>
            <p:nvPr/>
          </p:nvCxnSpPr>
          <p:spPr bwMode="auto">
            <a:xfrm rot="16200000" flipH="1">
              <a:off x="2322356" y="2946875"/>
              <a:ext cx="447407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299">
              <a:extLst>
                <a:ext uri="{FF2B5EF4-FFF2-40B4-BE49-F238E27FC236}">
                  <a16:creationId xmlns:a16="http://schemas.microsoft.com/office/drawing/2014/main" id="{FBAD0B05-710D-4AC0-9303-0E29197A86C1}"/>
                </a:ext>
              </a:extLst>
            </p:cNvPr>
            <p:cNvCxnSpPr>
              <a:endCxn id="32" idx="0"/>
            </p:cNvCxnSpPr>
            <p:nvPr/>
          </p:nvCxnSpPr>
          <p:spPr bwMode="auto">
            <a:xfrm rot="5400000">
              <a:off x="2150522" y="2531588"/>
              <a:ext cx="125156" cy="193547"/>
            </a:xfrm>
            <a:prstGeom prst="bentConnector3">
              <a:avLst>
                <a:gd name="adj1" fmla="val 50000"/>
              </a:avLst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00">
              <a:extLst>
                <a:ext uri="{FF2B5EF4-FFF2-40B4-BE49-F238E27FC236}">
                  <a16:creationId xmlns:a16="http://schemas.microsoft.com/office/drawing/2014/main" id="{B123F6D8-02B6-4229-AE8A-DA0BCFCB75B7}"/>
                </a:ext>
              </a:extLst>
            </p:cNvPr>
            <p:cNvCxnSpPr>
              <a:stCxn id="32" idx="4"/>
              <a:endCxn id="33" idx="2"/>
            </p:cNvCxnSpPr>
            <p:nvPr/>
          </p:nvCxnSpPr>
          <p:spPr bwMode="auto">
            <a:xfrm rot="16200000" flipH="1">
              <a:off x="2116124" y="2765052"/>
              <a:ext cx="83765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301">
              <a:extLst>
                <a:ext uri="{FF2B5EF4-FFF2-40B4-BE49-F238E27FC236}">
                  <a16:creationId xmlns:a16="http://schemas.microsoft.com/office/drawing/2014/main" id="{3D852DDD-9B9A-401E-BFD8-CD27DF00AD30}"/>
                </a:ext>
              </a:extLst>
            </p:cNvPr>
            <p:cNvCxnSpPr>
              <a:stCxn id="32" idx="4"/>
              <a:endCxn id="34" idx="2"/>
            </p:cNvCxnSpPr>
            <p:nvPr/>
          </p:nvCxnSpPr>
          <p:spPr bwMode="auto">
            <a:xfrm rot="16200000" flipH="1">
              <a:off x="2055518" y="2825661"/>
              <a:ext cx="204979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02">
              <a:extLst>
                <a:ext uri="{FF2B5EF4-FFF2-40B4-BE49-F238E27FC236}">
                  <a16:creationId xmlns:a16="http://schemas.microsoft.com/office/drawing/2014/main" id="{77818D6F-749A-4DAD-9DDF-33DA50BC8F36}"/>
                </a:ext>
              </a:extLst>
            </p:cNvPr>
            <p:cNvCxnSpPr>
              <a:stCxn id="32" idx="4"/>
              <a:endCxn id="35" idx="2"/>
            </p:cNvCxnSpPr>
            <p:nvPr/>
          </p:nvCxnSpPr>
          <p:spPr bwMode="auto">
            <a:xfrm rot="16200000" flipH="1">
              <a:off x="1994911" y="2886267"/>
              <a:ext cx="326193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303">
              <a:extLst>
                <a:ext uri="{FF2B5EF4-FFF2-40B4-BE49-F238E27FC236}">
                  <a16:creationId xmlns:a16="http://schemas.microsoft.com/office/drawing/2014/main" id="{8D6BCBF7-CEBE-4B3D-8EAF-ACAC473284AD}"/>
                </a:ext>
              </a:extLst>
            </p:cNvPr>
            <p:cNvCxnSpPr>
              <a:stCxn id="32" idx="4"/>
              <a:endCxn id="36" idx="2"/>
            </p:cNvCxnSpPr>
            <p:nvPr/>
          </p:nvCxnSpPr>
          <p:spPr bwMode="auto">
            <a:xfrm rot="16200000" flipH="1">
              <a:off x="1934304" y="2946875"/>
              <a:ext cx="447407" cy="83360"/>
            </a:xfrm>
            <a:prstGeom prst="bentConnector2">
              <a:avLst/>
            </a:prstGeom>
            <a:ln w="63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er 125">
              <a:extLst>
                <a:ext uri="{FF2B5EF4-FFF2-40B4-BE49-F238E27FC236}">
                  <a16:creationId xmlns:a16="http://schemas.microsoft.com/office/drawing/2014/main" id="{0D01DB78-B536-41AD-A519-886FDF8BA1D8}"/>
                </a:ext>
              </a:extLst>
            </p:cNvPr>
            <p:cNvGrpSpPr/>
            <p:nvPr/>
          </p:nvGrpSpPr>
          <p:grpSpPr>
            <a:xfrm>
              <a:off x="522915" y="2325313"/>
              <a:ext cx="1786961" cy="886926"/>
              <a:chOff x="514541" y="2359693"/>
              <a:chExt cx="2132661" cy="1058517"/>
            </a:xfrm>
          </p:grpSpPr>
          <p:cxnSp>
            <p:nvCxnSpPr>
              <p:cNvPr id="48" name="Elbow Connector 305">
                <a:extLst>
                  <a:ext uri="{FF2B5EF4-FFF2-40B4-BE49-F238E27FC236}">
                    <a16:creationId xmlns:a16="http://schemas.microsoft.com/office/drawing/2014/main" id="{E8EE2351-80EE-4940-BA8C-6C6D87ABBEBE}"/>
                  </a:ext>
                </a:extLst>
              </p:cNvPr>
              <p:cNvCxnSpPr>
                <a:endCxn id="16" idx="0"/>
              </p:cNvCxnSpPr>
              <p:nvPr/>
            </p:nvCxnSpPr>
            <p:spPr bwMode="auto">
              <a:xfrm rot="5400000">
                <a:off x="602236" y="2558974"/>
                <a:ext cx="149369" cy="324759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306">
                <a:extLst>
                  <a:ext uri="{FF2B5EF4-FFF2-40B4-BE49-F238E27FC236}">
                    <a16:creationId xmlns:a16="http://schemas.microsoft.com/office/drawing/2014/main" id="{3DEAF002-3815-4D61-A9A3-224573382E21}"/>
                  </a:ext>
                </a:extLst>
              </p:cNvPr>
              <p:cNvCxnSpPr>
                <a:endCxn id="20" idx="0"/>
              </p:cNvCxnSpPr>
              <p:nvPr/>
            </p:nvCxnSpPr>
            <p:spPr bwMode="auto">
              <a:xfrm rot="16200000" flipH="1">
                <a:off x="880112" y="2605858"/>
                <a:ext cx="149369" cy="230991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307">
                <a:extLst>
                  <a:ext uri="{FF2B5EF4-FFF2-40B4-BE49-F238E27FC236}">
                    <a16:creationId xmlns:a16="http://schemas.microsoft.com/office/drawing/2014/main" id="{1E154982-7384-4BF8-8A5A-6F6B62F7DB63}"/>
                  </a:ext>
                </a:extLst>
              </p:cNvPr>
              <p:cNvCxnSpPr>
                <a:stCxn id="17" idx="4"/>
                <a:endCxn id="19" idx="2"/>
              </p:cNvCxnSpPr>
              <p:nvPr/>
            </p:nvCxnSpPr>
            <p:spPr bwMode="auto">
              <a:xfrm rot="16200000" flipH="1">
                <a:off x="674979" y="2909058"/>
                <a:ext cx="98795" cy="49171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308">
                <a:extLst>
                  <a:ext uri="{FF2B5EF4-FFF2-40B4-BE49-F238E27FC236}">
                    <a16:creationId xmlns:a16="http://schemas.microsoft.com/office/drawing/2014/main" id="{BB384342-3516-4FBD-9EB7-D04A34BA770A}"/>
                  </a:ext>
                </a:extLst>
              </p:cNvPr>
              <p:cNvCxnSpPr>
                <a:stCxn id="16" idx="4"/>
                <a:endCxn id="18" idx="2"/>
              </p:cNvCxnSpPr>
              <p:nvPr/>
            </p:nvCxnSpPr>
            <p:spPr bwMode="auto">
              <a:xfrm rot="16200000" flipH="1">
                <a:off x="489730" y="2909058"/>
                <a:ext cx="98795" cy="49171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309">
                <a:extLst>
                  <a:ext uri="{FF2B5EF4-FFF2-40B4-BE49-F238E27FC236}">
                    <a16:creationId xmlns:a16="http://schemas.microsoft.com/office/drawing/2014/main" id="{705F4008-FCAB-472F-B37E-52D1F08FDEF4}"/>
                  </a:ext>
                </a:extLst>
              </p:cNvPr>
              <p:cNvCxnSpPr>
                <a:stCxn id="20" idx="4"/>
                <a:endCxn id="21" idx="2"/>
              </p:cNvCxnSpPr>
              <p:nvPr/>
            </p:nvCxnSpPr>
            <p:spPr bwMode="auto">
              <a:xfrm rot="16200000" flipH="1">
                <a:off x="1070620" y="2883917"/>
                <a:ext cx="99971" cy="100629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310">
                <a:extLst>
                  <a:ext uri="{FF2B5EF4-FFF2-40B4-BE49-F238E27FC236}">
                    <a16:creationId xmlns:a16="http://schemas.microsoft.com/office/drawing/2014/main" id="{C5A544A5-FE86-44DC-BD21-FBD099248AFC}"/>
                  </a:ext>
                </a:extLst>
              </p:cNvPr>
              <p:cNvCxnSpPr>
                <a:stCxn id="20" idx="4"/>
                <a:endCxn id="22" idx="2"/>
              </p:cNvCxnSpPr>
              <p:nvPr/>
            </p:nvCxnSpPr>
            <p:spPr bwMode="auto">
              <a:xfrm rot="16200000" flipH="1">
                <a:off x="998289" y="2956249"/>
                <a:ext cx="244634" cy="100629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311">
                <a:extLst>
                  <a:ext uri="{FF2B5EF4-FFF2-40B4-BE49-F238E27FC236}">
                    <a16:creationId xmlns:a16="http://schemas.microsoft.com/office/drawing/2014/main" id="{42AA75AF-D095-4A7A-A345-26F93EE548D7}"/>
                  </a:ext>
                </a:extLst>
              </p:cNvPr>
              <p:cNvCxnSpPr>
                <a:stCxn id="20" idx="4"/>
                <a:endCxn id="23" idx="2"/>
              </p:cNvCxnSpPr>
              <p:nvPr/>
            </p:nvCxnSpPr>
            <p:spPr bwMode="auto">
              <a:xfrm rot="16200000" flipH="1">
                <a:off x="925957" y="3028582"/>
                <a:ext cx="389299" cy="100629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312">
                <a:extLst>
                  <a:ext uri="{FF2B5EF4-FFF2-40B4-BE49-F238E27FC236}">
                    <a16:creationId xmlns:a16="http://schemas.microsoft.com/office/drawing/2014/main" id="{E5213891-A286-4A60-987C-B9CECCDD8CE2}"/>
                  </a:ext>
                </a:extLst>
              </p:cNvPr>
              <p:cNvCxnSpPr>
                <a:stCxn id="20" idx="4"/>
                <a:endCxn id="24" idx="2"/>
              </p:cNvCxnSpPr>
              <p:nvPr/>
            </p:nvCxnSpPr>
            <p:spPr bwMode="auto">
              <a:xfrm rot="16200000" flipH="1">
                <a:off x="853625" y="3100914"/>
                <a:ext cx="533962" cy="100629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hape 176">
                <a:extLst>
                  <a:ext uri="{FF2B5EF4-FFF2-40B4-BE49-F238E27FC236}">
                    <a16:creationId xmlns:a16="http://schemas.microsoft.com/office/drawing/2014/main" id="{BDA413A4-97C5-4884-ACAC-C0A6CA1E8EE7}"/>
                  </a:ext>
                </a:extLst>
              </p:cNvPr>
              <p:cNvCxnSpPr>
                <a:endCxn id="9" idx="2"/>
              </p:cNvCxnSpPr>
              <p:nvPr/>
            </p:nvCxnSpPr>
            <p:spPr bwMode="auto">
              <a:xfrm rot="16200000" flipH="1">
                <a:off x="1412813" y="2721530"/>
                <a:ext cx="244634" cy="94913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hape 177">
                <a:extLst>
                  <a:ext uri="{FF2B5EF4-FFF2-40B4-BE49-F238E27FC236}">
                    <a16:creationId xmlns:a16="http://schemas.microsoft.com/office/drawing/2014/main" id="{390FD352-E2B0-4F35-81E8-8DE2F7EA242B}"/>
                  </a:ext>
                </a:extLst>
              </p:cNvPr>
              <p:cNvCxnSpPr>
                <a:endCxn id="10" idx="2"/>
              </p:cNvCxnSpPr>
              <p:nvPr/>
            </p:nvCxnSpPr>
            <p:spPr bwMode="auto">
              <a:xfrm rot="16200000" flipH="1">
                <a:off x="1340481" y="2793862"/>
                <a:ext cx="389299" cy="94913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hape 178">
                <a:extLst>
                  <a:ext uri="{FF2B5EF4-FFF2-40B4-BE49-F238E27FC236}">
                    <a16:creationId xmlns:a16="http://schemas.microsoft.com/office/drawing/2014/main" id="{0117FF3D-5E61-4FE6-866F-1B811FFF88B7}"/>
                  </a:ext>
                </a:extLst>
              </p:cNvPr>
              <p:cNvCxnSpPr>
                <a:endCxn id="11" idx="2"/>
              </p:cNvCxnSpPr>
              <p:nvPr/>
            </p:nvCxnSpPr>
            <p:spPr bwMode="auto">
              <a:xfrm rot="16200000" flipH="1">
                <a:off x="1268151" y="2866193"/>
                <a:ext cx="533962" cy="94913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hape 180">
                <a:extLst>
                  <a:ext uri="{FF2B5EF4-FFF2-40B4-BE49-F238E27FC236}">
                    <a16:creationId xmlns:a16="http://schemas.microsoft.com/office/drawing/2014/main" id="{35989E72-0170-4B25-891D-90E23F678435}"/>
                  </a:ext>
                </a:extLst>
              </p:cNvPr>
              <p:cNvCxnSpPr>
                <a:endCxn id="13" idx="2"/>
              </p:cNvCxnSpPr>
              <p:nvPr/>
            </p:nvCxnSpPr>
            <p:spPr bwMode="auto">
              <a:xfrm rot="16200000" flipH="1">
                <a:off x="1787889" y="2721530"/>
                <a:ext cx="244634" cy="94913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hape 182">
                <a:extLst>
                  <a:ext uri="{FF2B5EF4-FFF2-40B4-BE49-F238E27FC236}">
                    <a16:creationId xmlns:a16="http://schemas.microsoft.com/office/drawing/2014/main" id="{3E0C2BC0-7960-4CB8-918C-9DB0387DD7C7}"/>
                  </a:ext>
                </a:extLst>
              </p:cNvPr>
              <p:cNvCxnSpPr>
                <a:endCxn id="14" idx="2"/>
              </p:cNvCxnSpPr>
              <p:nvPr/>
            </p:nvCxnSpPr>
            <p:spPr bwMode="auto">
              <a:xfrm rot="16200000" flipH="1">
                <a:off x="1715557" y="2793862"/>
                <a:ext cx="389299" cy="94913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hape 184">
                <a:extLst>
                  <a:ext uri="{FF2B5EF4-FFF2-40B4-BE49-F238E27FC236}">
                    <a16:creationId xmlns:a16="http://schemas.microsoft.com/office/drawing/2014/main" id="{DB070B59-1BD8-4F7F-9D83-271E9A967039}"/>
                  </a:ext>
                </a:extLst>
              </p:cNvPr>
              <p:cNvCxnSpPr>
                <a:endCxn id="15" idx="2"/>
              </p:cNvCxnSpPr>
              <p:nvPr/>
            </p:nvCxnSpPr>
            <p:spPr bwMode="auto">
              <a:xfrm rot="16200000" flipH="1">
                <a:off x="1643225" y="2866193"/>
                <a:ext cx="533962" cy="94913"/>
              </a:xfrm>
              <a:prstGeom prst="bentConnector2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hape 194">
                <a:extLst>
                  <a:ext uri="{FF2B5EF4-FFF2-40B4-BE49-F238E27FC236}">
                    <a16:creationId xmlns:a16="http://schemas.microsoft.com/office/drawing/2014/main" id="{F99A4EE1-A47B-447D-8C70-5A269ADEDC81}"/>
                  </a:ext>
                </a:extLst>
              </p:cNvPr>
              <p:cNvCxnSpPr/>
              <p:nvPr/>
            </p:nvCxnSpPr>
            <p:spPr bwMode="auto">
              <a:xfrm rot="16200000" flipH="1">
                <a:off x="1365438" y="2435046"/>
                <a:ext cx="197590" cy="46884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hape 194">
                <a:extLst>
                  <a:ext uri="{FF2B5EF4-FFF2-40B4-BE49-F238E27FC236}">
                    <a16:creationId xmlns:a16="http://schemas.microsoft.com/office/drawing/2014/main" id="{E6781E72-F650-458C-A984-0D437EDC0C16}"/>
                  </a:ext>
                </a:extLst>
              </p:cNvPr>
              <p:cNvCxnSpPr/>
              <p:nvPr/>
            </p:nvCxnSpPr>
            <p:spPr bwMode="auto">
              <a:xfrm rot="16200000" flipH="1">
                <a:off x="1552976" y="2247509"/>
                <a:ext cx="197590" cy="421958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hape 194">
                <a:extLst>
                  <a:ext uri="{FF2B5EF4-FFF2-40B4-BE49-F238E27FC236}">
                    <a16:creationId xmlns:a16="http://schemas.microsoft.com/office/drawing/2014/main" id="{4F579509-E4B1-40CF-AFFC-73DC9D068CD7}"/>
                  </a:ext>
                </a:extLst>
              </p:cNvPr>
              <p:cNvCxnSpPr/>
              <p:nvPr/>
            </p:nvCxnSpPr>
            <p:spPr bwMode="auto">
              <a:xfrm rot="5400000">
                <a:off x="1041251" y="2157742"/>
                <a:ext cx="197590" cy="601491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hape 194">
                <a:extLst>
                  <a:ext uri="{FF2B5EF4-FFF2-40B4-BE49-F238E27FC236}">
                    <a16:creationId xmlns:a16="http://schemas.microsoft.com/office/drawing/2014/main" id="{7CA97669-81E2-40FA-8BDC-AD73652DBEDD}"/>
                  </a:ext>
                </a:extLst>
              </p:cNvPr>
              <p:cNvCxnSpPr/>
              <p:nvPr/>
            </p:nvCxnSpPr>
            <p:spPr bwMode="auto">
              <a:xfrm rot="16200000" flipH="1">
                <a:off x="1945202" y="1855283"/>
                <a:ext cx="197590" cy="1206411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323">
                <a:extLst>
                  <a:ext uri="{FF2B5EF4-FFF2-40B4-BE49-F238E27FC236}">
                    <a16:creationId xmlns:a16="http://schemas.microsoft.com/office/drawing/2014/main" id="{559AD75D-C656-4DA8-AFAF-B079DD122D45}"/>
                  </a:ext>
                </a:extLst>
              </p:cNvPr>
              <p:cNvCxnSpPr>
                <a:stCxn id="25" idx="2"/>
                <a:endCxn id="17" idx="0"/>
              </p:cNvCxnSpPr>
              <p:nvPr/>
            </p:nvCxnSpPr>
            <p:spPr bwMode="auto">
              <a:xfrm rot="5400000">
                <a:off x="694862" y="2651599"/>
                <a:ext cx="149369" cy="139509"/>
              </a:xfrm>
              <a:prstGeom prst="bentConnector3">
                <a:avLst>
                  <a:gd name="adj1" fmla="val 50000"/>
                </a:avLst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kstfelt 170">
            <a:extLst>
              <a:ext uri="{FF2B5EF4-FFF2-40B4-BE49-F238E27FC236}">
                <a16:creationId xmlns:a16="http://schemas.microsoft.com/office/drawing/2014/main" id="{78A91C76-FD68-4991-982C-5C96003BB741}"/>
              </a:ext>
            </a:extLst>
          </p:cNvPr>
          <p:cNvSpPr txBox="1"/>
          <p:nvPr/>
        </p:nvSpPr>
        <p:spPr>
          <a:xfrm>
            <a:off x="516716" y="1205502"/>
            <a:ext cx="282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5E697E"/>
                </a:solidFill>
                <a:latin typeface="+mj-lt"/>
                <a:cs typeface="Calibri Light"/>
              </a:rPr>
              <a:t>THE ORGANIZATIONAL CHART</a:t>
            </a:r>
          </a:p>
        </p:txBody>
      </p:sp>
      <p:sp>
        <p:nvSpPr>
          <p:cNvPr id="68" name="Rektangel 5">
            <a:extLst>
              <a:ext uri="{FF2B5EF4-FFF2-40B4-BE49-F238E27FC236}">
                <a16:creationId xmlns:a16="http://schemas.microsoft.com/office/drawing/2014/main" id="{E51C4D9C-CBCF-4E57-9CF7-AF6A09590D25}"/>
              </a:ext>
            </a:extLst>
          </p:cNvPr>
          <p:cNvSpPr/>
          <p:nvPr/>
        </p:nvSpPr>
        <p:spPr>
          <a:xfrm>
            <a:off x="3983101" y="1045110"/>
            <a:ext cx="4611662" cy="3210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solidFill>
              <a:schemeClr val="tx2">
                <a:lumMod val="60000"/>
                <a:lumOff val="40000"/>
              </a:schemeClr>
            </a:solidFill>
            <a:prstDash val="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sp>
        <p:nvSpPr>
          <p:cNvPr id="69" name="Tekstfelt 171">
            <a:extLst>
              <a:ext uri="{FF2B5EF4-FFF2-40B4-BE49-F238E27FC236}">
                <a16:creationId xmlns:a16="http://schemas.microsoft.com/office/drawing/2014/main" id="{93981D5A-3585-49EB-9060-055B3ABFE0A7}"/>
              </a:ext>
            </a:extLst>
          </p:cNvPr>
          <p:cNvSpPr txBox="1"/>
          <p:nvPr/>
        </p:nvSpPr>
        <p:spPr>
          <a:xfrm>
            <a:off x="3921778" y="1205502"/>
            <a:ext cx="4695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libri Light"/>
              </a:rPr>
              <a:t>THE REAL ORGANIZATION</a:t>
            </a:r>
          </a:p>
        </p:txBody>
      </p:sp>
      <p:sp>
        <p:nvSpPr>
          <p:cNvPr id="70" name="Højrepil 178">
            <a:extLst>
              <a:ext uri="{FF2B5EF4-FFF2-40B4-BE49-F238E27FC236}">
                <a16:creationId xmlns:a16="http://schemas.microsoft.com/office/drawing/2014/main" id="{B7716D4A-EB28-469A-A578-831FB069C5D5}"/>
              </a:ext>
            </a:extLst>
          </p:cNvPr>
          <p:cNvSpPr/>
          <p:nvPr/>
        </p:nvSpPr>
        <p:spPr>
          <a:xfrm>
            <a:off x="3358010" y="2439859"/>
            <a:ext cx="560653" cy="549308"/>
          </a:xfrm>
          <a:prstGeom prst="rightArrow">
            <a:avLst/>
          </a:prstGeom>
          <a:solidFill>
            <a:srgbClr val="67738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Oval 36">
            <a:extLst>
              <a:ext uri="{FF2B5EF4-FFF2-40B4-BE49-F238E27FC236}">
                <a16:creationId xmlns:a16="http://schemas.microsoft.com/office/drawing/2014/main" id="{E43F106D-39E5-4BC7-8A04-484B856DDD54}"/>
              </a:ext>
            </a:extLst>
          </p:cNvPr>
          <p:cNvSpPr/>
          <p:nvPr/>
        </p:nvSpPr>
        <p:spPr bwMode="auto">
          <a:xfrm rot="21396707">
            <a:off x="6066550" y="2547843"/>
            <a:ext cx="104017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87BD0FB0-C731-4663-9474-2A241B102EC1}"/>
              </a:ext>
            </a:extLst>
          </p:cNvPr>
          <p:cNvSpPr/>
          <p:nvPr/>
        </p:nvSpPr>
        <p:spPr bwMode="auto">
          <a:xfrm rot="21396707">
            <a:off x="5955960" y="2940315"/>
            <a:ext cx="102667" cy="1003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3" name="Oval 38">
            <a:extLst>
              <a:ext uri="{FF2B5EF4-FFF2-40B4-BE49-F238E27FC236}">
                <a16:creationId xmlns:a16="http://schemas.microsoft.com/office/drawing/2014/main" id="{1C7DCF14-3086-4FF8-AD40-02ECEF1F7824}"/>
              </a:ext>
            </a:extLst>
          </p:cNvPr>
          <p:cNvSpPr/>
          <p:nvPr/>
        </p:nvSpPr>
        <p:spPr bwMode="auto">
          <a:xfrm rot="21396707">
            <a:off x="6366791" y="3034320"/>
            <a:ext cx="104017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4" name="Rectangle 40">
            <a:extLst>
              <a:ext uri="{FF2B5EF4-FFF2-40B4-BE49-F238E27FC236}">
                <a16:creationId xmlns:a16="http://schemas.microsoft.com/office/drawing/2014/main" id="{E264B23A-D8B5-4C1B-AE11-75BA63D4C59D}"/>
              </a:ext>
            </a:extLst>
          </p:cNvPr>
          <p:cNvSpPr/>
          <p:nvPr/>
        </p:nvSpPr>
        <p:spPr bwMode="auto">
          <a:xfrm rot="21396707">
            <a:off x="6174309" y="2790323"/>
            <a:ext cx="104017" cy="100385"/>
          </a:xfrm>
          <a:prstGeom prst="rect">
            <a:avLst/>
          </a:prstGeom>
          <a:solidFill>
            <a:srgbClr val="FFBB1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5" name="Oval 44">
            <a:extLst>
              <a:ext uri="{FF2B5EF4-FFF2-40B4-BE49-F238E27FC236}">
                <a16:creationId xmlns:a16="http://schemas.microsoft.com/office/drawing/2014/main" id="{A9817A66-3129-4CBB-8A12-278BBBA64E9A}"/>
              </a:ext>
            </a:extLst>
          </p:cNvPr>
          <p:cNvSpPr/>
          <p:nvPr/>
        </p:nvSpPr>
        <p:spPr bwMode="auto">
          <a:xfrm rot="21396707">
            <a:off x="5648510" y="3330464"/>
            <a:ext cx="104019" cy="100385"/>
          </a:xfrm>
          <a:prstGeom prst="ellipse">
            <a:avLst/>
          </a:prstGeom>
          <a:solidFill>
            <a:srgbClr val="FFBB1E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6" name="Oval 45">
            <a:extLst>
              <a:ext uri="{FF2B5EF4-FFF2-40B4-BE49-F238E27FC236}">
                <a16:creationId xmlns:a16="http://schemas.microsoft.com/office/drawing/2014/main" id="{1050EC47-F386-4099-B59F-9E75DBCAD567}"/>
              </a:ext>
            </a:extLst>
          </p:cNvPr>
          <p:cNvSpPr/>
          <p:nvPr/>
        </p:nvSpPr>
        <p:spPr bwMode="auto">
          <a:xfrm rot="21396707">
            <a:off x="6049342" y="3630080"/>
            <a:ext cx="104019" cy="100385"/>
          </a:xfrm>
          <a:prstGeom prst="ellipse">
            <a:avLst/>
          </a:prstGeom>
          <a:solidFill>
            <a:srgbClr val="FFBB1E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a-DK" sz="1050"/>
          </a:p>
        </p:txBody>
      </p:sp>
      <p:sp>
        <p:nvSpPr>
          <p:cNvPr id="77" name="Oval 52">
            <a:extLst>
              <a:ext uri="{FF2B5EF4-FFF2-40B4-BE49-F238E27FC236}">
                <a16:creationId xmlns:a16="http://schemas.microsoft.com/office/drawing/2014/main" id="{A9D0A32E-8EBE-4272-8900-A919D25CC265}"/>
              </a:ext>
            </a:extLst>
          </p:cNvPr>
          <p:cNvSpPr/>
          <p:nvPr/>
        </p:nvSpPr>
        <p:spPr bwMode="auto">
          <a:xfrm rot="21396707">
            <a:off x="6234627" y="2471095"/>
            <a:ext cx="102667" cy="10038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8" name="Oval 53">
            <a:extLst>
              <a:ext uri="{FF2B5EF4-FFF2-40B4-BE49-F238E27FC236}">
                <a16:creationId xmlns:a16="http://schemas.microsoft.com/office/drawing/2014/main" id="{23B8ECE6-B78C-4A08-89AA-FDE373C1FFE4}"/>
              </a:ext>
            </a:extLst>
          </p:cNvPr>
          <p:cNvSpPr/>
          <p:nvPr/>
        </p:nvSpPr>
        <p:spPr bwMode="auto">
          <a:xfrm rot="21396707">
            <a:off x="6655102" y="3251834"/>
            <a:ext cx="104019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79" name="Rectangle 67">
            <a:extLst>
              <a:ext uri="{FF2B5EF4-FFF2-40B4-BE49-F238E27FC236}">
                <a16:creationId xmlns:a16="http://schemas.microsoft.com/office/drawing/2014/main" id="{27CFAA41-1BD1-4229-B11A-92BD79CA216E}"/>
              </a:ext>
            </a:extLst>
          </p:cNvPr>
          <p:cNvSpPr/>
          <p:nvPr/>
        </p:nvSpPr>
        <p:spPr bwMode="auto">
          <a:xfrm rot="21396707">
            <a:off x="5178191" y="2353947"/>
            <a:ext cx="104019" cy="10038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0" name="Oval 68">
            <a:extLst>
              <a:ext uri="{FF2B5EF4-FFF2-40B4-BE49-F238E27FC236}">
                <a16:creationId xmlns:a16="http://schemas.microsoft.com/office/drawing/2014/main" id="{F1D0FA62-5FE9-473B-85AB-DC2B9D99C38B}"/>
              </a:ext>
            </a:extLst>
          </p:cNvPr>
          <p:cNvSpPr/>
          <p:nvPr/>
        </p:nvSpPr>
        <p:spPr bwMode="auto">
          <a:xfrm rot="1223465">
            <a:off x="5812003" y="2535851"/>
            <a:ext cx="104017" cy="10038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1" name="Oval 69">
            <a:extLst>
              <a:ext uri="{FF2B5EF4-FFF2-40B4-BE49-F238E27FC236}">
                <a16:creationId xmlns:a16="http://schemas.microsoft.com/office/drawing/2014/main" id="{067C367B-5CB0-4F74-B149-C9D2069A0C45}"/>
              </a:ext>
            </a:extLst>
          </p:cNvPr>
          <p:cNvSpPr/>
          <p:nvPr/>
        </p:nvSpPr>
        <p:spPr bwMode="auto">
          <a:xfrm rot="1223465">
            <a:off x="5682841" y="2100603"/>
            <a:ext cx="104019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a-DK" sz="1050"/>
          </a:p>
        </p:txBody>
      </p:sp>
      <p:sp>
        <p:nvSpPr>
          <p:cNvPr id="82" name="Rectangle 70">
            <a:extLst>
              <a:ext uri="{FF2B5EF4-FFF2-40B4-BE49-F238E27FC236}">
                <a16:creationId xmlns:a16="http://schemas.microsoft.com/office/drawing/2014/main" id="{D4A6F7C9-D61C-419F-A24A-69A44B6305CF}"/>
              </a:ext>
            </a:extLst>
          </p:cNvPr>
          <p:cNvSpPr/>
          <p:nvPr/>
        </p:nvSpPr>
        <p:spPr bwMode="auto">
          <a:xfrm rot="21396707">
            <a:off x="5460095" y="2292604"/>
            <a:ext cx="102667" cy="1003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3" name="Oval 71">
            <a:extLst>
              <a:ext uri="{FF2B5EF4-FFF2-40B4-BE49-F238E27FC236}">
                <a16:creationId xmlns:a16="http://schemas.microsoft.com/office/drawing/2014/main" id="{518DA1C7-9162-4B0C-886B-E191D6F1B07E}"/>
              </a:ext>
            </a:extLst>
          </p:cNvPr>
          <p:cNvSpPr/>
          <p:nvPr/>
        </p:nvSpPr>
        <p:spPr bwMode="auto">
          <a:xfrm rot="1223465">
            <a:off x="5168145" y="2627054"/>
            <a:ext cx="102667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4" name="Oval 72">
            <a:extLst>
              <a:ext uri="{FF2B5EF4-FFF2-40B4-BE49-F238E27FC236}">
                <a16:creationId xmlns:a16="http://schemas.microsoft.com/office/drawing/2014/main" id="{8C62A78D-C82C-4472-8A19-A83A9166FA7B}"/>
              </a:ext>
            </a:extLst>
          </p:cNvPr>
          <p:cNvSpPr/>
          <p:nvPr/>
        </p:nvSpPr>
        <p:spPr bwMode="auto">
          <a:xfrm rot="1223465">
            <a:off x="5554574" y="1935531"/>
            <a:ext cx="104017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5" name="Oval 73">
            <a:extLst>
              <a:ext uri="{FF2B5EF4-FFF2-40B4-BE49-F238E27FC236}">
                <a16:creationId xmlns:a16="http://schemas.microsoft.com/office/drawing/2014/main" id="{E0974634-642B-4B66-B953-2C5F23F8BB7E}"/>
              </a:ext>
            </a:extLst>
          </p:cNvPr>
          <p:cNvSpPr/>
          <p:nvPr/>
        </p:nvSpPr>
        <p:spPr bwMode="auto">
          <a:xfrm rot="1223465">
            <a:off x="5963200" y="2127455"/>
            <a:ext cx="104019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6" name="Oval 74">
            <a:extLst>
              <a:ext uri="{FF2B5EF4-FFF2-40B4-BE49-F238E27FC236}">
                <a16:creationId xmlns:a16="http://schemas.microsoft.com/office/drawing/2014/main" id="{A2E71C5C-861A-4433-8DE7-99B48F917F7F}"/>
              </a:ext>
            </a:extLst>
          </p:cNvPr>
          <p:cNvSpPr/>
          <p:nvPr/>
        </p:nvSpPr>
        <p:spPr bwMode="auto">
          <a:xfrm rot="1223465">
            <a:off x="5559799" y="2805384"/>
            <a:ext cx="104017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7" name="Oval 75">
            <a:extLst>
              <a:ext uri="{FF2B5EF4-FFF2-40B4-BE49-F238E27FC236}">
                <a16:creationId xmlns:a16="http://schemas.microsoft.com/office/drawing/2014/main" id="{A9B7BFD7-9976-4BEC-BC8E-EAB99EC789B9}"/>
              </a:ext>
            </a:extLst>
          </p:cNvPr>
          <p:cNvSpPr/>
          <p:nvPr/>
        </p:nvSpPr>
        <p:spPr bwMode="auto">
          <a:xfrm rot="1223465">
            <a:off x="5441052" y="2548980"/>
            <a:ext cx="104017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88" name="Oval 76">
            <a:extLst>
              <a:ext uri="{FF2B5EF4-FFF2-40B4-BE49-F238E27FC236}">
                <a16:creationId xmlns:a16="http://schemas.microsoft.com/office/drawing/2014/main" id="{7F027410-266A-479E-A806-CEE5C1805DA3}"/>
              </a:ext>
            </a:extLst>
          </p:cNvPr>
          <p:cNvSpPr/>
          <p:nvPr/>
        </p:nvSpPr>
        <p:spPr bwMode="auto">
          <a:xfrm rot="1223465">
            <a:off x="5371789" y="2058187"/>
            <a:ext cx="104019" cy="1003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cxnSp>
        <p:nvCxnSpPr>
          <p:cNvPr id="89" name="Straight Connector 58">
            <a:extLst>
              <a:ext uri="{FF2B5EF4-FFF2-40B4-BE49-F238E27FC236}">
                <a16:creationId xmlns:a16="http://schemas.microsoft.com/office/drawing/2014/main" id="{C85B6E36-3600-4C65-AEC7-A90AC58A36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81967" y="3344870"/>
            <a:ext cx="369638" cy="211892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58">
            <a:extLst>
              <a:ext uri="{FF2B5EF4-FFF2-40B4-BE49-F238E27FC236}">
                <a16:creationId xmlns:a16="http://schemas.microsoft.com/office/drawing/2014/main" id="{700F1ACE-4D38-44CA-ADC9-52B90F6AB189}"/>
              </a:ext>
            </a:extLst>
          </p:cNvPr>
          <p:cNvCxnSpPr>
            <a:stCxn id="75" idx="0"/>
            <a:endCxn id="86" idx="5"/>
          </p:cNvCxnSpPr>
          <p:nvPr/>
        </p:nvCxnSpPr>
        <p:spPr bwMode="auto">
          <a:xfrm flipH="1" flipV="1">
            <a:off x="5633913" y="2901656"/>
            <a:ext cx="63641" cy="428894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F2571028-A03C-4049-A906-A9799EF8784F}"/>
              </a:ext>
            </a:extLst>
          </p:cNvPr>
          <p:cNvSpPr/>
          <p:nvPr/>
        </p:nvSpPr>
        <p:spPr>
          <a:xfrm>
            <a:off x="6399319" y="1784988"/>
            <a:ext cx="1034361" cy="10343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tx2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2" name="Straight Connector 58">
            <a:extLst>
              <a:ext uri="{FF2B5EF4-FFF2-40B4-BE49-F238E27FC236}">
                <a16:creationId xmlns:a16="http://schemas.microsoft.com/office/drawing/2014/main" id="{C57BAF64-66FE-4BB7-8883-DDED496F7108}"/>
              </a:ext>
            </a:extLst>
          </p:cNvPr>
          <p:cNvCxnSpPr>
            <a:stCxn id="72" idx="1"/>
            <a:endCxn id="86" idx="6"/>
          </p:cNvCxnSpPr>
          <p:nvPr/>
        </p:nvCxnSpPr>
        <p:spPr bwMode="auto">
          <a:xfrm flipH="1" flipV="1">
            <a:off x="5660558" y="2873699"/>
            <a:ext cx="295493" cy="119843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29">
            <a:extLst>
              <a:ext uri="{FF2B5EF4-FFF2-40B4-BE49-F238E27FC236}">
                <a16:creationId xmlns:a16="http://schemas.microsoft.com/office/drawing/2014/main" id="{CC117709-0C1E-44D5-8E7A-F2449A5684EF}"/>
              </a:ext>
            </a:extLst>
          </p:cNvPr>
          <p:cNvCxnSpPr>
            <a:stCxn id="152" idx="2"/>
            <a:endCxn id="75" idx="6"/>
          </p:cNvCxnSpPr>
          <p:nvPr/>
        </p:nvCxnSpPr>
        <p:spPr bwMode="auto">
          <a:xfrm flipH="1">
            <a:off x="5752438" y="3339628"/>
            <a:ext cx="372053" cy="37954"/>
          </a:xfrm>
          <a:prstGeom prst="line">
            <a:avLst/>
          </a:prstGeom>
          <a:ln w="6350" cmpd="sng">
            <a:solidFill>
              <a:srgbClr val="758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per 76">
            <a:extLst>
              <a:ext uri="{FF2B5EF4-FFF2-40B4-BE49-F238E27FC236}">
                <a16:creationId xmlns:a16="http://schemas.microsoft.com/office/drawing/2014/main" id="{F835A547-ADFB-4131-89D8-2B51BDE3BE81}"/>
              </a:ext>
            </a:extLst>
          </p:cNvPr>
          <p:cNvGrpSpPr/>
          <p:nvPr/>
        </p:nvGrpSpPr>
        <p:grpSpPr>
          <a:xfrm>
            <a:off x="5265872" y="2070163"/>
            <a:ext cx="1958228" cy="1607035"/>
            <a:chOff x="5005359" y="1894035"/>
            <a:chExt cx="2869709" cy="2355054"/>
          </a:xfrm>
        </p:grpSpPr>
        <p:cxnSp>
          <p:nvCxnSpPr>
            <p:cNvPr id="95" name="Straight Connector 6">
              <a:extLst>
                <a:ext uri="{FF2B5EF4-FFF2-40B4-BE49-F238E27FC236}">
                  <a16:creationId xmlns:a16="http://schemas.microsoft.com/office/drawing/2014/main" id="{5E3C165D-1BEF-4F39-9603-DCF73AECF750}"/>
                </a:ext>
              </a:extLst>
            </p:cNvPr>
            <p:cNvCxnSpPr>
              <a:stCxn id="73" idx="5"/>
              <a:endCxn id="78" idx="1"/>
            </p:cNvCxnSpPr>
            <p:nvPr/>
          </p:nvCxnSpPr>
          <p:spPr bwMode="auto">
            <a:xfrm>
              <a:off x="6751809" y="3429259"/>
              <a:ext cx="308764" cy="221293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8">
              <a:extLst>
                <a:ext uri="{FF2B5EF4-FFF2-40B4-BE49-F238E27FC236}">
                  <a16:creationId xmlns:a16="http://schemas.microsoft.com/office/drawing/2014/main" id="{95EBA578-46C1-46BE-8E0D-4F7D054D595C}"/>
                </a:ext>
              </a:extLst>
            </p:cNvPr>
            <p:cNvCxnSpPr>
              <a:stCxn id="75" idx="5"/>
              <a:endCxn id="76" idx="1"/>
            </p:cNvCxnSpPr>
            <p:nvPr/>
          </p:nvCxnSpPr>
          <p:spPr bwMode="auto">
            <a:xfrm>
              <a:off x="5699196" y="3863249"/>
              <a:ext cx="473658" cy="341609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">
              <a:extLst>
                <a:ext uri="{FF2B5EF4-FFF2-40B4-BE49-F238E27FC236}">
                  <a16:creationId xmlns:a16="http://schemas.microsoft.com/office/drawing/2014/main" id="{09974FA8-C69B-40FF-BB81-3192CE9DBF70}"/>
                </a:ext>
              </a:extLst>
            </p:cNvPr>
            <p:cNvCxnSpPr>
              <a:stCxn id="152" idx="7"/>
              <a:endCxn id="73" idx="3"/>
            </p:cNvCxnSpPr>
            <p:nvPr/>
          </p:nvCxnSpPr>
          <p:spPr bwMode="auto">
            <a:xfrm flipV="1">
              <a:off x="6390449" y="3435629"/>
              <a:ext cx="253762" cy="25915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0">
              <a:extLst>
                <a:ext uri="{FF2B5EF4-FFF2-40B4-BE49-F238E27FC236}">
                  <a16:creationId xmlns:a16="http://schemas.microsoft.com/office/drawing/2014/main" id="{0874ED01-6892-4276-A3AA-68AEC433EFD4}"/>
                </a:ext>
              </a:extLst>
            </p:cNvPr>
            <p:cNvCxnSpPr>
              <a:stCxn id="78" idx="4"/>
              <a:endCxn id="151" idx="7"/>
            </p:cNvCxnSpPr>
            <p:nvPr/>
          </p:nvCxnSpPr>
          <p:spPr bwMode="auto">
            <a:xfrm flipH="1">
              <a:off x="6932139" y="3772711"/>
              <a:ext cx="189655" cy="232587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1">
              <a:extLst>
                <a:ext uri="{FF2B5EF4-FFF2-40B4-BE49-F238E27FC236}">
                  <a16:creationId xmlns:a16="http://schemas.microsoft.com/office/drawing/2014/main" id="{90794320-4A4B-4B40-9A69-946CE3880E3E}"/>
                </a:ext>
              </a:extLst>
            </p:cNvPr>
            <p:cNvCxnSpPr>
              <a:stCxn id="151" idx="2"/>
              <a:endCxn id="76" idx="6"/>
            </p:cNvCxnSpPr>
            <p:nvPr/>
          </p:nvCxnSpPr>
          <p:spPr bwMode="auto">
            <a:xfrm flipH="1">
              <a:off x="6305814" y="4064908"/>
              <a:ext cx="499515" cy="184181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0">
              <a:extLst>
                <a:ext uri="{FF2B5EF4-FFF2-40B4-BE49-F238E27FC236}">
                  <a16:creationId xmlns:a16="http://schemas.microsoft.com/office/drawing/2014/main" id="{A6A0051E-7747-41BC-9197-CAA2A740B476}"/>
                </a:ext>
              </a:extLst>
            </p:cNvPr>
            <p:cNvCxnSpPr>
              <a:stCxn id="74" idx="2"/>
              <a:endCxn id="152" idx="0"/>
            </p:cNvCxnSpPr>
            <p:nvPr/>
          </p:nvCxnSpPr>
          <p:spPr bwMode="auto">
            <a:xfrm flipH="1">
              <a:off x="6335377" y="3096380"/>
              <a:ext cx="81833" cy="580079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1">
              <a:extLst>
                <a:ext uri="{FF2B5EF4-FFF2-40B4-BE49-F238E27FC236}">
                  <a16:creationId xmlns:a16="http://schemas.microsoft.com/office/drawing/2014/main" id="{76F5EBEA-47F7-44DB-B2DE-1280962408F1}"/>
                </a:ext>
              </a:extLst>
            </p:cNvPr>
            <p:cNvCxnSpPr>
              <a:stCxn id="74" idx="2"/>
              <a:endCxn id="73" idx="1"/>
            </p:cNvCxnSpPr>
            <p:nvPr/>
          </p:nvCxnSpPr>
          <p:spPr bwMode="auto">
            <a:xfrm>
              <a:off x="6417209" y="3096380"/>
              <a:ext cx="220854" cy="23541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2">
              <a:extLst>
                <a:ext uri="{FF2B5EF4-FFF2-40B4-BE49-F238E27FC236}">
                  <a16:creationId xmlns:a16="http://schemas.microsoft.com/office/drawing/2014/main" id="{0960173C-66EB-4C1F-83A8-DDC8C6F2F6BF}"/>
                </a:ext>
              </a:extLst>
            </p:cNvPr>
            <p:cNvCxnSpPr>
              <a:stCxn id="152" idx="4"/>
              <a:endCxn id="76" idx="0"/>
            </p:cNvCxnSpPr>
            <p:nvPr/>
          </p:nvCxnSpPr>
          <p:spPr bwMode="auto">
            <a:xfrm flipH="1">
              <a:off x="6225383" y="3823313"/>
              <a:ext cx="118688" cy="356854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25">
              <a:extLst>
                <a:ext uri="{FF2B5EF4-FFF2-40B4-BE49-F238E27FC236}">
                  <a16:creationId xmlns:a16="http://schemas.microsoft.com/office/drawing/2014/main" id="{9E294BDE-02C9-45CB-BE35-C711E7F5DD2A}"/>
                </a:ext>
              </a:extLst>
            </p:cNvPr>
            <p:cNvCxnSpPr>
              <a:stCxn id="72" idx="3"/>
              <a:endCxn id="74" idx="1"/>
            </p:cNvCxnSpPr>
            <p:nvPr/>
          </p:nvCxnSpPr>
          <p:spPr bwMode="auto">
            <a:xfrm flipV="1">
              <a:off x="6166988" y="3027459"/>
              <a:ext cx="169790" cy="210861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26">
              <a:extLst>
                <a:ext uri="{FF2B5EF4-FFF2-40B4-BE49-F238E27FC236}">
                  <a16:creationId xmlns:a16="http://schemas.microsoft.com/office/drawing/2014/main" id="{B8BEF32D-F4DE-4EFA-96AE-2C2E4649761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32133" y="3279647"/>
              <a:ext cx="439734" cy="491951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28">
              <a:extLst>
                <a:ext uri="{FF2B5EF4-FFF2-40B4-BE49-F238E27FC236}">
                  <a16:creationId xmlns:a16="http://schemas.microsoft.com/office/drawing/2014/main" id="{9DD2EFCC-B1C5-4628-8506-8BC3962DC4DE}"/>
                </a:ext>
              </a:extLst>
            </p:cNvPr>
            <p:cNvCxnSpPr>
              <a:stCxn id="78" idx="2"/>
              <a:endCxn id="152" idx="6"/>
            </p:cNvCxnSpPr>
            <p:nvPr/>
          </p:nvCxnSpPr>
          <p:spPr bwMode="auto">
            <a:xfrm flipH="1">
              <a:off x="6415808" y="3703791"/>
              <a:ext cx="625554" cy="41591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upper 88">
              <a:extLst>
                <a:ext uri="{FF2B5EF4-FFF2-40B4-BE49-F238E27FC236}">
                  <a16:creationId xmlns:a16="http://schemas.microsoft.com/office/drawing/2014/main" id="{4D8F9452-1F0E-4967-A526-219C203BB6F8}"/>
                </a:ext>
              </a:extLst>
            </p:cNvPr>
            <p:cNvGrpSpPr/>
            <p:nvPr/>
          </p:nvGrpSpPr>
          <p:grpSpPr>
            <a:xfrm>
              <a:off x="5005359" y="1894035"/>
              <a:ext cx="2869709" cy="1133424"/>
              <a:chOff x="5005359" y="1894035"/>
              <a:chExt cx="2869709" cy="1133424"/>
            </a:xfrm>
          </p:grpSpPr>
          <p:cxnSp>
            <p:nvCxnSpPr>
              <p:cNvPr id="107" name="Straight Connector 4">
                <a:extLst>
                  <a:ext uri="{FF2B5EF4-FFF2-40B4-BE49-F238E27FC236}">
                    <a16:creationId xmlns:a16="http://schemas.microsoft.com/office/drawing/2014/main" id="{0B805F60-F3DF-480C-9087-625FA6531CC4}"/>
                  </a:ext>
                </a:extLst>
              </p:cNvPr>
              <p:cNvCxnSpPr>
                <a:stCxn id="80" idx="6"/>
                <a:endCxn id="71" idx="2"/>
              </p:cNvCxnSpPr>
              <p:nvPr/>
            </p:nvCxnSpPr>
            <p:spPr bwMode="auto">
              <a:xfrm flipV="1">
                <a:off x="5953357" y="2672116"/>
                <a:ext cx="225504" cy="4478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">
                <a:extLst>
                  <a:ext uri="{FF2B5EF4-FFF2-40B4-BE49-F238E27FC236}">
                    <a16:creationId xmlns:a16="http://schemas.microsoft.com/office/drawing/2014/main" id="{F7E6E19C-0F06-41F7-8394-2BDF6A870458}"/>
                  </a:ext>
                </a:extLst>
              </p:cNvPr>
              <p:cNvCxnSpPr>
                <a:stCxn id="74" idx="0"/>
                <a:endCxn id="71" idx="4"/>
              </p:cNvCxnSpPr>
              <p:nvPr/>
            </p:nvCxnSpPr>
            <p:spPr bwMode="auto">
              <a:xfrm flipH="1" flipV="1">
                <a:off x="6259293" y="2741038"/>
                <a:ext cx="149223" cy="208491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3">
                <a:extLst>
                  <a:ext uri="{FF2B5EF4-FFF2-40B4-BE49-F238E27FC236}">
                    <a16:creationId xmlns:a16="http://schemas.microsoft.com/office/drawing/2014/main" id="{05314D77-BF3D-4AE3-83D1-894DC2C28700}"/>
                  </a:ext>
                </a:extLst>
              </p:cNvPr>
              <p:cNvCxnSpPr>
                <a:stCxn id="133" idx="3"/>
                <a:endCxn id="135" idx="7"/>
              </p:cNvCxnSpPr>
              <p:nvPr/>
            </p:nvCxnSpPr>
            <p:spPr bwMode="auto">
              <a:xfrm flipH="1">
                <a:off x="7112371" y="2148248"/>
                <a:ext cx="196204" cy="14854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4">
                <a:extLst>
                  <a:ext uri="{FF2B5EF4-FFF2-40B4-BE49-F238E27FC236}">
                    <a16:creationId xmlns:a16="http://schemas.microsoft.com/office/drawing/2014/main" id="{BBFB655B-5094-4936-9EC7-F2680C79AF17}"/>
                  </a:ext>
                </a:extLst>
              </p:cNvPr>
              <p:cNvCxnSpPr>
                <a:stCxn id="157" idx="2"/>
                <a:endCxn id="133" idx="6"/>
              </p:cNvCxnSpPr>
              <p:nvPr/>
            </p:nvCxnSpPr>
            <p:spPr bwMode="auto">
              <a:xfrm flipH="1">
                <a:off x="7435385" y="2025926"/>
                <a:ext cx="118458" cy="62711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5">
                <a:extLst>
                  <a:ext uri="{FF2B5EF4-FFF2-40B4-BE49-F238E27FC236}">
                    <a16:creationId xmlns:a16="http://schemas.microsoft.com/office/drawing/2014/main" id="{7BFA2DF2-B439-4CE1-815B-72BBE836DE6C}"/>
                  </a:ext>
                </a:extLst>
              </p:cNvPr>
              <p:cNvCxnSpPr>
                <a:stCxn id="160" idx="2"/>
                <a:endCxn id="135" idx="6"/>
              </p:cNvCxnSpPr>
              <p:nvPr/>
            </p:nvCxnSpPr>
            <p:spPr bwMode="auto">
              <a:xfrm flipH="1" flipV="1">
                <a:off x="7137731" y="2213704"/>
                <a:ext cx="356890" cy="147404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8">
                <a:extLst>
                  <a:ext uri="{FF2B5EF4-FFF2-40B4-BE49-F238E27FC236}">
                    <a16:creationId xmlns:a16="http://schemas.microsoft.com/office/drawing/2014/main" id="{49C7380E-9998-4A3A-A214-3FF3D941BA09}"/>
                  </a:ext>
                </a:extLst>
              </p:cNvPr>
              <p:cNvCxnSpPr>
                <a:stCxn id="160" idx="7"/>
                <a:endCxn id="154" idx="3"/>
              </p:cNvCxnSpPr>
              <p:nvPr/>
            </p:nvCxnSpPr>
            <p:spPr bwMode="auto">
              <a:xfrm flipV="1">
                <a:off x="7621430" y="2158865"/>
                <a:ext cx="186776" cy="142633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9">
                <a:extLst>
                  <a:ext uri="{FF2B5EF4-FFF2-40B4-BE49-F238E27FC236}">
                    <a16:creationId xmlns:a16="http://schemas.microsoft.com/office/drawing/2014/main" id="{A8C65435-F9F7-4632-890A-F45C296A57DA}"/>
                  </a:ext>
                </a:extLst>
              </p:cNvPr>
              <p:cNvCxnSpPr>
                <a:stCxn id="163" idx="1"/>
                <a:endCxn id="135" idx="5"/>
              </p:cNvCxnSpPr>
              <p:nvPr/>
            </p:nvCxnSpPr>
            <p:spPr bwMode="auto">
              <a:xfrm flipH="1" flipV="1">
                <a:off x="7118519" y="2266944"/>
                <a:ext cx="42768" cy="207208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23">
                <a:extLst>
                  <a:ext uri="{FF2B5EF4-FFF2-40B4-BE49-F238E27FC236}">
                    <a16:creationId xmlns:a16="http://schemas.microsoft.com/office/drawing/2014/main" id="{58C4235A-E863-423A-B2FA-5568E70097E8}"/>
                  </a:ext>
                </a:extLst>
              </p:cNvPr>
              <p:cNvCxnSpPr>
                <a:stCxn id="134" idx="3"/>
                <a:endCxn id="133" idx="2"/>
              </p:cNvCxnSpPr>
              <p:nvPr/>
            </p:nvCxnSpPr>
            <p:spPr bwMode="auto">
              <a:xfrm>
                <a:off x="6979927" y="1938987"/>
                <a:ext cx="303289" cy="15866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24">
                <a:extLst>
                  <a:ext uri="{FF2B5EF4-FFF2-40B4-BE49-F238E27FC236}">
                    <a16:creationId xmlns:a16="http://schemas.microsoft.com/office/drawing/2014/main" id="{04221159-C91D-474A-9C14-197545C05B43}"/>
                  </a:ext>
                </a:extLst>
              </p:cNvPr>
              <p:cNvCxnSpPr>
                <a:stCxn id="133" idx="0"/>
                <a:endCxn id="164" idx="4"/>
              </p:cNvCxnSpPr>
              <p:nvPr/>
            </p:nvCxnSpPr>
            <p:spPr bwMode="auto">
              <a:xfrm flipV="1">
                <a:off x="7354954" y="1894035"/>
                <a:ext cx="4348" cy="12568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30">
                <a:extLst>
                  <a:ext uri="{FF2B5EF4-FFF2-40B4-BE49-F238E27FC236}">
                    <a16:creationId xmlns:a16="http://schemas.microsoft.com/office/drawing/2014/main" id="{9E45A850-7E4B-4C16-A790-13AD32AFE25F}"/>
                  </a:ext>
                </a:extLst>
              </p:cNvPr>
              <p:cNvCxnSpPr>
                <a:stCxn id="156" idx="4"/>
                <a:endCxn id="136" idx="0"/>
              </p:cNvCxnSpPr>
              <p:nvPr/>
            </p:nvCxnSpPr>
            <p:spPr bwMode="auto">
              <a:xfrm flipH="1">
                <a:off x="7833274" y="2465234"/>
                <a:ext cx="41794" cy="183152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31">
                <a:extLst>
                  <a:ext uri="{FF2B5EF4-FFF2-40B4-BE49-F238E27FC236}">
                    <a16:creationId xmlns:a16="http://schemas.microsoft.com/office/drawing/2014/main" id="{82F6A876-80B3-427F-933B-3B54C1222BA3}"/>
                  </a:ext>
                </a:extLst>
              </p:cNvPr>
              <p:cNvCxnSpPr>
                <a:stCxn id="156" idx="3"/>
                <a:endCxn id="161" idx="7"/>
              </p:cNvCxnSpPr>
              <p:nvPr/>
            </p:nvCxnSpPr>
            <p:spPr bwMode="auto">
              <a:xfrm flipH="1">
                <a:off x="7597870" y="2446872"/>
                <a:ext cx="222825" cy="198126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32">
                <a:extLst>
                  <a:ext uri="{FF2B5EF4-FFF2-40B4-BE49-F238E27FC236}">
                    <a16:creationId xmlns:a16="http://schemas.microsoft.com/office/drawing/2014/main" id="{3B3F8CD5-5FC9-4C1D-BF96-A6356320BB45}"/>
                  </a:ext>
                </a:extLst>
              </p:cNvPr>
              <p:cNvCxnSpPr>
                <a:stCxn id="74" idx="1"/>
                <a:endCxn id="80" idx="5"/>
              </p:cNvCxnSpPr>
              <p:nvPr/>
            </p:nvCxnSpPr>
            <p:spPr bwMode="auto">
              <a:xfrm flipH="1" flipV="1">
                <a:off x="5914311" y="2717569"/>
                <a:ext cx="422466" cy="30989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33">
                <a:extLst>
                  <a:ext uri="{FF2B5EF4-FFF2-40B4-BE49-F238E27FC236}">
                    <a16:creationId xmlns:a16="http://schemas.microsoft.com/office/drawing/2014/main" id="{3564F1F1-7532-4EB8-9D08-11623B0355C0}"/>
                  </a:ext>
                </a:extLst>
              </p:cNvPr>
              <p:cNvCxnSpPr>
                <a:stCxn id="74" idx="0"/>
                <a:endCxn id="77" idx="4"/>
              </p:cNvCxnSpPr>
              <p:nvPr/>
            </p:nvCxnSpPr>
            <p:spPr bwMode="auto">
              <a:xfrm flipV="1">
                <a:off x="6408516" y="2628569"/>
                <a:ext cx="96099" cy="32096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4">
                <a:extLst>
                  <a:ext uri="{FF2B5EF4-FFF2-40B4-BE49-F238E27FC236}">
                    <a16:creationId xmlns:a16="http://schemas.microsoft.com/office/drawing/2014/main" id="{9A355746-F493-4122-976B-E3A56A3655A7}"/>
                  </a:ext>
                </a:extLst>
              </p:cNvPr>
              <p:cNvCxnSpPr>
                <a:stCxn id="74" idx="3"/>
                <a:endCxn id="163" idx="2"/>
              </p:cNvCxnSpPr>
              <p:nvPr/>
            </p:nvCxnSpPr>
            <p:spPr bwMode="auto">
              <a:xfrm flipV="1">
                <a:off x="6488946" y="2527392"/>
                <a:ext cx="653130" cy="491058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upper 104">
                <a:extLst>
                  <a:ext uri="{FF2B5EF4-FFF2-40B4-BE49-F238E27FC236}">
                    <a16:creationId xmlns:a16="http://schemas.microsoft.com/office/drawing/2014/main" id="{116F243A-4533-498C-9003-BBBC54364AB4}"/>
                  </a:ext>
                </a:extLst>
              </p:cNvPr>
              <p:cNvGrpSpPr/>
              <p:nvPr/>
            </p:nvGrpSpPr>
            <p:grpSpPr>
              <a:xfrm>
                <a:off x="5005359" y="1984653"/>
                <a:ext cx="1072504" cy="992848"/>
                <a:chOff x="5005359" y="1984653"/>
                <a:chExt cx="1072504" cy="992848"/>
              </a:xfrm>
            </p:grpSpPr>
            <p:cxnSp>
              <p:nvCxnSpPr>
                <p:cNvPr id="122" name="Straight Connector 55">
                  <a:extLst>
                    <a:ext uri="{FF2B5EF4-FFF2-40B4-BE49-F238E27FC236}">
                      <a16:creationId xmlns:a16="http://schemas.microsoft.com/office/drawing/2014/main" id="{5B52C9E4-4FF4-4812-B9F4-947E071C75D9}"/>
                    </a:ext>
                  </a:extLst>
                </p:cNvPr>
                <p:cNvCxnSpPr>
                  <a:stCxn id="79" idx="3"/>
                  <a:endCxn id="82" idx="1"/>
                </p:cNvCxnSpPr>
                <p:nvPr/>
              </p:nvCxnSpPr>
              <p:spPr bwMode="auto">
                <a:xfrm rot="21396707" flipV="1">
                  <a:off x="5026954" y="2304888"/>
                  <a:ext cx="265277" cy="65382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56">
                  <a:extLst>
                    <a:ext uri="{FF2B5EF4-FFF2-40B4-BE49-F238E27FC236}">
                      <a16:creationId xmlns:a16="http://schemas.microsoft.com/office/drawing/2014/main" id="{9EC2610B-53AB-4808-AFB7-AB0AAEF5F299}"/>
                    </a:ext>
                  </a:extLst>
                </p:cNvPr>
                <p:cNvCxnSpPr>
                  <a:stCxn id="80" idx="3"/>
                  <a:endCxn id="87" idx="7"/>
                </p:cNvCxnSpPr>
                <p:nvPr/>
              </p:nvCxnSpPr>
              <p:spPr bwMode="auto">
                <a:xfrm flipH="1" flipV="1">
                  <a:off x="5406939" y="2639304"/>
                  <a:ext cx="406338" cy="40709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57">
                  <a:extLst>
                    <a:ext uri="{FF2B5EF4-FFF2-40B4-BE49-F238E27FC236}">
                      <a16:creationId xmlns:a16="http://schemas.microsoft.com/office/drawing/2014/main" id="{290AFACB-CAB5-410E-AEA5-C788546ABBEA}"/>
                    </a:ext>
                  </a:extLst>
                </p:cNvPr>
                <p:cNvCxnSpPr>
                  <a:stCxn id="83" idx="7"/>
                  <a:endCxn id="87" idx="3"/>
                </p:cNvCxnSpPr>
                <p:nvPr/>
              </p:nvCxnSpPr>
              <p:spPr bwMode="auto">
                <a:xfrm flipV="1">
                  <a:off x="5005359" y="2699252"/>
                  <a:ext cx="264302" cy="54225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58">
                  <a:extLst>
                    <a:ext uri="{FF2B5EF4-FFF2-40B4-BE49-F238E27FC236}">
                      <a16:creationId xmlns:a16="http://schemas.microsoft.com/office/drawing/2014/main" id="{6BDA9F3C-C84A-4919-BDCF-93D480BC8D74}"/>
                    </a:ext>
                  </a:extLst>
                </p:cNvPr>
                <p:cNvCxnSpPr>
                  <a:stCxn id="86" idx="1"/>
                  <a:endCxn id="87" idx="5"/>
                </p:cNvCxnSpPr>
                <p:nvPr/>
              </p:nvCxnSpPr>
              <p:spPr bwMode="auto">
                <a:xfrm flipH="1" flipV="1">
                  <a:off x="5370694" y="2736807"/>
                  <a:ext cx="109233" cy="240694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60">
                  <a:extLst>
                    <a:ext uri="{FF2B5EF4-FFF2-40B4-BE49-F238E27FC236}">
                      <a16:creationId xmlns:a16="http://schemas.microsoft.com/office/drawing/2014/main" id="{9E71B819-A629-439C-80ED-EDC17A8DC919}"/>
                    </a:ext>
                  </a:extLst>
                </p:cNvPr>
                <p:cNvCxnSpPr>
                  <a:stCxn id="82" idx="2"/>
                  <a:endCxn id="87" idx="0"/>
                </p:cNvCxnSpPr>
                <p:nvPr/>
              </p:nvCxnSpPr>
              <p:spPr bwMode="auto">
                <a:xfrm flipH="1">
                  <a:off x="5363928" y="2366994"/>
                  <a:ext cx="5637" cy="233339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61">
                  <a:extLst>
                    <a:ext uri="{FF2B5EF4-FFF2-40B4-BE49-F238E27FC236}">
                      <a16:creationId xmlns:a16="http://schemas.microsoft.com/office/drawing/2014/main" id="{55EC6CC1-C735-41B5-A070-959B3723C2F6}"/>
                    </a:ext>
                  </a:extLst>
                </p:cNvPr>
                <p:cNvCxnSpPr>
                  <a:stCxn id="80" idx="1"/>
                  <a:endCxn id="81" idx="5"/>
                </p:cNvCxnSpPr>
                <p:nvPr/>
              </p:nvCxnSpPr>
              <p:spPr bwMode="auto">
                <a:xfrm flipH="1" flipV="1">
                  <a:off x="5725028" y="2079728"/>
                  <a:ext cx="124493" cy="502781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62">
                  <a:extLst>
                    <a:ext uri="{FF2B5EF4-FFF2-40B4-BE49-F238E27FC236}">
                      <a16:creationId xmlns:a16="http://schemas.microsoft.com/office/drawing/2014/main" id="{2019F792-A056-4BFE-A723-31A1C844543D}"/>
                    </a:ext>
                  </a:extLst>
                </p:cNvPr>
                <p:cNvCxnSpPr>
                  <a:stCxn id="88" idx="5"/>
                  <a:endCxn id="82" idx="0"/>
                </p:cNvCxnSpPr>
                <p:nvPr/>
              </p:nvCxnSpPr>
              <p:spPr bwMode="auto">
                <a:xfrm rot="15996707" flipH="1">
                  <a:off x="5210745" y="2078641"/>
                  <a:ext cx="208858" cy="79187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63">
                  <a:extLst>
                    <a:ext uri="{FF2B5EF4-FFF2-40B4-BE49-F238E27FC236}">
                      <a16:creationId xmlns:a16="http://schemas.microsoft.com/office/drawing/2014/main" id="{36529036-747E-47C3-9C43-8716DAB718F6}"/>
                    </a:ext>
                  </a:extLst>
                </p:cNvPr>
                <p:cNvCxnSpPr>
                  <a:stCxn id="85" idx="2"/>
                  <a:endCxn id="81" idx="6"/>
                </p:cNvCxnSpPr>
                <p:nvPr/>
              </p:nvCxnSpPr>
              <p:spPr bwMode="auto">
                <a:xfrm rot="9387689">
                  <a:off x="5772353" y="1984653"/>
                  <a:ext cx="251419" cy="94441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65">
                  <a:extLst>
                    <a:ext uri="{FF2B5EF4-FFF2-40B4-BE49-F238E27FC236}">
                      <a16:creationId xmlns:a16="http://schemas.microsoft.com/office/drawing/2014/main" id="{77B8A80D-C7DC-481A-BD31-A33B2AD70795}"/>
                    </a:ext>
                  </a:extLst>
                </p:cNvPr>
                <p:cNvCxnSpPr>
                  <a:stCxn id="85" idx="4"/>
                  <a:endCxn id="80" idx="0"/>
                </p:cNvCxnSpPr>
                <p:nvPr/>
              </p:nvCxnSpPr>
              <p:spPr bwMode="auto">
                <a:xfrm flipH="1">
                  <a:off x="5907544" y="2120494"/>
                  <a:ext cx="170319" cy="460599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66">
                  <a:extLst>
                    <a:ext uri="{FF2B5EF4-FFF2-40B4-BE49-F238E27FC236}">
                      <a16:creationId xmlns:a16="http://schemas.microsoft.com/office/drawing/2014/main" id="{A28C931A-B4B3-4FDD-9066-1FCEBD8E8BDE}"/>
                    </a:ext>
                  </a:extLst>
                </p:cNvPr>
                <p:cNvCxnSpPr>
                  <a:stCxn id="82" idx="2"/>
                  <a:endCxn id="80" idx="2"/>
                </p:cNvCxnSpPr>
                <p:nvPr/>
              </p:nvCxnSpPr>
              <p:spPr bwMode="auto">
                <a:xfrm>
                  <a:off x="5369565" y="2366994"/>
                  <a:ext cx="440910" cy="256489"/>
                </a:xfrm>
                <a:prstGeom prst="line">
                  <a:avLst/>
                </a:prstGeom>
                <a:ln w="6350" cmpd="sng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32" name="Straight Connector 34">
            <a:extLst>
              <a:ext uri="{FF2B5EF4-FFF2-40B4-BE49-F238E27FC236}">
                <a16:creationId xmlns:a16="http://schemas.microsoft.com/office/drawing/2014/main" id="{B7C1831D-C198-4C36-8351-F7F6ECB4A79C}"/>
              </a:ext>
            </a:extLst>
          </p:cNvPr>
          <p:cNvCxnSpPr>
            <a:stCxn id="163" idx="5"/>
            <a:endCxn id="161" idx="2"/>
          </p:cNvCxnSpPr>
          <p:nvPr/>
        </p:nvCxnSpPr>
        <p:spPr bwMode="auto">
          <a:xfrm>
            <a:off x="6814647" y="2532533"/>
            <a:ext cx="133765" cy="90747"/>
          </a:xfrm>
          <a:prstGeom prst="line">
            <a:avLst/>
          </a:prstGeom>
          <a:ln w="6350" cmpd="sng">
            <a:solidFill>
              <a:srgbClr val="A3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41">
            <a:extLst>
              <a:ext uri="{FF2B5EF4-FFF2-40B4-BE49-F238E27FC236}">
                <a16:creationId xmlns:a16="http://schemas.microsoft.com/office/drawing/2014/main" id="{6DD2742A-A5D9-4261-99BA-A40DBF6CD805}"/>
              </a:ext>
            </a:extLst>
          </p:cNvPr>
          <p:cNvSpPr/>
          <p:nvPr/>
        </p:nvSpPr>
        <p:spPr bwMode="auto">
          <a:xfrm rot="21396707">
            <a:off x="6820138" y="2155837"/>
            <a:ext cx="104018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134" name="Rectangle 42">
            <a:extLst>
              <a:ext uri="{FF2B5EF4-FFF2-40B4-BE49-F238E27FC236}">
                <a16:creationId xmlns:a16="http://schemas.microsoft.com/office/drawing/2014/main" id="{B5A3C4BA-300C-4A95-8754-6546D3C50783}"/>
              </a:ext>
            </a:extLst>
          </p:cNvPr>
          <p:cNvSpPr/>
          <p:nvPr/>
        </p:nvSpPr>
        <p:spPr bwMode="auto">
          <a:xfrm rot="21396707">
            <a:off x="6509344" y="2053718"/>
            <a:ext cx="104018" cy="100385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135" name="Oval 48">
            <a:extLst>
              <a:ext uri="{FF2B5EF4-FFF2-40B4-BE49-F238E27FC236}">
                <a16:creationId xmlns:a16="http://schemas.microsoft.com/office/drawing/2014/main" id="{7D851067-97DF-43DE-A3F0-3633187B921B}"/>
              </a:ext>
            </a:extLst>
          </p:cNvPr>
          <p:cNvSpPr/>
          <p:nvPr/>
        </p:nvSpPr>
        <p:spPr bwMode="auto">
          <a:xfrm rot="21396707">
            <a:off x="6617026" y="2241179"/>
            <a:ext cx="104018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136" name="Oval 39">
            <a:extLst>
              <a:ext uri="{FF2B5EF4-FFF2-40B4-BE49-F238E27FC236}">
                <a16:creationId xmlns:a16="http://schemas.microsoft.com/office/drawing/2014/main" id="{EE752079-D2CC-4B4F-BAE0-32EE9F2134A5}"/>
              </a:ext>
            </a:extLst>
          </p:cNvPr>
          <p:cNvSpPr/>
          <p:nvPr/>
        </p:nvSpPr>
        <p:spPr bwMode="auto">
          <a:xfrm rot="21396707">
            <a:off x="7146535" y="2584828"/>
            <a:ext cx="104018" cy="10038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cxnSp>
        <p:nvCxnSpPr>
          <p:cNvPr id="142" name="Lige forbindelse 141">
            <a:extLst>
              <a:ext uri="{FF2B5EF4-FFF2-40B4-BE49-F238E27FC236}">
                <a16:creationId xmlns:a16="http://schemas.microsoft.com/office/drawing/2014/main" id="{D0C5A0A0-F05C-455F-B5B8-AA3845E36633}"/>
              </a:ext>
            </a:extLst>
          </p:cNvPr>
          <p:cNvCxnSpPr/>
          <p:nvPr/>
        </p:nvCxnSpPr>
        <p:spPr>
          <a:xfrm flipH="1">
            <a:off x="4569347" y="2241557"/>
            <a:ext cx="352275" cy="9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Lige pilforbindelse 142">
            <a:extLst>
              <a:ext uri="{FF2B5EF4-FFF2-40B4-BE49-F238E27FC236}">
                <a16:creationId xmlns:a16="http://schemas.microsoft.com/office/drawing/2014/main" id="{D958E65E-16EE-4A3E-9BFB-547D4243EF83}"/>
              </a:ext>
            </a:extLst>
          </p:cNvPr>
          <p:cNvCxnSpPr/>
          <p:nvPr/>
        </p:nvCxnSpPr>
        <p:spPr>
          <a:xfrm>
            <a:off x="4921620" y="2241557"/>
            <a:ext cx="210601" cy="10299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kstfelt 149">
            <a:extLst>
              <a:ext uri="{FF2B5EF4-FFF2-40B4-BE49-F238E27FC236}">
                <a16:creationId xmlns:a16="http://schemas.microsoft.com/office/drawing/2014/main" id="{6965A45B-6C56-43A2-A7FC-59F50C6014AC}"/>
              </a:ext>
            </a:extLst>
          </p:cNvPr>
          <p:cNvSpPr txBox="1"/>
          <p:nvPr/>
        </p:nvSpPr>
        <p:spPr>
          <a:xfrm>
            <a:off x="4501054" y="2034870"/>
            <a:ext cx="55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 Light"/>
                <a:cs typeface="Calibri Light"/>
              </a:rPr>
              <a:t>CEO</a:t>
            </a:r>
          </a:p>
        </p:txBody>
      </p:sp>
      <p:sp>
        <p:nvSpPr>
          <p:cNvPr id="151" name="Oval 46">
            <a:extLst>
              <a:ext uri="{FF2B5EF4-FFF2-40B4-BE49-F238E27FC236}">
                <a16:creationId xmlns:a16="http://schemas.microsoft.com/office/drawing/2014/main" id="{E1EB3FCD-E09F-4BE6-9CDB-49590485B436}"/>
              </a:ext>
            </a:extLst>
          </p:cNvPr>
          <p:cNvSpPr/>
          <p:nvPr/>
        </p:nvSpPr>
        <p:spPr bwMode="auto">
          <a:xfrm rot="21396707">
            <a:off x="6494038" y="3498253"/>
            <a:ext cx="104019" cy="100385"/>
          </a:xfrm>
          <a:prstGeom prst="ellipse">
            <a:avLst/>
          </a:prstGeom>
          <a:solidFill>
            <a:srgbClr val="FFBB1E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a-DK" sz="1050"/>
          </a:p>
        </p:txBody>
      </p:sp>
      <p:sp>
        <p:nvSpPr>
          <p:cNvPr id="152" name="Oval 43">
            <a:extLst>
              <a:ext uri="{FF2B5EF4-FFF2-40B4-BE49-F238E27FC236}">
                <a16:creationId xmlns:a16="http://schemas.microsoft.com/office/drawing/2014/main" id="{20190203-8106-4D41-8999-553A0A878D33}"/>
              </a:ext>
            </a:extLst>
          </p:cNvPr>
          <p:cNvSpPr/>
          <p:nvPr/>
        </p:nvSpPr>
        <p:spPr bwMode="auto">
          <a:xfrm rot="21396707">
            <a:off x="6124400" y="3286361"/>
            <a:ext cx="104019" cy="100385"/>
          </a:xfrm>
          <a:prstGeom prst="ellipse">
            <a:avLst/>
          </a:prstGeom>
          <a:solidFill>
            <a:srgbClr val="FFBB1E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cxnSp>
        <p:nvCxnSpPr>
          <p:cNvPr id="153" name="Straight Connector 23">
            <a:extLst>
              <a:ext uri="{FF2B5EF4-FFF2-40B4-BE49-F238E27FC236}">
                <a16:creationId xmlns:a16="http://schemas.microsoft.com/office/drawing/2014/main" id="{8E2CD24E-221E-468E-A27E-E63CB0850A35}"/>
              </a:ext>
            </a:extLst>
          </p:cNvPr>
          <p:cNvCxnSpPr>
            <a:cxnSpLocks/>
          </p:cNvCxnSpPr>
          <p:nvPr/>
        </p:nvCxnSpPr>
        <p:spPr bwMode="auto">
          <a:xfrm>
            <a:off x="7207526" y="2204957"/>
            <a:ext cx="8524" cy="196529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54">
            <a:extLst>
              <a:ext uri="{FF2B5EF4-FFF2-40B4-BE49-F238E27FC236}">
                <a16:creationId xmlns:a16="http://schemas.microsoft.com/office/drawing/2014/main" id="{05797CF0-D86F-41AF-8CE1-24EF75A87672}"/>
              </a:ext>
            </a:extLst>
          </p:cNvPr>
          <p:cNvSpPr/>
          <p:nvPr/>
        </p:nvSpPr>
        <p:spPr bwMode="auto">
          <a:xfrm rot="21396707">
            <a:off x="7161273" y="2163110"/>
            <a:ext cx="102667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cxnSp>
        <p:nvCxnSpPr>
          <p:cNvPr id="155" name="Straight Connector 30">
            <a:extLst>
              <a:ext uri="{FF2B5EF4-FFF2-40B4-BE49-F238E27FC236}">
                <a16:creationId xmlns:a16="http://schemas.microsoft.com/office/drawing/2014/main" id="{ADC44036-92F8-4DC8-A578-A435B427F882}"/>
              </a:ext>
            </a:extLst>
          </p:cNvPr>
          <p:cNvCxnSpPr>
            <a:cxnSpLocks/>
          </p:cNvCxnSpPr>
          <p:nvPr/>
        </p:nvCxnSpPr>
        <p:spPr bwMode="auto">
          <a:xfrm flipH="1">
            <a:off x="7006730" y="2153127"/>
            <a:ext cx="40413" cy="228720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77">
            <a:extLst>
              <a:ext uri="{FF2B5EF4-FFF2-40B4-BE49-F238E27FC236}">
                <a16:creationId xmlns:a16="http://schemas.microsoft.com/office/drawing/2014/main" id="{E69C4A2D-87F4-4CAF-BFBE-3A7DC373908D}"/>
              </a:ext>
            </a:extLst>
          </p:cNvPr>
          <p:cNvSpPr/>
          <p:nvPr/>
        </p:nvSpPr>
        <p:spPr bwMode="auto">
          <a:xfrm rot="21396707">
            <a:off x="7169797" y="2359639"/>
            <a:ext cx="102667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157" name="Oval 49">
            <a:extLst>
              <a:ext uri="{FF2B5EF4-FFF2-40B4-BE49-F238E27FC236}">
                <a16:creationId xmlns:a16="http://schemas.microsoft.com/office/drawing/2014/main" id="{42AB188B-342F-4D1A-9786-8696E2C9CB1A}"/>
              </a:ext>
            </a:extLst>
          </p:cNvPr>
          <p:cNvSpPr/>
          <p:nvPr/>
        </p:nvSpPr>
        <p:spPr bwMode="auto">
          <a:xfrm rot="21396707">
            <a:off x="7004809" y="2106897"/>
            <a:ext cx="104018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cxnSp>
        <p:nvCxnSpPr>
          <p:cNvPr id="158" name="Straight Connector 30">
            <a:extLst>
              <a:ext uri="{FF2B5EF4-FFF2-40B4-BE49-F238E27FC236}">
                <a16:creationId xmlns:a16="http://schemas.microsoft.com/office/drawing/2014/main" id="{743AC1BC-608C-4AF9-9119-4A82BAB05FC4}"/>
              </a:ext>
            </a:extLst>
          </p:cNvPr>
          <p:cNvCxnSpPr>
            <a:cxnSpLocks/>
            <a:stCxn id="160" idx="3"/>
          </p:cNvCxnSpPr>
          <p:nvPr/>
        </p:nvCxnSpPr>
        <p:spPr bwMode="auto">
          <a:xfrm flipH="1">
            <a:off x="6757171" y="2423412"/>
            <a:ext cx="224620" cy="62315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30">
            <a:extLst>
              <a:ext uri="{FF2B5EF4-FFF2-40B4-BE49-F238E27FC236}">
                <a16:creationId xmlns:a16="http://schemas.microsoft.com/office/drawing/2014/main" id="{A3F622AB-2DAE-47CC-A249-C9FA0B1D3FA8}"/>
              </a:ext>
            </a:extLst>
          </p:cNvPr>
          <p:cNvCxnSpPr>
            <a:cxnSpLocks/>
          </p:cNvCxnSpPr>
          <p:nvPr/>
        </p:nvCxnSpPr>
        <p:spPr bwMode="auto">
          <a:xfrm>
            <a:off x="6998417" y="2381847"/>
            <a:ext cx="21504" cy="246897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50">
            <a:extLst>
              <a:ext uri="{FF2B5EF4-FFF2-40B4-BE49-F238E27FC236}">
                <a16:creationId xmlns:a16="http://schemas.microsoft.com/office/drawing/2014/main" id="{141C0811-63E3-4CAA-92A4-06685162088C}"/>
              </a:ext>
            </a:extLst>
          </p:cNvPr>
          <p:cNvSpPr/>
          <p:nvPr/>
        </p:nvSpPr>
        <p:spPr bwMode="auto">
          <a:xfrm rot="21396707">
            <a:off x="6964396" y="2335617"/>
            <a:ext cx="104018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161" name="Oval 39">
            <a:extLst>
              <a:ext uri="{FF2B5EF4-FFF2-40B4-BE49-F238E27FC236}">
                <a16:creationId xmlns:a16="http://schemas.microsoft.com/office/drawing/2014/main" id="{B6ED96AE-D0F2-47CF-BCE9-024686EF7D16}"/>
              </a:ext>
            </a:extLst>
          </p:cNvPr>
          <p:cNvSpPr/>
          <p:nvPr/>
        </p:nvSpPr>
        <p:spPr bwMode="auto">
          <a:xfrm rot="21396707">
            <a:off x="6948320" y="2570014"/>
            <a:ext cx="104018" cy="10038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cxnSp>
        <p:nvCxnSpPr>
          <p:cNvPr id="162" name="Straight Connector 34">
            <a:extLst>
              <a:ext uri="{FF2B5EF4-FFF2-40B4-BE49-F238E27FC236}">
                <a16:creationId xmlns:a16="http://schemas.microsoft.com/office/drawing/2014/main" id="{B0E26C32-7DBB-4325-ABFB-348424B0CA33}"/>
              </a:ext>
            </a:extLst>
          </p:cNvPr>
          <p:cNvCxnSpPr/>
          <p:nvPr/>
        </p:nvCxnSpPr>
        <p:spPr bwMode="auto">
          <a:xfrm>
            <a:off x="6883622" y="2036928"/>
            <a:ext cx="133765" cy="90747"/>
          </a:xfrm>
          <a:prstGeom prst="line">
            <a:avLst/>
          </a:prstGeom>
          <a:ln w="6350" cmpd="sng">
            <a:solidFill>
              <a:srgbClr val="A3A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51">
            <a:extLst>
              <a:ext uri="{FF2B5EF4-FFF2-40B4-BE49-F238E27FC236}">
                <a16:creationId xmlns:a16="http://schemas.microsoft.com/office/drawing/2014/main" id="{578F69EF-B856-4F92-A36E-99EA9F53F16C}"/>
              </a:ext>
            </a:extLst>
          </p:cNvPr>
          <p:cNvSpPr/>
          <p:nvPr/>
        </p:nvSpPr>
        <p:spPr bwMode="auto">
          <a:xfrm rot="21396707">
            <a:off x="6723828" y="2449086"/>
            <a:ext cx="104018" cy="10038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  <p:sp>
        <p:nvSpPr>
          <p:cNvPr id="164" name="Oval 47">
            <a:extLst>
              <a:ext uri="{FF2B5EF4-FFF2-40B4-BE49-F238E27FC236}">
                <a16:creationId xmlns:a16="http://schemas.microsoft.com/office/drawing/2014/main" id="{FE85BA34-DCB0-47FC-9E61-EE78A3BCE246}"/>
              </a:ext>
            </a:extLst>
          </p:cNvPr>
          <p:cNvSpPr/>
          <p:nvPr/>
        </p:nvSpPr>
        <p:spPr bwMode="auto">
          <a:xfrm rot="21396707">
            <a:off x="6817173" y="1969867"/>
            <a:ext cx="104018" cy="10038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/>
          </a:p>
        </p:txBody>
      </p:sp>
    </p:spTree>
    <p:extLst>
      <p:ext uri="{BB962C8B-B14F-4D97-AF65-F5344CB8AC3E}">
        <p14:creationId xmlns:p14="http://schemas.microsoft.com/office/powerpoint/2010/main" val="426541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FF4478-9000-4818-82EA-80304F647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0D5E5AA-F1DF-4648-8BCC-C9E64CCE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– COMMUNITY IN MANUFACTURING COMPANY</a:t>
            </a:r>
            <a:endParaRPr lang="da-DK" dirty="0"/>
          </a:p>
        </p:txBody>
      </p:sp>
      <p:pic>
        <p:nvPicPr>
          <p:cNvPr id="5" name="Picture 132">
            <a:extLst>
              <a:ext uri="{FF2B5EF4-FFF2-40B4-BE49-F238E27FC236}">
                <a16:creationId xmlns:a16="http://schemas.microsoft.com/office/drawing/2014/main" id="{5521BC97-1B54-4FDA-8714-584A3CDEF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" t="-1" b="1458"/>
          <a:stretch/>
        </p:blipFill>
        <p:spPr>
          <a:xfrm>
            <a:off x="1017727" y="872455"/>
            <a:ext cx="4363331" cy="3645848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FBDA96-396F-4EB2-87C2-AAA7E2249D39}"/>
              </a:ext>
            </a:extLst>
          </p:cNvPr>
          <p:cNvSpPr/>
          <p:nvPr/>
        </p:nvSpPr>
        <p:spPr>
          <a:xfrm>
            <a:off x="5350749" y="2383535"/>
            <a:ext cx="3793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ahoma"/>
              </a:rPr>
              <a:t>50% WAS UNKNOWN</a:t>
            </a:r>
          </a:p>
        </p:txBody>
      </p:sp>
    </p:spTree>
    <p:extLst>
      <p:ext uri="{BB962C8B-B14F-4D97-AF65-F5344CB8AC3E}">
        <p14:creationId xmlns:p14="http://schemas.microsoft.com/office/powerpoint/2010/main" val="92794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F35B8A-4F95-445B-AE89-F93D4163F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C72C7-2F83-4CA9-A958-76BA9E8FF1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7F2383-187A-4DC8-80EA-BA40E9A3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– TRANSFORMING A COMMUNITY INTO ONE 1/2</a:t>
            </a:r>
            <a:endParaRPr lang="da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3344A-8B37-43C5-870E-755BB54E5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</a:blip>
          <a:srcRect r="62614" b="8378"/>
          <a:stretch/>
        </p:blipFill>
        <p:spPr>
          <a:xfrm>
            <a:off x="2154117" y="757102"/>
            <a:ext cx="4560311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068"/>
      </p:ext>
    </p:extLst>
  </p:cSld>
  <p:clrMapOvr>
    <a:masterClrMapping/>
  </p:clrMapOvr>
</p:sld>
</file>

<file path=ppt/theme/theme1.xml><?xml version="1.0" encoding="utf-8"?>
<a:theme xmlns:a="http://schemas.openxmlformats.org/drawingml/2006/main" name="Innovisor_template">
  <a:themeElements>
    <a:clrScheme name="Custom 2">
      <a:dk1>
        <a:srgbClr val="000000"/>
      </a:dk1>
      <a:lt1>
        <a:srgbClr val="FFFFFF"/>
      </a:lt1>
      <a:dk2>
        <a:srgbClr val="2F3540"/>
      </a:dk2>
      <a:lt2>
        <a:srgbClr val="FFFFFF"/>
      </a:lt2>
      <a:accent1>
        <a:srgbClr val="9CB6C8"/>
      </a:accent1>
      <a:accent2>
        <a:srgbClr val="EDEEEF"/>
      </a:accent2>
      <a:accent3>
        <a:srgbClr val="BFBFBF"/>
      </a:accent3>
      <a:accent4>
        <a:srgbClr val="404040"/>
      </a:accent4>
      <a:accent5>
        <a:srgbClr val="FFBB1E"/>
      </a:accent5>
      <a:accent6>
        <a:srgbClr val="FFFFFF"/>
      </a:accent6>
      <a:hlink>
        <a:srgbClr val="67738C"/>
      </a:hlink>
      <a:folHlink>
        <a:srgbClr val="6773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ovisor_template" id="{05EDF142-85AE-4A78-8D99-AEB9871DEE19}" vid="{8AFBCB87-BF5C-4E17-B0EA-4C76022C23E9}"/>
    </a:ext>
  </a:extLst>
</a:theme>
</file>

<file path=ppt/theme/theme2.xml><?xml version="1.0" encoding="utf-8"?>
<a:theme xmlns:a="http://schemas.openxmlformats.org/drawingml/2006/main" name="1_Innovisor_template">
  <a:themeElements>
    <a:clrScheme name="Custom 2">
      <a:dk1>
        <a:srgbClr val="000000"/>
      </a:dk1>
      <a:lt1>
        <a:srgbClr val="FFFFFF"/>
      </a:lt1>
      <a:dk2>
        <a:srgbClr val="2F3540"/>
      </a:dk2>
      <a:lt2>
        <a:srgbClr val="FFFFFF"/>
      </a:lt2>
      <a:accent1>
        <a:srgbClr val="9CB6C8"/>
      </a:accent1>
      <a:accent2>
        <a:srgbClr val="EDEEEF"/>
      </a:accent2>
      <a:accent3>
        <a:srgbClr val="BFBFBF"/>
      </a:accent3>
      <a:accent4>
        <a:srgbClr val="404040"/>
      </a:accent4>
      <a:accent5>
        <a:srgbClr val="FFBB1E"/>
      </a:accent5>
      <a:accent6>
        <a:srgbClr val="FFFFFF"/>
      </a:accent6>
      <a:hlink>
        <a:srgbClr val="67738C"/>
      </a:hlink>
      <a:folHlink>
        <a:srgbClr val="6773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ovisor_template" id="{05EDF142-85AE-4A78-8D99-AEB9871DEE19}" vid="{8AFBCB87-BF5C-4E17-B0EA-4C76022C23E9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1CF1AE313A94F9551342A87B22B23" ma:contentTypeVersion="10" ma:contentTypeDescription="Create a new document." ma:contentTypeScope="" ma:versionID="8479845ca0c02f3c4676684674533fd9">
  <xsd:schema xmlns:xsd="http://www.w3.org/2001/XMLSchema" xmlns:xs="http://www.w3.org/2001/XMLSchema" xmlns:p="http://schemas.microsoft.com/office/2006/metadata/properties" xmlns:ns2="0eac1541-806b-48ca-9787-e1d4e374c536" xmlns:ns3="d9d3e9b3-1bb6-4bf4-a169-bd92fd6831ef" targetNamespace="http://schemas.microsoft.com/office/2006/metadata/properties" ma:root="true" ma:fieldsID="d0deb6e63c309ea18c6548841c0c4edb" ns2:_="" ns3:_="">
    <xsd:import namespace="0eac1541-806b-48ca-9787-e1d4e374c536"/>
    <xsd:import namespace="d9d3e9b3-1bb6-4bf4-a169-bd92fd6831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c1541-806b-48ca-9787-e1d4e374c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3e9b3-1bb6-4bf4-a169-bd92fd683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95DBC-1580-49F3-A293-2BA517BB940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9d3e9b3-1bb6-4bf4-a169-bd92fd6831ef"/>
    <ds:schemaRef ds:uri="http://purl.org/dc/elements/1.1/"/>
    <ds:schemaRef ds:uri="http://schemas.microsoft.com/office/2006/metadata/properties"/>
    <ds:schemaRef ds:uri="0eac1541-806b-48ca-9787-e1d4e374c53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B9AE17-FD88-4765-8F86-68921F420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6892F-EFB4-4897-8E19-B7A06EC93A78}">
  <ds:schemaRefs>
    <ds:schemaRef ds:uri="0eac1541-806b-48ca-9787-e1d4e374c536"/>
    <ds:schemaRef ds:uri="d9d3e9b3-1bb6-4bf4-a169-bd92fd6831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568</Words>
  <Application>Microsoft Office PowerPoint</Application>
  <PresentationFormat>Skærmshow (16:9)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Gotham Light</vt:lpstr>
      <vt:lpstr>Innovisor_template</vt:lpstr>
      <vt:lpstr>1_Innovisor_template</vt:lpstr>
      <vt:lpstr>PowerPoint-præsentation</vt:lpstr>
      <vt:lpstr>EVERY DAY IN ANY ORGANIZATION…</vt:lpstr>
      <vt:lpstr>… SOME HAVE MORE IMPACT THAN OTHERS</vt:lpstr>
      <vt:lpstr>WHO ARE THE THOSE PEOPLE?</vt:lpstr>
      <vt:lpstr>CASE – TECHNOLOGY COMPANY</vt:lpstr>
      <vt:lpstr>PowerPoint-præsentation</vt:lpstr>
      <vt:lpstr>ORGANIZATIONAL NETWORK ANALYSIS ILLUMINATES</vt:lpstr>
      <vt:lpstr>CASE – COMMUNITY IN MANUFACTURING COMPANY</vt:lpstr>
      <vt:lpstr>CASE – TRANSFORMING A COMMUNITY INTO ONE 1/2</vt:lpstr>
      <vt:lpstr>CASE – TRANSFORMING A COMMUNITY INTO ONE 2/2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Lalleman</dc:creator>
  <cp:lastModifiedBy>Jeppe Vilstrup Hansgaard</cp:lastModifiedBy>
  <cp:revision>44</cp:revision>
  <cp:lastPrinted>1601-01-01T00:00:00Z</cp:lastPrinted>
  <dcterms:created xsi:type="dcterms:W3CDTF">1601-01-01T00:00:00Z</dcterms:created>
  <dcterms:modified xsi:type="dcterms:W3CDTF">2019-11-07T10:33:56Z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0x0101006901CF1AE313A94F9551342A87B22B23</vt:lpwstr>
  </property>
</Properties>
</file>