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403" r:id="rId2"/>
    <p:sldId id="462" r:id="rId3"/>
    <p:sldId id="564" r:id="rId4"/>
    <p:sldId id="464" r:id="rId5"/>
    <p:sldId id="286" r:id="rId6"/>
    <p:sldId id="567" r:id="rId7"/>
    <p:sldId id="463" r:id="rId8"/>
    <p:sldId id="498" r:id="rId9"/>
    <p:sldId id="535" r:id="rId10"/>
    <p:sldId id="569" r:id="rId11"/>
    <p:sldId id="547" r:id="rId12"/>
    <p:sldId id="545" r:id="rId13"/>
    <p:sldId id="541" r:id="rId14"/>
    <p:sldId id="543" r:id="rId15"/>
    <p:sldId id="570" r:id="rId16"/>
    <p:sldId id="544" r:id="rId17"/>
    <p:sldId id="571" r:id="rId18"/>
    <p:sldId id="546" r:id="rId19"/>
    <p:sldId id="572" r:id="rId20"/>
    <p:sldId id="532" r:id="rId21"/>
    <p:sldId id="5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44E"/>
    <a:srgbClr val="51A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00" autoAdjust="0"/>
    <p:restoredTop sz="88272"/>
  </p:normalViewPr>
  <p:slideViewPr>
    <p:cSldViewPr snapToGrid="0">
      <p:cViewPr varScale="1">
        <p:scale>
          <a:sx n="85" d="100"/>
          <a:sy n="85" d="100"/>
        </p:scale>
        <p:origin x="12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71A468-3536-8747-9251-A2056BF26CBA}" type="doc">
      <dgm:prSet loTypeId="urn:microsoft.com/office/officeart/2005/8/layout/venn1" loCatId="" qsTypeId="urn:microsoft.com/office/officeart/2005/8/quickstyle/simple1" qsCatId="simple" csTypeId="urn:microsoft.com/office/officeart/2005/8/colors/colorful2" csCatId="colorful" phldr="1"/>
      <dgm:spPr/>
    </dgm:pt>
    <dgm:pt modelId="{A3EF5276-5E08-9340-9818-39C0572A7413}">
      <dgm:prSet phldrT="[Text]"/>
      <dgm:spPr/>
      <dgm:t>
        <a:bodyPr/>
        <a:lstStyle/>
        <a:p>
          <a:r>
            <a:rPr lang="en-US" dirty="0"/>
            <a:t>Technology</a:t>
          </a:r>
        </a:p>
      </dgm:t>
    </dgm:pt>
    <dgm:pt modelId="{973CFE39-4F2E-4446-8FEE-01A643C302BD}" type="parTrans" cxnId="{4A2DFBDF-FFED-D444-8A63-534D47953D42}">
      <dgm:prSet/>
      <dgm:spPr/>
      <dgm:t>
        <a:bodyPr/>
        <a:lstStyle/>
        <a:p>
          <a:endParaRPr lang="en-US"/>
        </a:p>
      </dgm:t>
    </dgm:pt>
    <dgm:pt modelId="{8BC58629-5B2E-1C42-B5A2-3C2A246A20F6}" type="sibTrans" cxnId="{4A2DFBDF-FFED-D444-8A63-534D47953D42}">
      <dgm:prSet/>
      <dgm:spPr/>
      <dgm:t>
        <a:bodyPr/>
        <a:lstStyle/>
        <a:p>
          <a:endParaRPr lang="en-US"/>
        </a:p>
      </dgm:t>
    </dgm:pt>
    <dgm:pt modelId="{F65332D4-3339-F549-B5DE-977C2C38FE29}">
      <dgm:prSet phldrT="[Text]"/>
      <dgm:spPr/>
      <dgm:t>
        <a:bodyPr/>
        <a:lstStyle/>
        <a:p>
          <a:r>
            <a:rPr lang="en-US" dirty="0"/>
            <a:t>Learning</a:t>
          </a:r>
        </a:p>
      </dgm:t>
    </dgm:pt>
    <dgm:pt modelId="{B6B858F9-D0EC-3C42-87AF-18125E8650B6}" type="parTrans" cxnId="{51170726-DF78-764E-9FB2-B20B9D7B2FE1}">
      <dgm:prSet/>
      <dgm:spPr/>
      <dgm:t>
        <a:bodyPr/>
        <a:lstStyle/>
        <a:p>
          <a:endParaRPr lang="en-US"/>
        </a:p>
      </dgm:t>
    </dgm:pt>
    <dgm:pt modelId="{A3819A18-F54F-6544-A6D4-26002782DCC3}" type="sibTrans" cxnId="{51170726-DF78-764E-9FB2-B20B9D7B2FE1}">
      <dgm:prSet/>
      <dgm:spPr/>
      <dgm:t>
        <a:bodyPr/>
        <a:lstStyle/>
        <a:p>
          <a:endParaRPr lang="en-US"/>
        </a:p>
      </dgm:t>
    </dgm:pt>
    <dgm:pt modelId="{D2A5177A-1ED1-1D4B-9164-40EEF958CAF5}">
      <dgm:prSet phldrT="[Text]"/>
      <dgm:spPr/>
      <dgm:t>
        <a:bodyPr/>
        <a:lstStyle/>
        <a:p>
          <a:r>
            <a:rPr lang="en-US" dirty="0"/>
            <a:t>Social Impact</a:t>
          </a:r>
        </a:p>
      </dgm:t>
    </dgm:pt>
    <dgm:pt modelId="{884ACE39-6C9E-544E-8591-A8CB64FA3671}" type="parTrans" cxnId="{DCCBBFA8-94BA-8C4A-B949-3685F69D71C4}">
      <dgm:prSet/>
      <dgm:spPr/>
      <dgm:t>
        <a:bodyPr/>
        <a:lstStyle/>
        <a:p>
          <a:endParaRPr lang="en-US"/>
        </a:p>
      </dgm:t>
    </dgm:pt>
    <dgm:pt modelId="{F121BA27-DE6E-8D43-BB68-2978D8EF887C}" type="sibTrans" cxnId="{DCCBBFA8-94BA-8C4A-B949-3685F69D71C4}">
      <dgm:prSet/>
      <dgm:spPr/>
      <dgm:t>
        <a:bodyPr/>
        <a:lstStyle/>
        <a:p>
          <a:endParaRPr lang="en-US"/>
        </a:p>
      </dgm:t>
    </dgm:pt>
    <dgm:pt modelId="{41E4FBF5-2D83-F440-939F-1B40FA1DE05D}" type="pres">
      <dgm:prSet presAssocID="{9271A468-3536-8747-9251-A2056BF26CBA}" presName="compositeShape" presStyleCnt="0">
        <dgm:presLayoutVars>
          <dgm:chMax val="7"/>
          <dgm:dir/>
          <dgm:resizeHandles val="exact"/>
        </dgm:presLayoutVars>
      </dgm:prSet>
      <dgm:spPr/>
    </dgm:pt>
    <dgm:pt modelId="{14222D74-2A90-5240-ADBE-F3E5A25D72CC}" type="pres">
      <dgm:prSet presAssocID="{A3EF5276-5E08-9340-9818-39C0572A7413}" presName="circ1" presStyleLbl="vennNode1" presStyleIdx="0" presStyleCnt="3"/>
      <dgm:spPr/>
    </dgm:pt>
    <dgm:pt modelId="{8CFDF778-1227-C44F-AF76-B451C058D8C3}" type="pres">
      <dgm:prSet presAssocID="{A3EF5276-5E08-9340-9818-39C0572A741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0899D1F-FE93-6843-91E0-4F0AEEF41A4D}" type="pres">
      <dgm:prSet presAssocID="{D2A5177A-1ED1-1D4B-9164-40EEF958CAF5}" presName="circ2" presStyleLbl="vennNode1" presStyleIdx="1" presStyleCnt="3"/>
      <dgm:spPr/>
    </dgm:pt>
    <dgm:pt modelId="{109C27AC-0B4D-8D41-AF6A-135EB2FA4BE3}" type="pres">
      <dgm:prSet presAssocID="{D2A5177A-1ED1-1D4B-9164-40EEF958CAF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908A398-D8D4-0C47-BD78-A74543E87FBF}" type="pres">
      <dgm:prSet presAssocID="{F65332D4-3339-F549-B5DE-977C2C38FE29}" presName="circ3" presStyleLbl="vennNode1" presStyleIdx="2" presStyleCnt="3"/>
      <dgm:spPr/>
    </dgm:pt>
    <dgm:pt modelId="{7B2B3085-0214-5C42-BE4A-2762B3FAC5EA}" type="pres">
      <dgm:prSet presAssocID="{F65332D4-3339-F549-B5DE-977C2C38FE2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10CBC07-2BD4-3F4A-926C-668453914265}" type="presOf" srcId="{D2A5177A-1ED1-1D4B-9164-40EEF958CAF5}" destId="{40899D1F-FE93-6843-91E0-4F0AEEF41A4D}" srcOrd="0" destOrd="0" presId="urn:microsoft.com/office/officeart/2005/8/layout/venn1"/>
    <dgm:cxn modelId="{51170726-DF78-764E-9FB2-B20B9D7B2FE1}" srcId="{9271A468-3536-8747-9251-A2056BF26CBA}" destId="{F65332D4-3339-F549-B5DE-977C2C38FE29}" srcOrd="2" destOrd="0" parTransId="{B6B858F9-D0EC-3C42-87AF-18125E8650B6}" sibTransId="{A3819A18-F54F-6544-A6D4-26002782DCC3}"/>
    <dgm:cxn modelId="{A318D35D-1C98-D045-8FC6-3B79E245ED55}" type="presOf" srcId="{F65332D4-3339-F549-B5DE-977C2C38FE29}" destId="{7908A398-D8D4-0C47-BD78-A74543E87FBF}" srcOrd="0" destOrd="0" presId="urn:microsoft.com/office/officeart/2005/8/layout/venn1"/>
    <dgm:cxn modelId="{DCCBBFA8-94BA-8C4A-B949-3685F69D71C4}" srcId="{9271A468-3536-8747-9251-A2056BF26CBA}" destId="{D2A5177A-1ED1-1D4B-9164-40EEF958CAF5}" srcOrd="1" destOrd="0" parTransId="{884ACE39-6C9E-544E-8591-A8CB64FA3671}" sibTransId="{F121BA27-DE6E-8D43-BB68-2978D8EF887C}"/>
    <dgm:cxn modelId="{F399EDAB-7A51-D745-A156-D781AC9A2E0B}" type="presOf" srcId="{9271A468-3536-8747-9251-A2056BF26CBA}" destId="{41E4FBF5-2D83-F440-939F-1B40FA1DE05D}" srcOrd="0" destOrd="0" presId="urn:microsoft.com/office/officeart/2005/8/layout/venn1"/>
    <dgm:cxn modelId="{E4B5B8BC-6150-3343-90BF-4F2B48CA306D}" type="presOf" srcId="{A3EF5276-5E08-9340-9818-39C0572A7413}" destId="{14222D74-2A90-5240-ADBE-F3E5A25D72CC}" srcOrd="0" destOrd="0" presId="urn:microsoft.com/office/officeart/2005/8/layout/venn1"/>
    <dgm:cxn modelId="{AE7B79BD-29E8-8A41-B238-77A56C4327A3}" type="presOf" srcId="{D2A5177A-1ED1-1D4B-9164-40EEF958CAF5}" destId="{109C27AC-0B4D-8D41-AF6A-135EB2FA4BE3}" srcOrd="1" destOrd="0" presId="urn:microsoft.com/office/officeart/2005/8/layout/venn1"/>
    <dgm:cxn modelId="{E8EE8FC9-8E46-FD49-AC11-CFC8D662FE98}" type="presOf" srcId="{F65332D4-3339-F549-B5DE-977C2C38FE29}" destId="{7B2B3085-0214-5C42-BE4A-2762B3FAC5EA}" srcOrd="1" destOrd="0" presId="urn:microsoft.com/office/officeart/2005/8/layout/venn1"/>
    <dgm:cxn modelId="{4A2DFBDF-FFED-D444-8A63-534D47953D42}" srcId="{9271A468-3536-8747-9251-A2056BF26CBA}" destId="{A3EF5276-5E08-9340-9818-39C0572A7413}" srcOrd="0" destOrd="0" parTransId="{973CFE39-4F2E-4446-8FEE-01A643C302BD}" sibTransId="{8BC58629-5B2E-1C42-B5A2-3C2A246A20F6}"/>
    <dgm:cxn modelId="{2F5122EE-AABC-ED43-8F75-898BCC7F22CB}" type="presOf" srcId="{A3EF5276-5E08-9340-9818-39C0572A7413}" destId="{8CFDF778-1227-C44F-AF76-B451C058D8C3}" srcOrd="1" destOrd="0" presId="urn:microsoft.com/office/officeart/2005/8/layout/venn1"/>
    <dgm:cxn modelId="{48B26236-2090-F648-9082-F665B346A4D3}" type="presParOf" srcId="{41E4FBF5-2D83-F440-939F-1B40FA1DE05D}" destId="{14222D74-2A90-5240-ADBE-F3E5A25D72CC}" srcOrd="0" destOrd="0" presId="urn:microsoft.com/office/officeart/2005/8/layout/venn1"/>
    <dgm:cxn modelId="{D556AFEC-0810-2C44-AD5A-669022330892}" type="presParOf" srcId="{41E4FBF5-2D83-F440-939F-1B40FA1DE05D}" destId="{8CFDF778-1227-C44F-AF76-B451C058D8C3}" srcOrd="1" destOrd="0" presId="urn:microsoft.com/office/officeart/2005/8/layout/venn1"/>
    <dgm:cxn modelId="{14C55575-8A5E-BA48-A839-E678089BC6A8}" type="presParOf" srcId="{41E4FBF5-2D83-F440-939F-1B40FA1DE05D}" destId="{40899D1F-FE93-6843-91E0-4F0AEEF41A4D}" srcOrd="2" destOrd="0" presId="urn:microsoft.com/office/officeart/2005/8/layout/venn1"/>
    <dgm:cxn modelId="{ECBB4785-6D18-944B-9FC2-5BB23837A130}" type="presParOf" srcId="{41E4FBF5-2D83-F440-939F-1B40FA1DE05D}" destId="{109C27AC-0B4D-8D41-AF6A-135EB2FA4BE3}" srcOrd="3" destOrd="0" presId="urn:microsoft.com/office/officeart/2005/8/layout/venn1"/>
    <dgm:cxn modelId="{249D51B2-DCC2-8D41-9DDE-0A519C78424A}" type="presParOf" srcId="{41E4FBF5-2D83-F440-939F-1B40FA1DE05D}" destId="{7908A398-D8D4-0C47-BD78-A74543E87FBF}" srcOrd="4" destOrd="0" presId="urn:microsoft.com/office/officeart/2005/8/layout/venn1"/>
    <dgm:cxn modelId="{CEFD3B94-DCEA-2845-9B88-7CA6E200FBBF}" type="presParOf" srcId="{41E4FBF5-2D83-F440-939F-1B40FA1DE05D}" destId="{7B2B3085-0214-5C42-BE4A-2762B3FAC5E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E34199-A790-2D4E-AA0A-B07749026415}" type="doc">
      <dgm:prSet loTypeId="urn:microsoft.com/office/officeart/2009/layout/CirclePicture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78F90C-CDB2-F64B-9B00-7032DA376F13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D77DD839-9603-0E4B-BA98-87CA1A7B2900}" type="parTrans" cxnId="{15FEB8DB-D16D-F548-B992-E8DD92154118}">
      <dgm:prSet/>
      <dgm:spPr/>
      <dgm:t>
        <a:bodyPr/>
        <a:lstStyle/>
        <a:p>
          <a:endParaRPr lang="en-US"/>
        </a:p>
      </dgm:t>
    </dgm:pt>
    <dgm:pt modelId="{A4D42C65-1C32-DC48-AB37-B671A8B2C5DD}" type="sibTrans" cxnId="{15FEB8DB-D16D-F548-B992-E8DD92154118}">
      <dgm:prSet/>
      <dgm:spPr/>
      <dgm:t>
        <a:bodyPr/>
        <a:lstStyle/>
        <a:p>
          <a:endParaRPr lang="en-US"/>
        </a:p>
      </dgm:t>
    </dgm:pt>
    <dgm:pt modelId="{E4E65430-3D3E-7247-9BBD-264379DB4FD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E0A94220-55C7-9943-8312-0FD476C03196}" type="parTrans" cxnId="{0B9B352B-DFC3-9B42-814C-18748E1B278A}">
      <dgm:prSet/>
      <dgm:spPr/>
      <dgm:t>
        <a:bodyPr/>
        <a:lstStyle/>
        <a:p>
          <a:endParaRPr lang="en-US"/>
        </a:p>
      </dgm:t>
    </dgm:pt>
    <dgm:pt modelId="{6D196BED-4039-384D-9F4C-264E3055C023}" type="sibTrans" cxnId="{0B9B352B-DFC3-9B42-814C-18748E1B278A}">
      <dgm:prSet/>
      <dgm:spPr/>
      <dgm:t>
        <a:bodyPr/>
        <a:lstStyle/>
        <a:p>
          <a:endParaRPr lang="en-US"/>
        </a:p>
      </dgm:t>
    </dgm:pt>
    <dgm:pt modelId="{3ADAC8B2-C932-EC41-BF09-F1834E90BC9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2E099B9C-2363-7D42-AFEE-E4F43B4D28F4}" type="parTrans" cxnId="{DAF31C12-860D-2A4D-A528-D22FA1F52B6F}">
      <dgm:prSet/>
      <dgm:spPr/>
      <dgm:t>
        <a:bodyPr/>
        <a:lstStyle/>
        <a:p>
          <a:endParaRPr lang="en-US"/>
        </a:p>
      </dgm:t>
    </dgm:pt>
    <dgm:pt modelId="{A26C7E62-6C7D-3645-BDF9-25BE90842AC6}" type="sibTrans" cxnId="{DAF31C12-860D-2A4D-A528-D22FA1F52B6F}">
      <dgm:prSet/>
      <dgm:spPr/>
      <dgm:t>
        <a:bodyPr/>
        <a:lstStyle/>
        <a:p>
          <a:endParaRPr lang="en-US"/>
        </a:p>
      </dgm:t>
    </dgm:pt>
    <dgm:pt modelId="{56103402-32C8-B242-AF0C-F37CB523C0FA}">
      <dgm:prSet/>
      <dgm:spPr/>
      <dgm:t>
        <a:bodyPr/>
        <a:lstStyle/>
        <a:p>
          <a:endParaRPr lang="en-US" dirty="0"/>
        </a:p>
      </dgm:t>
    </dgm:pt>
    <dgm:pt modelId="{7A256C1C-E061-EC4F-AAFF-541737D2B518}" type="parTrans" cxnId="{67EC971B-851E-0E49-ABFC-4506215EC3E3}">
      <dgm:prSet/>
      <dgm:spPr/>
      <dgm:t>
        <a:bodyPr/>
        <a:lstStyle/>
        <a:p>
          <a:endParaRPr lang="en-US"/>
        </a:p>
      </dgm:t>
    </dgm:pt>
    <dgm:pt modelId="{830A1E0D-18EA-9843-B73B-1EB0C3CEECBD}" type="sibTrans" cxnId="{67EC971B-851E-0E49-ABFC-4506215EC3E3}">
      <dgm:prSet/>
      <dgm:spPr/>
      <dgm:t>
        <a:bodyPr/>
        <a:lstStyle/>
        <a:p>
          <a:endParaRPr lang="en-US"/>
        </a:p>
      </dgm:t>
    </dgm:pt>
    <dgm:pt modelId="{A921A29A-7DD9-DB40-B80D-745338E250C8}">
      <dgm:prSet/>
      <dgm:spPr/>
      <dgm:t>
        <a:bodyPr/>
        <a:lstStyle/>
        <a:p>
          <a:endParaRPr lang="en-US"/>
        </a:p>
      </dgm:t>
    </dgm:pt>
    <dgm:pt modelId="{8E4ECFDB-DE7E-FB4B-99F0-BA305EAB7753}" type="parTrans" cxnId="{7795E73B-BF2B-924C-B5B0-086EB4D86EE4}">
      <dgm:prSet/>
      <dgm:spPr/>
      <dgm:t>
        <a:bodyPr/>
        <a:lstStyle/>
        <a:p>
          <a:endParaRPr lang="en-US"/>
        </a:p>
      </dgm:t>
    </dgm:pt>
    <dgm:pt modelId="{AD10DA89-52E5-5E48-8282-D38F825C6BAC}" type="sibTrans" cxnId="{7795E73B-BF2B-924C-B5B0-086EB4D86EE4}">
      <dgm:prSet/>
      <dgm:spPr/>
      <dgm:t>
        <a:bodyPr/>
        <a:lstStyle/>
        <a:p>
          <a:endParaRPr lang="en-US"/>
        </a:p>
      </dgm:t>
    </dgm:pt>
    <dgm:pt modelId="{9E595BCB-B2EE-5347-8C4E-F1CBD6DC1EEF}">
      <dgm:prSet/>
      <dgm:spPr/>
      <dgm:t>
        <a:bodyPr/>
        <a:lstStyle/>
        <a:p>
          <a:endParaRPr lang="en-US"/>
        </a:p>
      </dgm:t>
    </dgm:pt>
    <dgm:pt modelId="{7C06B296-637F-B940-8C61-A4F3BD4E9D18}" type="parTrans" cxnId="{D71F2EC3-12D7-FD42-951D-18866EC94F8A}">
      <dgm:prSet/>
      <dgm:spPr/>
      <dgm:t>
        <a:bodyPr/>
        <a:lstStyle/>
        <a:p>
          <a:endParaRPr lang="en-US"/>
        </a:p>
      </dgm:t>
    </dgm:pt>
    <dgm:pt modelId="{BF849F36-C339-D74C-A0D3-E8431F758561}" type="sibTrans" cxnId="{D71F2EC3-12D7-FD42-951D-18866EC94F8A}">
      <dgm:prSet/>
      <dgm:spPr/>
      <dgm:t>
        <a:bodyPr/>
        <a:lstStyle/>
        <a:p>
          <a:endParaRPr lang="en-US"/>
        </a:p>
      </dgm:t>
    </dgm:pt>
    <dgm:pt modelId="{E8ADDA8B-709E-7646-8D35-E621C2C1CFA5}">
      <dgm:prSet/>
      <dgm:spPr/>
      <dgm:t>
        <a:bodyPr/>
        <a:lstStyle/>
        <a:p>
          <a:endParaRPr lang="en-US" dirty="0"/>
        </a:p>
      </dgm:t>
    </dgm:pt>
    <dgm:pt modelId="{07164987-2677-7D42-9C9A-FCED308442D2}" type="parTrans" cxnId="{6E3BDE74-AB3E-C445-9B02-28E4476A649B}">
      <dgm:prSet/>
      <dgm:spPr/>
      <dgm:t>
        <a:bodyPr/>
        <a:lstStyle/>
        <a:p>
          <a:endParaRPr lang="en-US"/>
        </a:p>
      </dgm:t>
    </dgm:pt>
    <dgm:pt modelId="{3ACCAF1F-6DAE-6749-8129-EE7DB9D1AED9}" type="sibTrans" cxnId="{6E3BDE74-AB3E-C445-9B02-28E4476A649B}">
      <dgm:prSet/>
      <dgm:spPr/>
      <dgm:t>
        <a:bodyPr/>
        <a:lstStyle/>
        <a:p>
          <a:endParaRPr lang="en-US"/>
        </a:p>
      </dgm:t>
    </dgm:pt>
    <dgm:pt modelId="{9CA7D2A6-FBFF-E34B-AE19-A70C2D3FF0BA}" type="pres">
      <dgm:prSet presAssocID="{B7E34199-A790-2D4E-AA0A-B077490264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B99A901-BD9B-F240-A6BD-840E912A3823}" type="pres">
      <dgm:prSet presAssocID="{3778F90C-CDB2-F64B-9B00-7032DA376F13}" presName="hierRoot1" presStyleCnt="0"/>
      <dgm:spPr/>
    </dgm:pt>
    <dgm:pt modelId="{526675F9-7598-FF45-B21A-8BA810B28209}" type="pres">
      <dgm:prSet presAssocID="{3778F90C-CDB2-F64B-9B00-7032DA376F13}" presName="composite" presStyleCnt="0"/>
      <dgm:spPr/>
    </dgm:pt>
    <dgm:pt modelId="{9B538CD0-0BED-6C46-826F-5BD9D15AEE99}" type="pres">
      <dgm:prSet presAssocID="{3778F90C-CDB2-F64B-9B00-7032DA376F13}" presName="image" presStyleLbl="node0" presStyleIdx="0" presStyleCnt="7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</dgm:pt>
    <dgm:pt modelId="{1A12A640-4F36-7241-961E-67D27C5EBEEE}" type="pres">
      <dgm:prSet presAssocID="{3778F90C-CDB2-F64B-9B00-7032DA376F13}" presName="text" presStyleLbl="revTx" presStyleIdx="0" presStyleCnt="7">
        <dgm:presLayoutVars>
          <dgm:chPref val="3"/>
        </dgm:presLayoutVars>
      </dgm:prSet>
      <dgm:spPr/>
    </dgm:pt>
    <dgm:pt modelId="{86B70428-9A05-FA43-87AA-377895A353B5}" type="pres">
      <dgm:prSet presAssocID="{3778F90C-CDB2-F64B-9B00-7032DA376F13}" presName="hierChild2" presStyleCnt="0"/>
      <dgm:spPr/>
    </dgm:pt>
    <dgm:pt modelId="{0993169A-5DC3-A943-8D94-1BE054FFCBE4}" type="pres">
      <dgm:prSet presAssocID="{E4E65430-3D3E-7247-9BBD-264379DB4FD1}" presName="hierRoot1" presStyleCnt="0"/>
      <dgm:spPr/>
    </dgm:pt>
    <dgm:pt modelId="{576C5AEB-4850-CA42-950A-36A926DAE73A}" type="pres">
      <dgm:prSet presAssocID="{E4E65430-3D3E-7247-9BBD-264379DB4FD1}" presName="composite" presStyleCnt="0"/>
      <dgm:spPr/>
    </dgm:pt>
    <dgm:pt modelId="{2DC83828-03A6-2B41-AFC2-EEEB382FE826}" type="pres">
      <dgm:prSet presAssocID="{E4E65430-3D3E-7247-9BBD-264379DB4FD1}" presName="image" presStyleLbl="node0" presStyleIdx="1" presStyleCnt="7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50000" r="-50000"/>
          </a:stretch>
        </a:blipFill>
      </dgm:spPr>
    </dgm:pt>
    <dgm:pt modelId="{EF9A8B4D-3290-AC4B-8302-251A880BB125}" type="pres">
      <dgm:prSet presAssocID="{E4E65430-3D3E-7247-9BBD-264379DB4FD1}" presName="text" presStyleLbl="revTx" presStyleIdx="1" presStyleCnt="7">
        <dgm:presLayoutVars>
          <dgm:chPref val="3"/>
        </dgm:presLayoutVars>
      </dgm:prSet>
      <dgm:spPr/>
    </dgm:pt>
    <dgm:pt modelId="{D0A29F26-63DA-E14F-8CD4-43DB7A89EF07}" type="pres">
      <dgm:prSet presAssocID="{E4E65430-3D3E-7247-9BBD-264379DB4FD1}" presName="hierChild2" presStyleCnt="0"/>
      <dgm:spPr/>
    </dgm:pt>
    <dgm:pt modelId="{E3D2EA30-20E1-1B47-A259-EB9474AC4AD6}" type="pres">
      <dgm:prSet presAssocID="{3ADAC8B2-C932-EC41-BF09-F1834E90BC91}" presName="hierRoot1" presStyleCnt="0"/>
      <dgm:spPr/>
    </dgm:pt>
    <dgm:pt modelId="{F98791F3-F82B-334F-891E-56DCFEFDADA5}" type="pres">
      <dgm:prSet presAssocID="{3ADAC8B2-C932-EC41-BF09-F1834E90BC91}" presName="composite" presStyleCnt="0"/>
      <dgm:spPr/>
    </dgm:pt>
    <dgm:pt modelId="{3CF62A0C-5CB5-334F-9679-2714976D2D8E}" type="pres">
      <dgm:prSet presAssocID="{3ADAC8B2-C932-EC41-BF09-F1834E90BC91}" presName="image" presStyleLbl="node0" presStyleIdx="2" presStyleCnt="7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E6CB45E-B815-0C46-9809-D6A7FF2EA51A}" type="pres">
      <dgm:prSet presAssocID="{3ADAC8B2-C932-EC41-BF09-F1834E90BC91}" presName="text" presStyleLbl="revTx" presStyleIdx="2" presStyleCnt="7">
        <dgm:presLayoutVars>
          <dgm:chPref val="3"/>
        </dgm:presLayoutVars>
      </dgm:prSet>
      <dgm:spPr/>
    </dgm:pt>
    <dgm:pt modelId="{C4A3E349-BE28-3245-930B-E6A185C07D4D}" type="pres">
      <dgm:prSet presAssocID="{3ADAC8B2-C932-EC41-BF09-F1834E90BC91}" presName="hierChild2" presStyleCnt="0"/>
      <dgm:spPr/>
    </dgm:pt>
    <dgm:pt modelId="{A7505C5D-C6F9-FE4C-8331-97766E49DBE2}" type="pres">
      <dgm:prSet presAssocID="{56103402-32C8-B242-AF0C-F37CB523C0FA}" presName="hierRoot1" presStyleCnt="0"/>
      <dgm:spPr/>
    </dgm:pt>
    <dgm:pt modelId="{D814F1C5-4614-9742-A0D6-225B7C1533B7}" type="pres">
      <dgm:prSet presAssocID="{56103402-32C8-B242-AF0C-F37CB523C0FA}" presName="composite" presStyleCnt="0"/>
      <dgm:spPr/>
    </dgm:pt>
    <dgm:pt modelId="{10964AF2-C694-BC41-99CC-4CCFC262A981}" type="pres">
      <dgm:prSet presAssocID="{56103402-32C8-B242-AF0C-F37CB523C0FA}" presName="image" presStyleLbl="node0" presStyleIdx="3" presStyleCnt="7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0000" r="-50000"/>
          </a:stretch>
        </a:blipFill>
      </dgm:spPr>
    </dgm:pt>
    <dgm:pt modelId="{B6C0E230-C07E-5A44-A4AD-29758AAD7D2F}" type="pres">
      <dgm:prSet presAssocID="{56103402-32C8-B242-AF0C-F37CB523C0FA}" presName="text" presStyleLbl="revTx" presStyleIdx="3" presStyleCnt="7">
        <dgm:presLayoutVars>
          <dgm:chPref val="3"/>
        </dgm:presLayoutVars>
      </dgm:prSet>
      <dgm:spPr/>
    </dgm:pt>
    <dgm:pt modelId="{0B76FC00-E568-5742-8BC2-0A7860B2D5CA}" type="pres">
      <dgm:prSet presAssocID="{56103402-32C8-B242-AF0C-F37CB523C0FA}" presName="hierChild2" presStyleCnt="0"/>
      <dgm:spPr/>
    </dgm:pt>
    <dgm:pt modelId="{E9C657E8-C12B-154F-9B1B-62E11D76BB63}" type="pres">
      <dgm:prSet presAssocID="{E8ADDA8B-709E-7646-8D35-E621C2C1CFA5}" presName="hierRoot1" presStyleCnt="0"/>
      <dgm:spPr/>
    </dgm:pt>
    <dgm:pt modelId="{BB24811A-620E-DB4A-8D43-D65388882DB8}" type="pres">
      <dgm:prSet presAssocID="{E8ADDA8B-709E-7646-8D35-E621C2C1CFA5}" presName="composite" presStyleCnt="0"/>
      <dgm:spPr/>
    </dgm:pt>
    <dgm:pt modelId="{064910AB-4E3B-8F41-A646-2EAD4D2ADA47}" type="pres">
      <dgm:prSet presAssocID="{E8ADDA8B-709E-7646-8D35-E621C2C1CFA5}" presName="image" presStyleLbl="node0" presStyleIdx="4" presStyleCnt="7"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</dgm:pt>
    <dgm:pt modelId="{CB783641-34B2-B748-9793-C2B6C514422F}" type="pres">
      <dgm:prSet presAssocID="{E8ADDA8B-709E-7646-8D35-E621C2C1CFA5}" presName="text" presStyleLbl="revTx" presStyleIdx="4" presStyleCnt="7">
        <dgm:presLayoutVars>
          <dgm:chPref val="3"/>
        </dgm:presLayoutVars>
      </dgm:prSet>
      <dgm:spPr/>
    </dgm:pt>
    <dgm:pt modelId="{AE10DEB2-038D-BE4B-816B-3B894237CD2D}" type="pres">
      <dgm:prSet presAssocID="{E8ADDA8B-709E-7646-8D35-E621C2C1CFA5}" presName="hierChild2" presStyleCnt="0"/>
      <dgm:spPr/>
    </dgm:pt>
    <dgm:pt modelId="{98C02C4A-FF2C-3C4D-A5A2-A3DC9EE3BC7A}" type="pres">
      <dgm:prSet presAssocID="{A921A29A-7DD9-DB40-B80D-745338E250C8}" presName="hierRoot1" presStyleCnt="0"/>
      <dgm:spPr/>
    </dgm:pt>
    <dgm:pt modelId="{287A8245-7D12-5443-8B71-703DA962D163}" type="pres">
      <dgm:prSet presAssocID="{A921A29A-7DD9-DB40-B80D-745338E250C8}" presName="composite" presStyleCnt="0"/>
      <dgm:spPr/>
    </dgm:pt>
    <dgm:pt modelId="{D3D75F59-FCA0-0A48-8C5B-0980D8C7BD32}" type="pres">
      <dgm:prSet presAssocID="{A921A29A-7DD9-DB40-B80D-745338E250C8}" presName="image" presStyleLbl="node0" presStyleIdx="5" presStyleCnt="7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6000" r="-46000"/>
          </a:stretch>
        </a:blipFill>
      </dgm:spPr>
    </dgm:pt>
    <dgm:pt modelId="{E0537ECF-B3F6-ED4E-93EF-1D4CF80E5172}" type="pres">
      <dgm:prSet presAssocID="{A921A29A-7DD9-DB40-B80D-745338E250C8}" presName="text" presStyleLbl="revTx" presStyleIdx="5" presStyleCnt="7">
        <dgm:presLayoutVars>
          <dgm:chPref val="3"/>
        </dgm:presLayoutVars>
      </dgm:prSet>
      <dgm:spPr/>
    </dgm:pt>
    <dgm:pt modelId="{4FFE6283-1749-5843-BFC4-AC21855DD732}" type="pres">
      <dgm:prSet presAssocID="{A921A29A-7DD9-DB40-B80D-745338E250C8}" presName="hierChild2" presStyleCnt="0"/>
      <dgm:spPr/>
    </dgm:pt>
    <dgm:pt modelId="{BB32BC6E-4047-8749-9FA8-631DB5700437}" type="pres">
      <dgm:prSet presAssocID="{9E595BCB-B2EE-5347-8C4E-F1CBD6DC1EEF}" presName="hierRoot1" presStyleCnt="0"/>
      <dgm:spPr/>
    </dgm:pt>
    <dgm:pt modelId="{6D493BAC-E006-D144-8003-598717CA1D0A}" type="pres">
      <dgm:prSet presAssocID="{9E595BCB-B2EE-5347-8C4E-F1CBD6DC1EEF}" presName="composite" presStyleCnt="0"/>
      <dgm:spPr/>
    </dgm:pt>
    <dgm:pt modelId="{D1843BB3-C48B-F249-9512-1F85A97AE2BE}" type="pres">
      <dgm:prSet presAssocID="{9E595BCB-B2EE-5347-8C4E-F1CBD6DC1EEF}" presName="image" presStyleLbl="node0" presStyleIdx="6" presStyleCnt="7"/>
      <dgm:spPr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0000" r="-50000"/>
          </a:stretch>
        </a:blipFill>
      </dgm:spPr>
    </dgm:pt>
    <dgm:pt modelId="{A6FA4BD1-53F6-F946-86BB-D301B0B05A42}" type="pres">
      <dgm:prSet presAssocID="{9E595BCB-B2EE-5347-8C4E-F1CBD6DC1EEF}" presName="text" presStyleLbl="revTx" presStyleIdx="6" presStyleCnt="7">
        <dgm:presLayoutVars>
          <dgm:chPref val="3"/>
        </dgm:presLayoutVars>
      </dgm:prSet>
      <dgm:spPr/>
    </dgm:pt>
    <dgm:pt modelId="{4117A18C-5093-E747-8DB5-9F8B575B5FD0}" type="pres">
      <dgm:prSet presAssocID="{9E595BCB-B2EE-5347-8C4E-F1CBD6DC1EEF}" presName="hierChild2" presStyleCnt="0"/>
      <dgm:spPr/>
    </dgm:pt>
  </dgm:ptLst>
  <dgm:cxnLst>
    <dgm:cxn modelId="{DAF31C12-860D-2A4D-A528-D22FA1F52B6F}" srcId="{B7E34199-A790-2D4E-AA0A-B07749026415}" destId="{3ADAC8B2-C932-EC41-BF09-F1834E90BC91}" srcOrd="2" destOrd="0" parTransId="{2E099B9C-2363-7D42-AFEE-E4F43B4D28F4}" sibTransId="{A26C7E62-6C7D-3645-BDF9-25BE90842AC6}"/>
    <dgm:cxn modelId="{BB36E615-6F1B-2B47-A487-6E996268471C}" type="presOf" srcId="{9E595BCB-B2EE-5347-8C4E-F1CBD6DC1EEF}" destId="{A6FA4BD1-53F6-F946-86BB-D301B0B05A42}" srcOrd="0" destOrd="0" presId="urn:microsoft.com/office/officeart/2009/layout/CirclePictureHierarchy"/>
    <dgm:cxn modelId="{69B1B51A-3622-2048-91A3-B6360E73C14C}" type="presOf" srcId="{E4E65430-3D3E-7247-9BBD-264379DB4FD1}" destId="{EF9A8B4D-3290-AC4B-8302-251A880BB125}" srcOrd="0" destOrd="0" presId="urn:microsoft.com/office/officeart/2009/layout/CirclePictureHierarchy"/>
    <dgm:cxn modelId="{67EC971B-851E-0E49-ABFC-4506215EC3E3}" srcId="{B7E34199-A790-2D4E-AA0A-B07749026415}" destId="{56103402-32C8-B242-AF0C-F37CB523C0FA}" srcOrd="3" destOrd="0" parTransId="{7A256C1C-E061-EC4F-AAFF-541737D2B518}" sibTransId="{830A1E0D-18EA-9843-B73B-1EB0C3CEECBD}"/>
    <dgm:cxn modelId="{0B9B352B-DFC3-9B42-814C-18748E1B278A}" srcId="{B7E34199-A790-2D4E-AA0A-B07749026415}" destId="{E4E65430-3D3E-7247-9BBD-264379DB4FD1}" srcOrd="1" destOrd="0" parTransId="{E0A94220-55C7-9943-8312-0FD476C03196}" sibTransId="{6D196BED-4039-384D-9F4C-264E3055C023}"/>
    <dgm:cxn modelId="{954E852E-E0E8-C845-AE90-04E956D36182}" type="presOf" srcId="{3778F90C-CDB2-F64B-9B00-7032DA376F13}" destId="{1A12A640-4F36-7241-961E-67D27C5EBEEE}" srcOrd="0" destOrd="0" presId="urn:microsoft.com/office/officeart/2009/layout/CirclePictureHierarchy"/>
    <dgm:cxn modelId="{7795E73B-BF2B-924C-B5B0-086EB4D86EE4}" srcId="{B7E34199-A790-2D4E-AA0A-B07749026415}" destId="{A921A29A-7DD9-DB40-B80D-745338E250C8}" srcOrd="5" destOrd="0" parTransId="{8E4ECFDB-DE7E-FB4B-99F0-BA305EAB7753}" sibTransId="{AD10DA89-52E5-5E48-8282-D38F825C6BAC}"/>
    <dgm:cxn modelId="{A2E0F243-B7BB-294C-8B9D-A90E64F37825}" type="presOf" srcId="{B7E34199-A790-2D4E-AA0A-B07749026415}" destId="{9CA7D2A6-FBFF-E34B-AE19-A70C2D3FF0BA}" srcOrd="0" destOrd="0" presId="urn:microsoft.com/office/officeart/2009/layout/CirclePictureHierarchy"/>
    <dgm:cxn modelId="{6E3BDE74-AB3E-C445-9B02-28E4476A649B}" srcId="{B7E34199-A790-2D4E-AA0A-B07749026415}" destId="{E8ADDA8B-709E-7646-8D35-E621C2C1CFA5}" srcOrd="4" destOrd="0" parTransId="{07164987-2677-7D42-9C9A-FCED308442D2}" sibTransId="{3ACCAF1F-6DAE-6749-8129-EE7DB9D1AED9}"/>
    <dgm:cxn modelId="{AECC9A7F-C86A-7647-91DD-6C5594FCA9E7}" type="presOf" srcId="{3ADAC8B2-C932-EC41-BF09-F1834E90BC91}" destId="{EE6CB45E-B815-0C46-9809-D6A7FF2EA51A}" srcOrd="0" destOrd="0" presId="urn:microsoft.com/office/officeart/2009/layout/CirclePictureHierarchy"/>
    <dgm:cxn modelId="{CB3FE285-9CF8-3948-B2D7-479B24CED5D8}" type="presOf" srcId="{E8ADDA8B-709E-7646-8D35-E621C2C1CFA5}" destId="{CB783641-34B2-B748-9793-C2B6C514422F}" srcOrd="0" destOrd="0" presId="urn:microsoft.com/office/officeart/2009/layout/CirclePictureHierarchy"/>
    <dgm:cxn modelId="{E2B2448A-F300-844E-87E7-4E1997FB3E09}" type="presOf" srcId="{56103402-32C8-B242-AF0C-F37CB523C0FA}" destId="{B6C0E230-C07E-5A44-A4AD-29758AAD7D2F}" srcOrd="0" destOrd="0" presId="urn:microsoft.com/office/officeart/2009/layout/CirclePictureHierarchy"/>
    <dgm:cxn modelId="{D71F2EC3-12D7-FD42-951D-18866EC94F8A}" srcId="{B7E34199-A790-2D4E-AA0A-B07749026415}" destId="{9E595BCB-B2EE-5347-8C4E-F1CBD6DC1EEF}" srcOrd="6" destOrd="0" parTransId="{7C06B296-637F-B940-8C61-A4F3BD4E9D18}" sibTransId="{BF849F36-C339-D74C-A0D3-E8431F758561}"/>
    <dgm:cxn modelId="{6A62F7D5-42A0-9D46-BF6E-6478FC65952B}" type="presOf" srcId="{A921A29A-7DD9-DB40-B80D-745338E250C8}" destId="{E0537ECF-B3F6-ED4E-93EF-1D4CF80E5172}" srcOrd="0" destOrd="0" presId="urn:microsoft.com/office/officeart/2009/layout/CirclePictureHierarchy"/>
    <dgm:cxn modelId="{15FEB8DB-D16D-F548-B992-E8DD92154118}" srcId="{B7E34199-A790-2D4E-AA0A-B07749026415}" destId="{3778F90C-CDB2-F64B-9B00-7032DA376F13}" srcOrd="0" destOrd="0" parTransId="{D77DD839-9603-0E4B-BA98-87CA1A7B2900}" sibTransId="{A4D42C65-1C32-DC48-AB37-B671A8B2C5DD}"/>
    <dgm:cxn modelId="{E9C137B5-8AB8-F641-977E-E96E5CCFBFE4}" type="presParOf" srcId="{9CA7D2A6-FBFF-E34B-AE19-A70C2D3FF0BA}" destId="{AB99A901-BD9B-F240-A6BD-840E912A3823}" srcOrd="0" destOrd="0" presId="urn:microsoft.com/office/officeart/2009/layout/CirclePictureHierarchy"/>
    <dgm:cxn modelId="{5B9425A3-3892-4248-9B4D-E0A8A5199255}" type="presParOf" srcId="{AB99A901-BD9B-F240-A6BD-840E912A3823}" destId="{526675F9-7598-FF45-B21A-8BA810B28209}" srcOrd="0" destOrd="0" presId="urn:microsoft.com/office/officeart/2009/layout/CirclePictureHierarchy"/>
    <dgm:cxn modelId="{68E9EF1D-BB4D-D74C-B453-921DDB0C9AF1}" type="presParOf" srcId="{526675F9-7598-FF45-B21A-8BA810B28209}" destId="{9B538CD0-0BED-6C46-826F-5BD9D15AEE99}" srcOrd="0" destOrd="0" presId="urn:microsoft.com/office/officeart/2009/layout/CirclePictureHierarchy"/>
    <dgm:cxn modelId="{8E0A2A29-2471-244C-A9F3-FCD584AE50EB}" type="presParOf" srcId="{526675F9-7598-FF45-B21A-8BA810B28209}" destId="{1A12A640-4F36-7241-961E-67D27C5EBEEE}" srcOrd="1" destOrd="0" presId="urn:microsoft.com/office/officeart/2009/layout/CirclePictureHierarchy"/>
    <dgm:cxn modelId="{64A968B2-613F-884B-90B8-EED9647A854B}" type="presParOf" srcId="{AB99A901-BD9B-F240-A6BD-840E912A3823}" destId="{86B70428-9A05-FA43-87AA-377895A353B5}" srcOrd="1" destOrd="0" presId="urn:microsoft.com/office/officeart/2009/layout/CirclePictureHierarchy"/>
    <dgm:cxn modelId="{A295E8D3-37FA-8440-8D53-47CABB1D6A6E}" type="presParOf" srcId="{9CA7D2A6-FBFF-E34B-AE19-A70C2D3FF0BA}" destId="{0993169A-5DC3-A943-8D94-1BE054FFCBE4}" srcOrd="1" destOrd="0" presId="urn:microsoft.com/office/officeart/2009/layout/CirclePictureHierarchy"/>
    <dgm:cxn modelId="{57DA2E6E-129D-A546-B072-B8C32E5CF5D7}" type="presParOf" srcId="{0993169A-5DC3-A943-8D94-1BE054FFCBE4}" destId="{576C5AEB-4850-CA42-950A-36A926DAE73A}" srcOrd="0" destOrd="0" presId="urn:microsoft.com/office/officeart/2009/layout/CirclePictureHierarchy"/>
    <dgm:cxn modelId="{5BBAB3BC-CFD0-0C40-8AB8-BA8B9C8A4FFC}" type="presParOf" srcId="{576C5AEB-4850-CA42-950A-36A926DAE73A}" destId="{2DC83828-03A6-2B41-AFC2-EEEB382FE826}" srcOrd="0" destOrd="0" presId="urn:microsoft.com/office/officeart/2009/layout/CirclePictureHierarchy"/>
    <dgm:cxn modelId="{6683BC5D-558A-1948-BBA0-C2FB58A4EA0C}" type="presParOf" srcId="{576C5AEB-4850-CA42-950A-36A926DAE73A}" destId="{EF9A8B4D-3290-AC4B-8302-251A880BB125}" srcOrd="1" destOrd="0" presId="urn:microsoft.com/office/officeart/2009/layout/CirclePictureHierarchy"/>
    <dgm:cxn modelId="{538AE71A-3B43-9B44-A446-628C270927E6}" type="presParOf" srcId="{0993169A-5DC3-A943-8D94-1BE054FFCBE4}" destId="{D0A29F26-63DA-E14F-8CD4-43DB7A89EF07}" srcOrd="1" destOrd="0" presId="urn:microsoft.com/office/officeart/2009/layout/CirclePictureHierarchy"/>
    <dgm:cxn modelId="{20AA75BD-7200-0C4F-AF94-488991F45E1E}" type="presParOf" srcId="{9CA7D2A6-FBFF-E34B-AE19-A70C2D3FF0BA}" destId="{E3D2EA30-20E1-1B47-A259-EB9474AC4AD6}" srcOrd="2" destOrd="0" presId="urn:microsoft.com/office/officeart/2009/layout/CirclePictureHierarchy"/>
    <dgm:cxn modelId="{97F5895C-A35D-594A-B4E7-6F9EA82E16F8}" type="presParOf" srcId="{E3D2EA30-20E1-1B47-A259-EB9474AC4AD6}" destId="{F98791F3-F82B-334F-891E-56DCFEFDADA5}" srcOrd="0" destOrd="0" presId="urn:microsoft.com/office/officeart/2009/layout/CirclePictureHierarchy"/>
    <dgm:cxn modelId="{14C8A81D-8C4E-AF4C-916E-046486BAAD34}" type="presParOf" srcId="{F98791F3-F82B-334F-891E-56DCFEFDADA5}" destId="{3CF62A0C-5CB5-334F-9679-2714976D2D8E}" srcOrd="0" destOrd="0" presId="urn:microsoft.com/office/officeart/2009/layout/CirclePictureHierarchy"/>
    <dgm:cxn modelId="{9A1406E1-1C9B-F74B-93D9-E6162E47F426}" type="presParOf" srcId="{F98791F3-F82B-334F-891E-56DCFEFDADA5}" destId="{EE6CB45E-B815-0C46-9809-D6A7FF2EA51A}" srcOrd="1" destOrd="0" presId="urn:microsoft.com/office/officeart/2009/layout/CirclePictureHierarchy"/>
    <dgm:cxn modelId="{62706AC0-4918-5140-9148-70A9EB5E8D20}" type="presParOf" srcId="{E3D2EA30-20E1-1B47-A259-EB9474AC4AD6}" destId="{C4A3E349-BE28-3245-930B-E6A185C07D4D}" srcOrd="1" destOrd="0" presId="urn:microsoft.com/office/officeart/2009/layout/CirclePictureHierarchy"/>
    <dgm:cxn modelId="{C3589652-66FC-A946-A5D0-A4C5ABDA82F8}" type="presParOf" srcId="{9CA7D2A6-FBFF-E34B-AE19-A70C2D3FF0BA}" destId="{A7505C5D-C6F9-FE4C-8331-97766E49DBE2}" srcOrd="3" destOrd="0" presId="urn:microsoft.com/office/officeart/2009/layout/CirclePictureHierarchy"/>
    <dgm:cxn modelId="{88670DE9-95B6-C845-9FC4-0586ACB9EA41}" type="presParOf" srcId="{A7505C5D-C6F9-FE4C-8331-97766E49DBE2}" destId="{D814F1C5-4614-9742-A0D6-225B7C1533B7}" srcOrd="0" destOrd="0" presId="urn:microsoft.com/office/officeart/2009/layout/CirclePictureHierarchy"/>
    <dgm:cxn modelId="{D5DDC5E9-0985-AE44-A709-1585E0DF2439}" type="presParOf" srcId="{D814F1C5-4614-9742-A0D6-225B7C1533B7}" destId="{10964AF2-C694-BC41-99CC-4CCFC262A981}" srcOrd="0" destOrd="0" presId="urn:microsoft.com/office/officeart/2009/layout/CirclePictureHierarchy"/>
    <dgm:cxn modelId="{2862B103-B19E-CC4D-9846-4B07DE11A3EC}" type="presParOf" srcId="{D814F1C5-4614-9742-A0D6-225B7C1533B7}" destId="{B6C0E230-C07E-5A44-A4AD-29758AAD7D2F}" srcOrd="1" destOrd="0" presId="urn:microsoft.com/office/officeart/2009/layout/CirclePictureHierarchy"/>
    <dgm:cxn modelId="{A07FB733-FB48-B448-88E5-6236E26FDD2E}" type="presParOf" srcId="{A7505C5D-C6F9-FE4C-8331-97766E49DBE2}" destId="{0B76FC00-E568-5742-8BC2-0A7860B2D5CA}" srcOrd="1" destOrd="0" presId="urn:microsoft.com/office/officeart/2009/layout/CirclePictureHierarchy"/>
    <dgm:cxn modelId="{80D068DD-5B5C-5F4B-9B13-F3505C69D797}" type="presParOf" srcId="{9CA7D2A6-FBFF-E34B-AE19-A70C2D3FF0BA}" destId="{E9C657E8-C12B-154F-9B1B-62E11D76BB63}" srcOrd="4" destOrd="0" presId="urn:microsoft.com/office/officeart/2009/layout/CirclePictureHierarchy"/>
    <dgm:cxn modelId="{09D60FC0-803B-D14A-802F-0007B65E5241}" type="presParOf" srcId="{E9C657E8-C12B-154F-9B1B-62E11D76BB63}" destId="{BB24811A-620E-DB4A-8D43-D65388882DB8}" srcOrd="0" destOrd="0" presId="urn:microsoft.com/office/officeart/2009/layout/CirclePictureHierarchy"/>
    <dgm:cxn modelId="{244F0E15-6EA6-344F-A9F4-6FB3080EFA70}" type="presParOf" srcId="{BB24811A-620E-DB4A-8D43-D65388882DB8}" destId="{064910AB-4E3B-8F41-A646-2EAD4D2ADA47}" srcOrd="0" destOrd="0" presId="urn:microsoft.com/office/officeart/2009/layout/CirclePictureHierarchy"/>
    <dgm:cxn modelId="{C4398FC7-665C-0B4E-9BAA-F6D160756682}" type="presParOf" srcId="{BB24811A-620E-DB4A-8D43-D65388882DB8}" destId="{CB783641-34B2-B748-9793-C2B6C514422F}" srcOrd="1" destOrd="0" presId="urn:microsoft.com/office/officeart/2009/layout/CirclePictureHierarchy"/>
    <dgm:cxn modelId="{3EE93B4B-EC5F-4F4C-8B1C-5C48B8D0715B}" type="presParOf" srcId="{E9C657E8-C12B-154F-9B1B-62E11D76BB63}" destId="{AE10DEB2-038D-BE4B-816B-3B894237CD2D}" srcOrd="1" destOrd="0" presId="urn:microsoft.com/office/officeart/2009/layout/CirclePictureHierarchy"/>
    <dgm:cxn modelId="{44955442-964D-F740-9201-DCAC9CA58008}" type="presParOf" srcId="{9CA7D2A6-FBFF-E34B-AE19-A70C2D3FF0BA}" destId="{98C02C4A-FF2C-3C4D-A5A2-A3DC9EE3BC7A}" srcOrd="5" destOrd="0" presId="urn:microsoft.com/office/officeart/2009/layout/CirclePictureHierarchy"/>
    <dgm:cxn modelId="{9A2D9F55-FF7E-BB4B-A534-9F133C98109B}" type="presParOf" srcId="{98C02C4A-FF2C-3C4D-A5A2-A3DC9EE3BC7A}" destId="{287A8245-7D12-5443-8B71-703DA962D163}" srcOrd="0" destOrd="0" presId="urn:microsoft.com/office/officeart/2009/layout/CirclePictureHierarchy"/>
    <dgm:cxn modelId="{B15E4C9C-1E40-984B-A13B-4E690BA011F8}" type="presParOf" srcId="{287A8245-7D12-5443-8B71-703DA962D163}" destId="{D3D75F59-FCA0-0A48-8C5B-0980D8C7BD32}" srcOrd="0" destOrd="0" presId="urn:microsoft.com/office/officeart/2009/layout/CirclePictureHierarchy"/>
    <dgm:cxn modelId="{7D23CB85-B738-4446-8FC9-BA917AD9B697}" type="presParOf" srcId="{287A8245-7D12-5443-8B71-703DA962D163}" destId="{E0537ECF-B3F6-ED4E-93EF-1D4CF80E5172}" srcOrd="1" destOrd="0" presId="urn:microsoft.com/office/officeart/2009/layout/CirclePictureHierarchy"/>
    <dgm:cxn modelId="{AF76BB47-F7B4-DB43-8783-6A25414730EB}" type="presParOf" srcId="{98C02C4A-FF2C-3C4D-A5A2-A3DC9EE3BC7A}" destId="{4FFE6283-1749-5843-BFC4-AC21855DD732}" srcOrd="1" destOrd="0" presId="urn:microsoft.com/office/officeart/2009/layout/CirclePictureHierarchy"/>
    <dgm:cxn modelId="{B2C15CC9-9D28-3F4B-AB60-754E9B7DB993}" type="presParOf" srcId="{9CA7D2A6-FBFF-E34B-AE19-A70C2D3FF0BA}" destId="{BB32BC6E-4047-8749-9FA8-631DB5700437}" srcOrd="6" destOrd="0" presId="urn:microsoft.com/office/officeart/2009/layout/CirclePictureHierarchy"/>
    <dgm:cxn modelId="{048B5AB0-2914-DD4C-8CFB-4CAF4EA40192}" type="presParOf" srcId="{BB32BC6E-4047-8749-9FA8-631DB5700437}" destId="{6D493BAC-E006-D144-8003-598717CA1D0A}" srcOrd="0" destOrd="0" presId="urn:microsoft.com/office/officeart/2009/layout/CirclePictureHierarchy"/>
    <dgm:cxn modelId="{49924AB1-6133-C74B-B321-D26CF0926AF3}" type="presParOf" srcId="{6D493BAC-E006-D144-8003-598717CA1D0A}" destId="{D1843BB3-C48B-F249-9512-1F85A97AE2BE}" srcOrd="0" destOrd="0" presId="urn:microsoft.com/office/officeart/2009/layout/CirclePictureHierarchy"/>
    <dgm:cxn modelId="{E27F1E6B-DB0F-E044-8E12-04A7D3D2D614}" type="presParOf" srcId="{6D493BAC-E006-D144-8003-598717CA1D0A}" destId="{A6FA4BD1-53F6-F946-86BB-D301B0B05A42}" srcOrd="1" destOrd="0" presId="urn:microsoft.com/office/officeart/2009/layout/CirclePictureHierarchy"/>
    <dgm:cxn modelId="{D61FB00B-F8EB-5D42-BE82-98BAD37D17C1}" type="presParOf" srcId="{BB32BC6E-4047-8749-9FA8-631DB5700437}" destId="{4117A18C-5093-E747-8DB5-9F8B575B5FD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3C22B4-A7C9-F54C-983A-EDA7909152A4}" type="doc">
      <dgm:prSet loTypeId="urn:microsoft.com/office/officeart/2005/8/layout/arrow2" loCatId="" qsTypeId="urn:microsoft.com/office/officeart/2005/8/quickstyle/simple1" qsCatId="simple" csTypeId="urn:microsoft.com/office/officeart/2005/8/colors/accent0_2" csCatId="mainScheme" phldr="1"/>
      <dgm:spPr/>
    </dgm:pt>
    <dgm:pt modelId="{4810D9B6-26A1-E245-9EBF-BF618017D77A}">
      <dgm:prSet phldrT="[Text]"/>
      <dgm:spPr/>
      <dgm:t>
        <a:bodyPr/>
        <a:lstStyle/>
        <a:p>
          <a:r>
            <a:rPr lang="en-US" b="1"/>
            <a:t>Chatbots</a:t>
          </a:r>
        </a:p>
      </dgm:t>
    </dgm:pt>
    <dgm:pt modelId="{358F3702-BFC9-AE4A-BB17-119889ABE7BA}" type="parTrans" cxnId="{CC397534-9B00-2041-BA9F-1FC09328F7B7}">
      <dgm:prSet/>
      <dgm:spPr/>
      <dgm:t>
        <a:bodyPr/>
        <a:lstStyle/>
        <a:p>
          <a:endParaRPr lang="en-US"/>
        </a:p>
      </dgm:t>
    </dgm:pt>
    <dgm:pt modelId="{95F62A20-534C-344B-9000-6588E7C3092E}" type="sibTrans" cxnId="{CC397534-9B00-2041-BA9F-1FC09328F7B7}">
      <dgm:prSet/>
      <dgm:spPr/>
      <dgm:t>
        <a:bodyPr/>
        <a:lstStyle/>
        <a:p>
          <a:endParaRPr lang="en-US"/>
        </a:p>
      </dgm:t>
    </dgm:pt>
    <dgm:pt modelId="{D25A1C23-D094-454B-A1D0-12831F7318B6}">
      <dgm:prSet phldrT="[Text]" custT="1"/>
      <dgm:spPr>
        <a:noFill/>
        <a:ln>
          <a:noFill/>
        </a:ln>
        <a:effectLst/>
      </dgm:spPr>
      <dgm:t>
        <a:bodyPr spcFirstLastPara="0" vert="horz" wrap="square" lIns="109718" tIns="0" rIns="0" bIns="0" numCol="1" spcCol="1270" anchor="t" anchorCtr="0"/>
        <a:lstStyle/>
        <a:p>
          <a:r>
            <a:rPr lang="en-US" sz="1900" b="1" kern="1200" dirty="0">
              <a:solidFill>
                <a:srgbClr val="00315A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Game-based learning</a:t>
          </a:r>
        </a:p>
      </dgm:t>
    </dgm:pt>
    <dgm:pt modelId="{24412AAE-A310-3045-BC35-BCB18CEA644A}" type="parTrans" cxnId="{7453D178-26F4-6045-B553-04CFF37CCFF0}">
      <dgm:prSet/>
      <dgm:spPr/>
      <dgm:t>
        <a:bodyPr/>
        <a:lstStyle/>
        <a:p>
          <a:endParaRPr lang="en-US"/>
        </a:p>
      </dgm:t>
    </dgm:pt>
    <dgm:pt modelId="{D28BD471-9996-784D-8E33-ADB847FD24B2}" type="sibTrans" cxnId="{7453D178-26F4-6045-B553-04CFF37CCFF0}">
      <dgm:prSet/>
      <dgm:spPr/>
      <dgm:t>
        <a:bodyPr/>
        <a:lstStyle/>
        <a:p>
          <a:endParaRPr lang="en-US"/>
        </a:p>
      </dgm:t>
    </dgm:pt>
    <dgm:pt modelId="{7DCA989F-FAAA-274E-A334-51CDF95FCB9D}">
      <dgm:prSet phldrT="[Text]"/>
      <dgm:spPr/>
      <dgm:t>
        <a:bodyPr/>
        <a:lstStyle/>
        <a:p>
          <a:r>
            <a:rPr lang="en-US" b="1"/>
            <a:t>Predictive learning</a:t>
          </a:r>
        </a:p>
      </dgm:t>
    </dgm:pt>
    <dgm:pt modelId="{42ED53CF-5A67-6440-8040-67D0214B8F1C}" type="parTrans" cxnId="{368B4F10-0190-174C-B083-BC9B948BF99E}">
      <dgm:prSet/>
      <dgm:spPr/>
      <dgm:t>
        <a:bodyPr/>
        <a:lstStyle/>
        <a:p>
          <a:endParaRPr lang="en-US"/>
        </a:p>
      </dgm:t>
    </dgm:pt>
    <dgm:pt modelId="{029E0F3D-2AA1-564C-9DE0-01E54544F166}" type="sibTrans" cxnId="{368B4F10-0190-174C-B083-BC9B948BF99E}">
      <dgm:prSet/>
      <dgm:spPr/>
      <dgm:t>
        <a:bodyPr/>
        <a:lstStyle/>
        <a:p>
          <a:endParaRPr lang="en-US"/>
        </a:p>
      </dgm:t>
    </dgm:pt>
    <dgm:pt modelId="{6D4BAAAE-3822-944F-9DAD-E0739585EE04}">
      <dgm:prSet phldrT="[Text]" custT="1"/>
      <dgm:spPr/>
      <dgm:t>
        <a:bodyPr/>
        <a:lstStyle/>
        <a:p>
          <a:r>
            <a:rPr lang="en-US" sz="1900" b="1" kern="1200" dirty="0">
              <a:solidFill>
                <a:srgbClr val="00315A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Immersive Learning</a:t>
          </a:r>
        </a:p>
      </dgm:t>
    </dgm:pt>
    <dgm:pt modelId="{482A1D0E-2998-D443-BDFA-526CA0AF4161}" type="parTrans" cxnId="{D73D1182-B2D1-BA49-9878-55D5C7C6E7F1}">
      <dgm:prSet/>
      <dgm:spPr/>
      <dgm:t>
        <a:bodyPr/>
        <a:lstStyle/>
        <a:p>
          <a:endParaRPr lang="en-US"/>
        </a:p>
      </dgm:t>
    </dgm:pt>
    <dgm:pt modelId="{CB51D70A-5B07-C248-AFF9-13F634658B02}" type="sibTrans" cxnId="{D73D1182-B2D1-BA49-9878-55D5C7C6E7F1}">
      <dgm:prSet/>
      <dgm:spPr/>
      <dgm:t>
        <a:bodyPr/>
        <a:lstStyle/>
        <a:p>
          <a:endParaRPr lang="en-US"/>
        </a:p>
      </dgm:t>
    </dgm:pt>
    <dgm:pt modelId="{5D94487A-C64C-9644-8E65-76FA46EE20CE}" type="pres">
      <dgm:prSet presAssocID="{193C22B4-A7C9-F54C-983A-EDA7909152A4}" presName="arrowDiagram" presStyleCnt="0">
        <dgm:presLayoutVars>
          <dgm:chMax val="5"/>
          <dgm:dir/>
          <dgm:resizeHandles val="exact"/>
        </dgm:presLayoutVars>
      </dgm:prSet>
      <dgm:spPr/>
    </dgm:pt>
    <dgm:pt modelId="{9C92A72C-365E-CF4C-A7C5-69D835EEB3C8}" type="pres">
      <dgm:prSet presAssocID="{193C22B4-A7C9-F54C-983A-EDA7909152A4}" presName="arrow" presStyleLbl="bgShp" presStyleIdx="0" presStyleCnt="1"/>
      <dgm:spPr/>
    </dgm:pt>
    <dgm:pt modelId="{459C5B88-00A6-E747-9558-335D33B4DAB2}" type="pres">
      <dgm:prSet presAssocID="{193C22B4-A7C9-F54C-983A-EDA7909152A4}" presName="arrowDiagram4" presStyleCnt="0"/>
      <dgm:spPr/>
    </dgm:pt>
    <dgm:pt modelId="{DE106736-3FCE-2D4C-A9E4-962890B9A9D2}" type="pres">
      <dgm:prSet presAssocID="{4810D9B6-26A1-E245-9EBF-BF618017D77A}" presName="bullet4a" presStyleLbl="node1" presStyleIdx="0" presStyleCnt="4"/>
      <dgm:spPr/>
    </dgm:pt>
    <dgm:pt modelId="{2E58783F-2B1A-2044-AE2C-1971CFB576C4}" type="pres">
      <dgm:prSet presAssocID="{4810D9B6-26A1-E245-9EBF-BF618017D77A}" presName="textBox4a" presStyleLbl="revTx" presStyleIdx="0" presStyleCnt="4">
        <dgm:presLayoutVars>
          <dgm:bulletEnabled val="1"/>
        </dgm:presLayoutVars>
      </dgm:prSet>
      <dgm:spPr/>
    </dgm:pt>
    <dgm:pt modelId="{57B427EB-59F1-3549-ADDB-7E44FD92150D}" type="pres">
      <dgm:prSet presAssocID="{D25A1C23-D094-454B-A1D0-12831F7318B6}" presName="bullet4b" presStyleLbl="node1" presStyleIdx="1" presStyleCnt="4"/>
      <dgm:spPr/>
    </dgm:pt>
    <dgm:pt modelId="{163F218B-3F74-6945-B8EC-B2934A26FCBC}" type="pres">
      <dgm:prSet presAssocID="{D25A1C23-D094-454B-A1D0-12831F7318B6}" presName="textBox4b" presStyleLbl="revTx" presStyleIdx="1" presStyleCnt="4">
        <dgm:presLayoutVars>
          <dgm:bulletEnabled val="1"/>
        </dgm:presLayoutVars>
      </dgm:prSet>
      <dgm:spPr/>
    </dgm:pt>
    <dgm:pt modelId="{A7CA7AC9-057D-2F40-991A-9316CE0948B7}" type="pres">
      <dgm:prSet presAssocID="{6D4BAAAE-3822-944F-9DAD-E0739585EE04}" presName="bullet4c" presStyleLbl="node1" presStyleIdx="2" presStyleCnt="4"/>
      <dgm:spPr/>
    </dgm:pt>
    <dgm:pt modelId="{BB1F0BA5-973F-354A-8F44-4E9D9B66A2A2}" type="pres">
      <dgm:prSet presAssocID="{6D4BAAAE-3822-944F-9DAD-E0739585EE04}" presName="textBox4c" presStyleLbl="revTx" presStyleIdx="2" presStyleCnt="4">
        <dgm:presLayoutVars>
          <dgm:bulletEnabled val="1"/>
        </dgm:presLayoutVars>
      </dgm:prSet>
      <dgm:spPr/>
    </dgm:pt>
    <dgm:pt modelId="{03FAE9E8-FB8F-AA49-B7B5-38AD772A6E2B}" type="pres">
      <dgm:prSet presAssocID="{7DCA989F-FAAA-274E-A334-51CDF95FCB9D}" presName="bullet4d" presStyleLbl="node1" presStyleIdx="3" presStyleCnt="4"/>
      <dgm:spPr/>
    </dgm:pt>
    <dgm:pt modelId="{5A130C6B-5829-5948-887C-636CA7A92737}" type="pres">
      <dgm:prSet presAssocID="{7DCA989F-FAAA-274E-A334-51CDF95FCB9D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E1912203-BCDF-C340-8207-0E1D379F6DA7}" type="presOf" srcId="{4810D9B6-26A1-E245-9EBF-BF618017D77A}" destId="{2E58783F-2B1A-2044-AE2C-1971CFB576C4}" srcOrd="0" destOrd="0" presId="urn:microsoft.com/office/officeart/2005/8/layout/arrow2"/>
    <dgm:cxn modelId="{9D538E08-334D-3C4D-8E43-66677B7BD8ED}" type="presOf" srcId="{7DCA989F-FAAA-274E-A334-51CDF95FCB9D}" destId="{5A130C6B-5829-5948-887C-636CA7A92737}" srcOrd="0" destOrd="0" presId="urn:microsoft.com/office/officeart/2005/8/layout/arrow2"/>
    <dgm:cxn modelId="{368B4F10-0190-174C-B083-BC9B948BF99E}" srcId="{193C22B4-A7C9-F54C-983A-EDA7909152A4}" destId="{7DCA989F-FAAA-274E-A334-51CDF95FCB9D}" srcOrd="3" destOrd="0" parTransId="{42ED53CF-5A67-6440-8040-67D0214B8F1C}" sibTransId="{029E0F3D-2AA1-564C-9DE0-01E54544F166}"/>
    <dgm:cxn modelId="{CC397534-9B00-2041-BA9F-1FC09328F7B7}" srcId="{193C22B4-A7C9-F54C-983A-EDA7909152A4}" destId="{4810D9B6-26A1-E245-9EBF-BF618017D77A}" srcOrd="0" destOrd="0" parTransId="{358F3702-BFC9-AE4A-BB17-119889ABE7BA}" sibTransId="{95F62A20-534C-344B-9000-6588E7C3092E}"/>
    <dgm:cxn modelId="{A5F7A237-725B-ED4D-9398-4AFF974E0A51}" type="presOf" srcId="{193C22B4-A7C9-F54C-983A-EDA7909152A4}" destId="{5D94487A-C64C-9644-8E65-76FA46EE20CE}" srcOrd="0" destOrd="0" presId="urn:microsoft.com/office/officeart/2005/8/layout/arrow2"/>
    <dgm:cxn modelId="{DF958B4B-4B8A-6C4A-B9EE-B4D16DBCB470}" type="presOf" srcId="{6D4BAAAE-3822-944F-9DAD-E0739585EE04}" destId="{BB1F0BA5-973F-354A-8F44-4E9D9B66A2A2}" srcOrd="0" destOrd="0" presId="urn:microsoft.com/office/officeart/2005/8/layout/arrow2"/>
    <dgm:cxn modelId="{7453D178-26F4-6045-B553-04CFF37CCFF0}" srcId="{193C22B4-A7C9-F54C-983A-EDA7909152A4}" destId="{D25A1C23-D094-454B-A1D0-12831F7318B6}" srcOrd="1" destOrd="0" parTransId="{24412AAE-A310-3045-BC35-BCB18CEA644A}" sibTransId="{D28BD471-9996-784D-8E33-ADB847FD24B2}"/>
    <dgm:cxn modelId="{D73D1182-B2D1-BA49-9878-55D5C7C6E7F1}" srcId="{193C22B4-A7C9-F54C-983A-EDA7909152A4}" destId="{6D4BAAAE-3822-944F-9DAD-E0739585EE04}" srcOrd="2" destOrd="0" parTransId="{482A1D0E-2998-D443-BDFA-526CA0AF4161}" sibTransId="{CB51D70A-5B07-C248-AFF9-13F634658B02}"/>
    <dgm:cxn modelId="{FC05789D-A812-304A-A6EC-CA9CE8F9117A}" type="presOf" srcId="{D25A1C23-D094-454B-A1D0-12831F7318B6}" destId="{163F218B-3F74-6945-B8EC-B2934A26FCBC}" srcOrd="0" destOrd="0" presId="urn:microsoft.com/office/officeart/2005/8/layout/arrow2"/>
    <dgm:cxn modelId="{D9FDF084-C62D-C849-B7EE-16E79BCE41E1}" type="presParOf" srcId="{5D94487A-C64C-9644-8E65-76FA46EE20CE}" destId="{9C92A72C-365E-CF4C-A7C5-69D835EEB3C8}" srcOrd="0" destOrd="0" presId="urn:microsoft.com/office/officeart/2005/8/layout/arrow2"/>
    <dgm:cxn modelId="{701D9530-3BB0-A847-AB0A-F64B8ED1C306}" type="presParOf" srcId="{5D94487A-C64C-9644-8E65-76FA46EE20CE}" destId="{459C5B88-00A6-E747-9558-335D33B4DAB2}" srcOrd="1" destOrd="0" presId="urn:microsoft.com/office/officeart/2005/8/layout/arrow2"/>
    <dgm:cxn modelId="{C5E781DE-D9B2-AD42-A4EC-36BE2E49B7FC}" type="presParOf" srcId="{459C5B88-00A6-E747-9558-335D33B4DAB2}" destId="{DE106736-3FCE-2D4C-A9E4-962890B9A9D2}" srcOrd="0" destOrd="0" presId="urn:microsoft.com/office/officeart/2005/8/layout/arrow2"/>
    <dgm:cxn modelId="{AED80C0D-38A9-E942-AEF9-81DDD748E5FC}" type="presParOf" srcId="{459C5B88-00A6-E747-9558-335D33B4DAB2}" destId="{2E58783F-2B1A-2044-AE2C-1971CFB576C4}" srcOrd="1" destOrd="0" presId="urn:microsoft.com/office/officeart/2005/8/layout/arrow2"/>
    <dgm:cxn modelId="{770566FF-BD79-9D4D-8CE3-CA350234CC3C}" type="presParOf" srcId="{459C5B88-00A6-E747-9558-335D33B4DAB2}" destId="{57B427EB-59F1-3549-ADDB-7E44FD92150D}" srcOrd="2" destOrd="0" presId="urn:microsoft.com/office/officeart/2005/8/layout/arrow2"/>
    <dgm:cxn modelId="{95429BE7-F920-8842-BBFA-0471BE5CC63E}" type="presParOf" srcId="{459C5B88-00A6-E747-9558-335D33B4DAB2}" destId="{163F218B-3F74-6945-B8EC-B2934A26FCBC}" srcOrd="3" destOrd="0" presId="urn:microsoft.com/office/officeart/2005/8/layout/arrow2"/>
    <dgm:cxn modelId="{1DA534A8-6AF0-A344-841D-35EB512ECFC5}" type="presParOf" srcId="{459C5B88-00A6-E747-9558-335D33B4DAB2}" destId="{A7CA7AC9-057D-2F40-991A-9316CE0948B7}" srcOrd="4" destOrd="0" presId="urn:microsoft.com/office/officeart/2005/8/layout/arrow2"/>
    <dgm:cxn modelId="{6AF2043F-447C-3E4F-B246-A3A57F08E818}" type="presParOf" srcId="{459C5B88-00A6-E747-9558-335D33B4DAB2}" destId="{BB1F0BA5-973F-354A-8F44-4E9D9B66A2A2}" srcOrd="5" destOrd="0" presId="urn:microsoft.com/office/officeart/2005/8/layout/arrow2"/>
    <dgm:cxn modelId="{59615F90-1253-3848-8431-C658D2AA1799}" type="presParOf" srcId="{459C5B88-00A6-E747-9558-335D33B4DAB2}" destId="{03FAE9E8-FB8F-AA49-B7B5-38AD772A6E2B}" srcOrd="6" destOrd="0" presId="urn:microsoft.com/office/officeart/2005/8/layout/arrow2"/>
    <dgm:cxn modelId="{7E139A74-A852-6A4B-A3FA-5FBB464D6087}" type="presParOf" srcId="{459C5B88-00A6-E747-9558-335D33B4DAB2}" destId="{5A130C6B-5829-5948-887C-636CA7A9273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49A9B1-0AE5-1D49-B9DC-B27FD74EBD09}" type="doc">
      <dgm:prSet loTypeId="urn:microsoft.com/office/officeart/2005/8/layout/process1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9292910-0EB7-804F-8340-DD189D7E3ECC}">
      <dgm:prSet phldrT="[Text]" custT="1"/>
      <dgm:spPr/>
      <dgm:t>
        <a:bodyPr/>
        <a:lstStyle/>
        <a:p>
          <a:r>
            <a:rPr lang="en-US" sz="1400" b="1" i="0">
              <a:latin typeface="+mn-lt"/>
              <a:ea typeface="Gill Sans Light" charset="0"/>
              <a:cs typeface="Gill Sans Light" charset="0"/>
            </a:rPr>
            <a:t>Identify, test and incubate</a:t>
          </a:r>
          <a:r>
            <a:rPr lang="en-US" sz="1400" b="0" i="0">
              <a:latin typeface="+mn-lt"/>
              <a:ea typeface="Gill Sans Light" charset="0"/>
              <a:cs typeface="Gill Sans Light" charset="0"/>
            </a:rPr>
            <a:t> </a:t>
          </a:r>
          <a:br>
            <a:rPr lang="en-US" sz="1400" b="0" i="0">
              <a:latin typeface="+mn-lt"/>
              <a:ea typeface="Gill Sans Light" charset="0"/>
              <a:cs typeface="Gill Sans Light" charset="0"/>
            </a:rPr>
          </a:br>
          <a:r>
            <a:rPr lang="en-US" sz="1400" b="0" i="0" err="1">
              <a:latin typeface="+mn-lt"/>
              <a:ea typeface="Gill Sans Light" charset="0"/>
              <a:cs typeface="Gill Sans Light" charset="0"/>
            </a:rPr>
            <a:t>ed</a:t>
          </a:r>
          <a:r>
            <a:rPr lang="en-US" sz="1400" b="0" i="0">
              <a:latin typeface="+mn-lt"/>
              <a:ea typeface="Gill Sans Light" charset="0"/>
              <a:cs typeface="Gill Sans Light" charset="0"/>
            </a:rPr>
            <a:t>-tech and learning-tech solutions</a:t>
          </a:r>
        </a:p>
      </dgm:t>
    </dgm:pt>
    <dgm:pt modelId="{37B3D8CB-B520-614B-A551-415B2574CCD0}" type="parTrans" cxnId="{F60DA7A5-59C0-904A-B801-077D0984B427}">
      <dgm:prSet/>
      <dgm:spPr/>
      <dgm:t>
        <a:bodyPr/>
        <a:lstStyle/>
        <a:p>
          <a:endParaRPr lang="en-US" sz="1400"/>
        </a:p>
      </dgm:t>
    </dgm:pt>
    <dgm:pt modelId="{B51718AF-FCF1-7C4C-9F42-FB7E011DF0CB}" type="sibTrans" cxnId="{F60DA7A5-59C0-904A-B801-077D0984B427}">
      <dgm:prSet custT="1"/>
      <dgm:spPr/>
      <dgm:t>
        <a:bodyPr/>
        <a:lstStyle/>
        <a:p>
          <a:endParaRPr lang="en-US" sz="2400"/>
        </a:p>
      </dgm:t>
    </dgm:pt>
    <dgm:pt modelId="{55DC463A-4F4D-8C40-8BF9-D845CE707372}">
      <dgm:prSet phldrT="[Text]" custT="1"/>
      <dgm:spPr/>
      <dgm:t>
        <a:bodyPr/>
        <a:lstStyle/>
        <a:p>
          <a:pPr algn="ctr"/>
          <a:r>
            <a:rPr lang="en-US" sz="1400" b="0" i="0" dirty="0">
              <a:latin typeface="+mn-lt"/>
              <a:ea typeface="Gill Sans Light" charset="0"/>
              <a:cs typeface="Gill Sans Light" charset="0"/>
            </a:rPr>
            <a:t>Create spaces to </a:t>
          </a:r>
          <a:r>
            <a:rPr lang="en-US" sz="1400" b="1" i="0" dirty="0">
              <a:latin typeface="+mn-lt"/>
              <a:ea typeface="Gill Sans Light" charset="0"/>
              <a:cs typeface="Gill Sans Light" charset="0"/>
            </a:rPr>
            <a:t>capture </a:t>
          </a:r>
          <a:br>
            <a:rPr lang="en-US" sz="1400" b="1" i="0" dirty="0">
              <a:latin typeface="+mn-lt"/>
              <a:ea typeface="Gill Sans Light" charset="0"/>
              <a:cs typeface="Gill Sans Light" charset="0"/>
            </a:rPr>
          </a:br>
          <a:r>
            <a:rPr lang="en-US" sz="1400" b="1" i="0" dirty="0">
              <a:latin typeface="+mn-lt"/>
              <a:ea typeface="Gill Sans Light" charset="0"/>
              <a:cs typeface="Gill Sans Light" charset="0"/>
            </a:rPr>
            <a:t>local learning</a:t>
          </a:r>
          <a:r>
            <a:rPr lang="en-US" sz="1400" b="0" i="0" dirty="0">
              <a:latin typeface="+mn-lt"/>
              <a:ea typeface="Gill Sans Light" charset="0"/>
              <a:cs typeface="Gill Sans Light" charset="0"/>
            </a:rPr>
            <a:t> through </a:t>
          </a:r>
          <a:br>
            <a:rPr lang="en-US" sz="1400" b="0" i="0" dirty="0">
              <a:latin typeface="+mn-lt"/>
              <a:ea typeface="Gill Sans Light" charset="0"/>
              <a:cs typeface="Gill Sans Light" charset="0"/>
            </a:rPr>
          </a:br>
          <a:r>
            <a:rPr lang="en-US" sz="1400" b="0" i="0" dirty="0">
              <a:latin typeface="+mn-lt"/>
              <a:ea typeface="Gill Sans Light" charset="0"/>
              <a:cs typeface="Gill Sans Light" charset="0"/>
            </a:rPr>
            <a:t>design thinking</a:t>
          </a:r>
        </a:p>
      </dgm:t>
    </dgm:pt>
    <dgm:pt modelId="{0B025BA3-3402-E44A-9C9C-C017DEA40550}" type="parTrans" cxnId="{80F444C0-2256-C24B-9FF6-73E5EE609FB7}">
      <dgm:prSet/>
      <dgm:spPr/>
      <dgm:t>
        <a:bodyPr/>
        <a:lstStyle/>
        <a:p>
          <a:endParaRPr lang="en-US" sz="1400"/>
        </a:p>
      </dgm:t>
    </dgm:pt>
    <dgm:pt modelId="{30F1A33E-E02D-3D4B-949E-04AB6899DA87}" type="sibTrans" cxnId="{80F444C0-2256-C24B-9FF6-73E5EE609FB7}">
      <dgm:prSet custT="1"/>
      <dgm:spPr/>
      <dgm:t>
        <a:bodyPr/>
        <a:lstStyle/>
        <a:p>
          <a:endParaRPr lang="en-US" sz="2400"/>
        </a:p>
      </dgm:t>
    </dgm:pt>
    <dgm:pt modelId="{2DD85595-E649-784E-A724-37914A16B6CD}">
      <dgm:prSet custT="1"/>
      <dgm:spPr/>
      <dgm:t>
        <a:bodyPr/>
        <a:lstStyle/>
        <a:p>
          <a:pPr algn="ctr"/>
          <a:r>
            <a:rPr lang="en-US" sz="1400" b="1" dirty="0"/>
            <a:t>Scale </a:t>
          </a:r>
          <a:r>
            <a:rPr lang="en-US" sz="1400" dirty="0"/>
            <a:t>through  </a:t>
          </a:r>
        </a:p>
      </dgm:t>
    </dgm:pt>
    <dgm:pt modelId="{FDF1D5FD-E21D-A345-BFFD-A9EE0604F844}" type="parTrans" cxnId="{965DCE4F-C103-9E45-8C7E-41191FF8682F}">
      <dgm:prSet/>
      <dgm:spPr/>
      <dgm:t>
        <a:bodyPr/>
        <a:lstStyle/>
        <a:p>
          <a:endParaRPr lang="en-US" sz="1400"/>
        </a:p>
      </dgm:t>
    </dgm:pt>
    <dgm:pt modelId="{E101ACBB-C15E-884F-9F0B-0CFCC6D6BF1D}" type="sibTrans" cxnId="{965DCE4F-C103-9E45-8C7E-41191FF8682F}">
      <dgm:prSet/>
      <dgm:spPr/>
      <dgm:t>
        <a:bodyPr/>
        <a:lstStyle/>
        <a:p>
          <a:endParaRPr lang="en-US" sz="1400"/>
        </a:p>
      </dgm:t>
    </dgm:pt>
    <dgm:pt modelId="{487855F7-93CE-C749-AC9C-76C35A6011B3}">
      <dgm:prSet custT="1"/>
      <dgm:spPr/>
      <dgm:t>
        <a:bodyPr/>
        <a:lstStyle/>
        <a:p>
          <a:pPr algn="ctr"/>
          <a:r>
            <a:rPr lang="en-US" sz="1400" dirty="0"/>
            <a:t>Kaya</a:t>
          </a:r>
        </a:p>
      </dgm:t>
    </dgm:pt>
    <dgm:pt modelId="{C759CED9-22CF-EA48-86EF-5F7EA4936D0E}" type="parTrans" cxnId="{5F382A21-AA31-394E-BBBB-B2ADE778C185}">
      <dgm:prSet/>
      <dgm:spPr/>
      <dgm:t>
        <a:bodyPr/>
        <a:lstStyle/>
        <a:p>
          <a:endParaRPr lang="en-US" sz="1400"/>
        </a:p>
      </dgm:t>
    </dgm:pt>
    <dgm:pt modelId="{E3EDAC48-4244-1F4B-AD47-87177853C5F8}" type="sibTrans" cxnId="{5F382A21-AA31-394E-BBBB-B2ADE778C185}">
      <dgm:prSet/>
      <dgm:spPr/>
      <dgm:t>
        <a:bodyPr/>
        <a:lstStyle/>
        <a:p>
          <a:endParaRPr lang="en-US" sz="1400"/>
        </a:p>
      </dgm:t>
    </dgm:pt>
    <dgm:pt modelId="{248A72D4-4CEA-1340-9FA3-73A76D2A9C4E}">
      <dgm:prSet custT="1"/>
      <dgm:spPr/>
      <dgm:t>
        <a:bodyPr/>
        <a:lstStyle/>
        <a:p>
          <a:pPr algn="ctr"/>
          <a:r>
            <a:rPr lang="en-US" sz="1400" dirty="0"/>
            <a:t>Other learning platforms</a:t>
          </a:r>
        </a:p>
      </dgm:t>
    </dgm:pt>
    <dgm:pt modelId="{7B93C4E9-666A-B747-BC45-090EAA0A1962}" type="parTrans" cxnId="{C18A83A0-7546-EA46-8063-2D0A2FD75502}">
      <dgm:prSet/>
      <dgm:spPr/>
      <dgm:t>
        <a:bodyPr/>
        <a:lstStyle/>
        <a:p>
          <a:endParaRPr lang="en-US" sz="1400"/>
        </a:p>
      </dgm:t>
    </dgm:pt>
    <dgm:pt modelId="{C7DA609A-C3A7-184B-A48A-0B78D3C6FB4D}" type="sibTrans" cxnId="{C18A83A0-7546-EA46-8063-2D0A2FD75502}">
      <dgm:prSet/>
      <dgm:spPr/>
      <dgm:t>
        <a:bodyPr/>
        <a:lstStyle/>
        <a:p>
          <a:endParaRPr lang="en-US" sz="1400"/>
        </a:p>
      </dgm:t>
    </dgm:pt>
    <dgm:pt modelId="{754C41C8-23A1-3C46-8C3D-569C58B276CF}">
      <dgm:prSet custT="1"/>
      <dgm:spPr/>
      <dgm:t>
        <a:bodyPr/>
        <a:lstStyle/>
        <a:p>
          <a:pPr algn="ctr"/>
          <a:r>
            <a:rPr lang="en-US" sz="1400" dirty="0"/>
            <a:t>Social media</a:t>
          </a:r>
        </a:p>
      </dgm:t>
    </dgm:pt>
    <dgm:pt modelId="{63F1A29C-4B20-2342-B8B0-C506406BB007}" type="parTrans" cxnId="{838D7C3D-D518-7C45-BBE8-F5D3E99D69EA}">
      <dgm:prSet/>
      <dgm:spPr/>
      <dgm:t>
        <a:bodyPr/>
        <a:lstStyle/>
        <a:p>
          <a:endParaRPr lang="en-GB"/>
        </a:p>
      </dgm:t>
    </dgm:pt>
    <dgm:pt modelId="{AC210862-5C1B-E540-8BB5-744C8B0E9F5E}" type="sibTrans" cxnId="{838D7C3D-D518-7C45-BBE8-F5D3E99D69EA}">
      <dgm:prSet/>
      <dgm:spPr/>
      <dgm:t>
        <a:bodyPr/>
        <a:lstStyle/>
        <a:p>
          <a:endParaRPr lang="en-GB"/>
        </a:p>
      </dgm:t>
    </dgm:pt>
    <dgm:pt modelId="{DBF1D54B-8291-CD44-BCE9-BDAB7175FE61}" type="pres">
      <dgm:prSet presAssocID="{ED49A9B1-0AE5-1D49-B9DC-B27FD74EBD09}" presName="Name0" presStyleCnt="0">
        <dgm:presLayoutVars>
          <dgm:dir/>
          <dgm:resizeHandles val="exact"/>
        </dgm:presLayoutVars>
      </dgm:prSet>
      <dgm:spPr/>
    </dgm:pt>
    <dgm:pt modelId="{4A16AC0F-EF68-7549-8919-8ED3C7A3A4D3}" type="pres">
      <dgm:prSet presAssocID="{55DC463A-4F4D-8C40-8BF9-D845CE707372}" presName="node" presStyleLbl="node1" presStyleIdx="0" presStyleCnt="3" custScaleY="35816" custLinFactNeighborX="-836" custLinFactNeighborY="73414">
        <dgm:presLayoutVars>
          <dgm:bulletEnabled val="1"/>
        </dgm:presLayoutVars>
      </dgm:prSet>
      <dgm:spPr/>
    </dgm:pt>
    <dgm:pt modelId="{80F92436-BFF5-4D44-885A-DD5B5E15F5DE}" type="pres">
      <dgm:prSet presAssocID="{30F1A33E-E02D-3D4B-949E-04AB6899DA87}" presName="sibTrans" presStyleLbl="sibTrans2D1" presStyleIdx="0" presStyleCnt="2"/>
      <dgm:spPr/>
    </dgm:pt>
    <dgm:pt modelId="{1A11EB45-EB1A-024A-9BEE-4947338FF296}" type="pres">
      <dgm:prSet presAssocID="{30F1A33E-E02D-3D4B-949E-04AB6899DA87}" presName="connectorText" presStyleLbl="sibTrans2D1" presStyleIdx="0" presStyleCnt="2"/>
      <dgm:spPr/>
    </dgm:pt>
    <dgm:pt modelId="{E960208E-DF17-094A-A1DC-0554E11B802E}" type="pres">
      <dgm:prSet presAssocID="{D9292910-0EB7-804F-8340-DD189D7E3ECC}" presName="node" presStyleLbl="node1" presStyleIdx="1" presStyleCnt="3" custScaleY="36516" custLinFactNeighborX="784" custLinFactNeighborY="73246">
        <dgm:presLayoutVars>
          <dgm:bulletEnabled val="1"/>
        </dgm:presLayoutVars>
      </dgm:prSet>
      <dgm:spPr/>
    </dgm:pt>
    <dgm:pt modelId="{7B4EEA63-17B9-AD4E-A40C-274FB188D04B}" type="pres">
      <dgm:prSet presAssocID="{B51718AF-FCF1-7C4C-9F42-FB7E011DF0CB}" presName="sibTrans" presStyleLbl="sibTrans2D1" presStyleIdx="1" presStyleCnt="2" custLinFactNeighborX="28921" custLinFactNeighborY="-1850"/>
      <dgm:spPr/>
    </dgm:pt>
    <dgm:pt modelId="{DAB6ECD2-7DAE-AE47-B453-578D407BA281}" type="pres">
      <dgm:prSet presAssocID="{B51718AF-FCF1-7C4C-9F42-FB7E011DF0CB}" presName="connectorText" presStyleLbl="sibTrans2D1" presStyleIdx="1" presStyleCnt="2"/>
      <dgm:spPr/>
    </dgm:pt>
    <dgm:pt modelId="{5A5FE074-D332-9441-A7D2-BA1CA2A83030}" type="pres">
      <dgm:prSet presAssocID="{2DD85595-E649-784E-A724-37914A16B6CD}" presName="node" presStyleLbl="node1" presStyleIdx="2" presStyleCnt="3" custScaleY="66589" custLinFactNeighborX="836" custLinFactNeighborY="73246">
        <dgm:presLayoutVars>
          <dgm:bulletEnabled val="1"/>
        </dgm:presLayoutVars>
      </dgm:prSet>
      <dgm:spPr/>
    </dgm:pt>
  </dgm:ptLst>
  <dgm:cxnLst>
    <dgm:cxn modelId="{CA300003-C88B-40C6-BABC-1DA45A5A0C95}" type="presOf" srcId="{B51718AF-FCF1-7C4C-9F42-FB7E011DF0CB}" destId="{DAB6ECD2-7DAE-AE47-B453-578D407BA281}" srcOrd="1" destOrd="0" presId="urn:microsoft.com/office/officeart/2005/8/layout/process1"/>
    <dgm:cxn modelId="{D2AD0C0E-00F1-421F-9CF7-30E48F71F9AC}" type="presOf" srcId="{248A72D4-4CEA-1340-9FA3-73A76D2A9C4E}" destId="{5A5FE074-D332-9441-A7D2-BA1CA2A83030}" srcOrd="0" destOrd="2" presId="urn:microsoft.com/office/officeart/2005/8/layout/process1"/>
    <dgm:cxn modelId="{69AC3C15-4BF0-4A1A-9DEE-6EBC7D75342D}" type="presOf" srcId="{30F1A33E-E02D-3D4B-949E-04AB6899DA87}" destId="{80F92436-BFF5-4D44-885A-DD5B5E15F5DE}" srcOrd="0" destOrd="0" presId="urn:microsoft.com/office/officeart/2005/8/layout/process1"/>
    <dgm:cxn modelId="{44113319-9B07-45F2-8BB9-86D4748A841C}" type="presOf" srcId="{2DD85595-E649-784E-A724-37914A16B6CD}" destId="{5A5FE074-D332-9441-A7D2-BA1CA2A83030}" srcOrd="0" destOrd="0" presId="urn:microsoft.com/office/officeart/2005/8/layout/process1"/>
    <dgm:cxn modelId="{5F382A21-AA31-394E-BBBB-B2ADE778C185}" srcId="{2DD85595-E649-784E-A724-37914A16B6CD}" destId="{487855F7-93CE-C749-AC9C-76C35A6011B3}" srcOrd="0" destOrd="0" parTransId="{C759CED9-22CF-EA48-86EF-5F7EA4936D0E}" sibTransId="{E3EDAC48-4244-1F4B-AD47-87177853C5F8}"/>
    <dgm:cxn modelId="{69498521-F898-4DB9-916F-BEB0A8AA2037}" type="presOf" srcId="{30F1A33E-E02D-3D4B-949E-04AB6899DA87}" destId="{1A11EB45-EB1A-024A-9BEE-4947338FF296}" srcOrd="1" destOrd="0" presId="urn:microsoft.com/office/officeart/2005/8/layout/process1"/>
    <dgm:cxn modelId="{838D7C3D-D518-7C45-BBE8-F5D3E99D69EA}" srcId="{2DD85595-E649-784E-A724-37914A16B6CD}" destId="{754C41C8-23A1-3C46-8C3D-569C58B276CF}" srcOrd="2" destOrd="0" parTransId="{63F1A29C-4B20-2342-B8B0-C506406BB007}" sibTransId="{AC210862-5C1B-E540-8BB5-744C8B0E9F5E}"/>
    <dgm:cxn modelId="{B6024041-E1D9-45C6-BF5B-EDD62241E6A1}" type="presOf" srcId="{ED49A9B1-0AE5-1D49-B9DC-B27FD74EBD09}" destId="{DBF1D54B-8291-CD44-BCE9-BDAB7175FE61}" srcOrd="0" destOrd="0" presId="urn:microsoft.com/office/officeart/2005/8/layout/process1"/>
    <dgm:cxn modelId="{965DCE4F-C103-9E45-8C7E-41191FF8682F}" srcId="{ED49A9B1-0AE5-1D49-B9DC-B27FD74EBD09}" destId="{2DD85595-E649-784E-A724-37914A16B6CD}" srcOrd="2" destOrd="0" parTransId="{FDF1D5FD-E21D-A345-BFFD-A9EE0604F844}" sibTransId="{E101ACBB-C15E-884F-9F0B-0CFCC6D6BF1D}"/>
    <dgm:cxn modelId="{F2B3A98B-044C-4CC9-8E90-948554735830}" type="presOf" srcId="{55DC463A-4F4D-8C40-8BF9-D845CE707372}" destId="{4A16AC0F-EF68-7549-8919-8ED3C7A3A4D3}" srcOrd="0" destOrd="0" presId="urn:microsoft.com/office/officeart/2005/8/layout/process1"/>
    <dgm:cxn modelId="{C18A83A0-7546-EA46-8063-2D0A2FD75502}" srcId="{2DD85595-E649-784E-A724-37914A16B6CD}" destId="{248A72D4-4CEA-1340-9FA3-73A76D2A9C4E}" srcOrd="1" destOrd="0" parTransId="{7B93C4E9-666A-B747-BC45-090EAA0A1962}" sibTransId="{C7DA609A-C3A7-184B-A48A-0B78D3C6FB4D}"/>
    <dgm:cxn modelId="{F60DA7A5-59C0-904A-B801-077D0984B427}" srcId="{ED49A9B1-0AE5-1D49-B9DC-B27FD74EBD09}" destId="{D9292910-0EB7-804F-8340-DD189D7E3ECC}" srcOrd="1" destOrd="0" parTransId="{37B3D8CB-B520-614B-A551-415B2574CCD0}" sibTransId="{B51718AF-FCF1-7C4C-9F42-FB7E011DF0CB}"/>
    <dgm:cxn modelId="{9089ECA9-F948-49A7-B21F-20E029018B3D}" type="presOf" srcId="{B51718AF-FCF1-7C4C-9F42-FB7E011DF0CB}" destId="{7B4EEA63-17B9-AD4E-A40C-274FB188D04B}" srcOrd="0" destOrd="0" presId="urn:microsoft.com/office/officeart/2005/8/layout/process1"/>
    <dgm:cxn modelId="{87A0E7B8-54C9-475B-AF86-A3718BD9E696}" type="presOf" srcId="{487855F7-93CE-C749-AC9C-76C35A6011B3}" destId="{5A5FE074-D332-9441-A7D2-BA1CA2A83030}" srcOrd="0" destOrd="1" presId="urn:microsoft.com/office/officeart/2005/8/layout/process1"/>
    <dgm:cxn modelId="{80F444C0-2256-C24B-9FF6-73E5EE609FB7}" srcId="{ED49A9B1-0AE5-1D49-B9DC-B27FD74EBD09}" destId="{55DC463A-4F4D-8C40-8BF9-D845CE707372}" srcOrd="0" destOrd="0" parTransId="{0B025BA3-3402-E44A-9C9C-C017DEA40550}" sibTransId="{30F1A33E-E02D-3D4B-949E-04AB6899DA87}"/>
    <dgm:cxn modelId="{B8D40CD5-90D1-0448-8AB3-E71DDEAB9436}" type="presOf" srcId="{754C41C8-23A1-3C46-8C3D-569C58B276CF}" destId="{5A5FE074-D332-9441-A7D2-BA1CA2A83030}" srcOrd="0" destOrd="3" presId="urn:microsoft.com/office/officeart/2005/8/layout/process1"/>
    <dgm:cxn modelId="{3DAC85E7-B6B9-4D3C-BD3C-2C7DB3D5BC54}" type="presOf" srcId="{D9292910-0EB7-804F-8340-DD189D7E3ECC}" destId="{E960208E-DF17-094A-A1DC-0554E11B802E}" srcOrd="0" destOrd="0" presId="urn:microsoft.com/office/officeart/2005/8/layout/process1"/>
    <dgm:cxn modelId="{E3738758-8A20-4BAA-ACF2-14E86A6ECB94}" type="presParOf" srcId="{DBF1D54B-8291-CD44-BCE9-BDAB7175FE61}" destId="{4A16AC0F-EF68-7549-8919-8ED3C7A3A4D3}" srcOrd="0" destOrd="0" presId="urn:microsoft.com/office/officeart/2005/8/layout/process1"/>
    <dgm:cxn modelId="{DAF5C6F3-361E-44E5-967B-F501040F9397}" type="presParOf" srcId="{DBF1D54B-8291-CD44-BCE9-BDAB7175FE61}" destId="{80F92436-BFF5-4D44-885A-DD5B5E15F5DE}" srcOrd="1" destOrd="0" presId="urn:microsoft.com/office/officeart/2005/8/layout/process1"/>
    <dgm:cxn modelId="{9C49AEF3-B6DF-4E50-ABE9-6A7E156CB105}" type="presParOf" srcId="{80F92436-BFF5-4D44-885A-DD5B5E15F5DE}" destId="{1A11EB45-EB1A-024A-9BEE-4947338FF296}" srcOrd="0" destOrd="0" presId="urn:microsoft.com/office/officeart/2005/8/layout/process1"/>
    <dgm:cxn modelId="{3AE51373-5E40-4D73-8DE6-5FCA53772C95}" type="presParOf" srcId="{DBF1D54B-8291-CD44-BCE9-BDAB7175FE61}" destId="{E960208E-DF17-094A-A1DC-0554E11B802E}" srcOrd="2" destOrd="0" presId="urn:microsoft.com/office/officeart/2005/8/layout/process1"/>
    <dgm:cxn modelId="{A66A8DA2-1EB1-4078-987A-D2081223D9AA}" type="presParOf" srcId="{DBF1D54B-8291-CD44-BCE9-BDAB7175FE61}" destId="{7B4EEA63-17B9-AD4E-A40C-274FB188D04B}" srcOrd="3" destOrd="0" presId="urn:microsoft.com/office/officeart/2005/8/layout/process1"/>
    <dgm:cxn modelId="{0E0505C5-2E18-427A-B3AE-91EBDEA80F74}" type="presParOf" srcId="{7B4EEA63-17B9-AD4E-A40C-274FB188D04B}" destId="{DAB6ECD2-7DAE-AE47-B453-578D407BA281}" srcOrd="0" destOrd="0" presId="urn:microsoft.com/office/officeart/2005/8/layout/process1"/>
    <dgm:cxn modelId="{98EEA6EA-98ED-429D-A182-E030327CE45D}" type="presParOf" srcId="{DBF1D54B-8291-CD44-BCE9-BDAB7175FE61}" destId="{5A5FE074-D332-9441-A7D2-BA1CA2A8303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22D74-2A90-5240-ADBE-F3E5A25D72CC}">
      <dsp:nvSpPr>
        <dsp:cNvPr id="0" name=""/>
        <dsp:cNvSpPr/>
      </dsp:nvSpPr>
      <dsp:spPr>
        <a:xfrm>
          <a:off x="1897157" y="56515"/>
          <a:ext cx="2712720" cy="271272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Technology</a:t>
          </a:r>
        </a:p>
      </dsp:txBody>
      <dsp:txXfrm>
        <a:off x="2258853" y="531241"/>
        <a:ext cx="1989328" cy="1220724"/>
      </dsp:txXfrm>
    </dsp:sp>
    <dsp:sp modelId="{40899D1F-FE93-6843-91E0-4F0AEEF41A4D}">
      <dsp:nvSpPr>
        <dsp:cNvPr id="0" name=""/>
        <dsp:cNvSpPr/>
      </dsp:nvSpPr>
      <dsp:spPr>
        <a:xfrm>
          <a:off x="2875997" y="1751965"/>
          <a:ext cx="2712720" cy="2712720"/>
        </a:xfrm>
        <a:prstGeom prst="ellipse">
          <a:avLst/>
        </a:prstGeom>
        <a:solidFill>
          <a:schemeClr val="accent2">
            <a:alpha val="50000"/>
            <a:hueOff val="4402746"/>
            <a:satOff val="-33063"/>
            <a:lumOff val="62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Social Impact</a:t>
          </a:r>
        </a:p>
      </dsp:txBody>
      <dsp:txXfrm>
        <a:off x="3705637" y="2452751"/>
        <a:ext cx="1627632" cy="1491996"/>
      </dsp:txXfrm>
    </dsp:sp>
    <dsp:sp modelId="{7908A398-D8D4-0C47-BD78-A74543E87FBF}">
      <dsp:nvSpPr>
        <dsp:cNvPr id="0" name=""/>
        <dsp:cNvSpPr/>
      </dsp:nvSpPr>
      <dsp:spPr>
        <a:xfrm>
          <a:off x="918317" y="1751965"/>
          <a:ext cx="2712720" cy="2712720"/>
        </a:xfrm>
        <a:prstGeom prst="ellipse">
          <a:avLst/>
        </a:prstGeom>
        <a:solidFill>
          <a:schemeClr val="accent2">
            <a:alpha val="50000"/>
            <a:hueOff val="8805492"/>
            <a:satOff val="-66126"/>
            <a:lumOff val="125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Learning</a:t>
          </a:r>
        </a:p>
      </dsp:txBody>
      <dsp:txXfrm>
        <a:off x="1173765" y="2452751"/>
        <a:ext cx="1627632" cy="1491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38CD0-0BED-6C46-826F-5BD9D15AEE99}">
      <dsp:nvSpPr>
        <dsp:cNvPr id="0" name=""/>
        <dsp:cNvSpPr/>
      </dsp:nvSpPr>
      <dsp:spPr>
        <a:xfrm>
          <a:off x="10278" y="3029975"/>
          <a:ext cx="614438" cy="61443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2A640-4F36-7241-961E-67D27C5EBEEE}">
      <dsp:nvSpPr>
        <dsp:cNvPr id="0" name=""/>
        <dsp:cNvSpPr/>
      </dsp:nvSpPr>
      <dsp:spPr>
        <a:xfrm>
          <a:off x="624717" y="3028439"/>
          <a:ext cx="921657" cy="61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624717" y="3028439"/>
        <a:ext cx="921657" cy="614438"/>
      </dsp:txXfrm>
    </dsp:sp>
    <dsp:sp modelId="{2DC83828-03A6-2B41-AFC2-EEEB382FE826}">
      <dsp:nvSpPr>
        <dsp:cNvPr id="0" name=""/>
        <dsp:cNvSpPr/>
      </dsp:nvSpPr>
      <dsp:spPr>
        <a:xfrm>
          <a:off x="1699984" y="3029975"/>
          <a:ext cx="614438" cy="614438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A8B4D-3290-AC4B-8302-251A880BB125}">
      <dsp:nvSpPr>
        <dsp:cNvPr id="0" name=""/>
        <dsp:cNvSpPr/>
      </dsp:nvSpPr>
      <dsp:spPr>
        <a:xfrm>
          <a:off x="2314422" y="3028439"/>
          <a:ext cx="921657" cy="61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2314422" y="3028439"/>
        <a:ext cx="921657" cy="614438"/>
      </dsp:txXfrm>
    </dsp:sp>
    <dsp:sp modelId="{3CF62A0C-5CB5-334F-9679-2714976D2D8E}">
      <dsp:nvSpPr>
        <dsp:cNvPr id="0" name=""/>
        <dsp:cNvSpPr/>
      </dsp:nvSpPr>
      <dsp:spPr>
        <a:xfrm>
          <a:off x="3389689" y="3029975"/>
          <a:ext cx="614438" cy="614438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6CB45E-B815-0C46-9809-D6A7FF2EA51A}">
      <dsp:nvSpPr>
        <dsp:cNvPr id="0" name=""/>
        <dsp:cNvSpPr/>
      </dsp:nvSpPr>
      <dsp:spPr>
        <a:xfrm>
          <a:off x="4004127" y="3028439"/>
          <a:ext cx="921657" cy="61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4004127" y="3028439"/>
        <a:ext cx="921657" cy="614438"/>
      </dsp:txXfrm>
    </dsp:sp>
    <dsp:sp modelId="{10964AF2-C694-BC41-99CC-4CCFC262A981}">
      <dsp:nvSpPr>
        <dsp:cNvPr id="0" name=""/>
        <dsp:cNvSpPr/>
      </dsp:nvSpPr>
      <dsp:spPr>
        <a:xfrm>
          <a:off x="5079394" y="3029975"/>
          <a:ext cx="614438" cy="614438"/>
        </a:xfrm>
        <a:prstGeom prst="ellipse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0E230-C07E-5A44-A4AD-29758AAD7D2F}">
      <dsp:nvSpPr>
        <dsp:cNvPr id="0" name=""/>
        <dsp:cNvSpPr/>
      </dsp:nvSpPr>
      <dsp:spPr>
        <a:xfrm>
          <a:off x="5693832" y="3028439"/>
          <a:ext cx="921657" cy="61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693832" y="3028439"/>
        <a:ext cx="921657" cy="614438"/>
      </dsp:txXfrm>
    </dsp:sp>
    <dsp:sp modelId="{064910AB-4E3B-8F41-A646-2EAD4D2ADA47}">
      <dsp:nvSpPr>
        <dsp:cNvPr id="0" name=""/>
        <dsp:cNvSpPr/>
      </dsp:nvSpPr>
      <dsp:spPr>
        <a:xfrm>
          <a:off x="6769099" y="3029975"/>
          <a:ext cx="614438" cy="614438"/>
        </a:xfrm>
        <a:prstGeom prst="ellipse">
          <a:avLst/>
        </a:prstGeom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83641-34B2-B748-9793-C2B6C514422F}">
      <dsp:nvSpPr>
        <dsp:cNvPr id="0" name=""/>
        <dsp:cNvSpPr/>
      </dsp:nvSpPr>
      <dsp:spPr>
        <a:xfrm>
          <a:off x="7383538" y="3028439"/>
          <a:ext cx="921657" cy="61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7383538" y="3028439"/>
        <a:ext cx="921657" cy="614438"/>
      </dsp:txXfrm>
    </dsp:sp>
    <dsp:sp modelId="{D3D75F59-FCA0-0A48-8C5B-0980D8C7BD32}">
      <dsp:nvSpPr>
        <dsp:cNvPr id="0" name=""/>
        <dsp:cNvSpPr/>
      </dsp:nvSpPr>
      <dsp:spPr>
        <a:xfrm>
          <a:off x="8458805" y="3029975"/>
          <a:ext cx="614438" cy="614438"/>
        </a:xfrm>
        <a:prstGeom prst="ellipse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6000" r="-4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37ECF-B3F6-ED4E-93EF-1D4CF80E5172}">
      <dsp:nvSpPr>
        <dsp:cNvPr id="0" name=""/>
        <dsp:cNvSpPr/>
      </dsp:nvSpPr>
      <dsp:spPr>
        <a:xfrm>
          <a:off x="9073243" y="3028439"/>
          <a:ext cx="921657" cy="61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073243" y="3028439"/>
        <a:ext cx="921657" cy="614438"/>
      </dsp:txXfrm>
    </dsp:sp>
    <dsp:sp modelId="{D1843BB3-C48B-F249-9512-1F85A97AE2BE}">
      <dsp:nvSpPr>
        <dsp:cNvPr id="0" name=""/>
        <dsp:cNvSpPr/>
      </dsp:nvSpPr>
      <dsp:spPr>
        <a:xfrm>
          <a:off x="10148510" y="3029975"/>
          <a:ext cx="614438" cy="614438"/>
        </a:xfrm>
        <a:prstGeom prst="ellipse">
          <a:avLst/>
        </a:prstGeom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A4BD1-53F6-F946-86BB-D301B0B05A42}">
      <dsp:nvSpPr>
        <dsp:cNvPr id="0" name=""/>
        <dsp:cNvSpPr/>
      </dsp:nvSpPr>
      <dsp:spPr>
        <a:xfrm>
          <a:off x="10762948" y="3028439"/>
          <a:ext cx="921657" cy="61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10762948" y="3028439"/>
        <a:ext cx="921657" cy="6144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2A72C-365E-CF4C-A7C5-69D835EEB3C8}">
      <dsp:nvSpPr>
        <dsp:cNvPr id="0" name=""/>
        <dsp:cNvSpPr/>
      </dsp:nvSpPr>
      <dsp:spPr>
        <a:xfrm>
          <a:off x="893012" y="0"/>
          <a:ext cx="7978284" cy="4986427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106736-3FCE-2D4C-A9E4-962890B9A9D2}">
      <dsp:nvSpPr>
        <dsp:cNvPr id="0" name=""/>
        <dsp:cNvSpPr/>
      </dsp:nvSpPr>
      <dsp:spPr>
        <a:xfrm>
          <a:off x="1678873" y="3707907"/>
          <a:ext cx="183500" cy="1835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8783F-2B1A-2044-AE2C-1971CFB576C4}">
      <dsp:nvSpPr>
        <dsp:cNvPr id="0" name=""/>
        <dsp:cNvSpPr/>
      </dsp:nvSpPr>
      <dsp:spPr>
        <a:xfrm>
          <a:off x="1770623" y="3799658"/>
          <a:ext cx="1364286" cy="1186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33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Chatbots</a:t>
          </a:r>
        </a:p>
      </dsp:txBody>
      <dsp:txXfrm>
        <a:off x="1770623" y="3799658"/>
        <a:ext cx="1364286" cy="1186769"/>
      </dsp:txXfrm>
    </dsp:sp>
    <dsp:sp modelId="{57B427EB-59F1-3549-ADDB-7E44FD92150D}">
      <dsp:nvSpPr>
        <dsp:cNvPr id="0" name=""/>
        <dsp:cNvSpPr/>
      </dsp:nvSpPr>
      <dsp:spPr>
        <a:xfrm>
          <a:off x="2975344" y="2548064"/>
          <a:ext cx="319131" cy="3191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F218B-3F74-6945-B8EC-B2934A26FCBC}">
      <dsp:nvSpPr>
        <dsp:cNvPr id="0" name=""/>
        <dsp:cNvSpPr/>
      </dsp:nvSpPr>
      <dsp:spPr>
        <a:xfrm>
          <a:off x="3134910" y="2707630"/>
          <a:ext cx="1675439" cy="2278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18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00315A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Game-based learning</a:t>
          </a:r>
        </a:p>
      </dsp:txBody>
      <dsp:txXfrm>
        <a:off x="3134910" y="2707630"/>
        <a:ext cx="1675439" cy="2278797"/>
      </dsp:txXfrm>
    </dsp:sp>
    <dsp:sp modelId="{A7CA7AC9-057D-2F40-991A-9316CE0948B7}">
      <dsp:nvSpPr>
        <dsp:cNvPr id="0" name=""/>
        <dsp:cNvSpPr/>
      </dsp:nvSpPr>
      <dsp:spPr>
        <a:xfrm>
          <a:off x="4630839" y="1693390"/>
          <a:ext cx="422849" cy="422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F0BA5-973F-354A-8F44-4E9D9B66A2A2}">
      <dsp:nvSpPr>
        <dsp:cNvPr id="0" name=""/>
        <dsp:cNvSpPr/>
      </dsp:nvSpPr>
      <dsp:spPr>
        <a:xfrm>
          <a:off x="4842263" y="1904815"/>
          <a:ext cx="1675439" cy="3081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59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00315A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Immersive Learning</a:t>
          </a:r>
        </a:p>
      </dsp:txBody>
      <dsp:txXfrm>
        <a:off x="4842263" y="1904815"/>
        <a:ext cx="1675439" cy="3081612"/>
      </dsp:txXfrm>
    </dsp:sp>
    <dsp:sp modelId="{03FAE9E8-FB8F-AA49-B7B5-38AD772A6E2B}">
      <dsp:nvSpPr>
        <dsp:cNvPr id="0" name=""/>
        <dsp:cNvSpPr/>
      </dsp:nvSpPr>
      <dsp:spPr>
        <a:xfrm>
          <a:off x="6433931" y="1127930"/>
          <a:ext cx="566458" cy="566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30C6B-5829-5948-887C-636CA7A92737}">
      <dsp:nvSpPr>
        <dsp:cNvPr id="0" name=""/>
        <dsp:cNvSpPr/>
      </dsp:nvSpPr>
      <dsp:spPr>
        <a:xfrm>
          <a:off x="6717160" y="1411159"/>
          <a:ext cx="1675439" cy="3575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154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Predictive learning</a:t>
          </a:r>
        </a:p>
      </dsp:txBody>
      <dsp:txXfrm>
        <a:off x="6717160" y="1411159"/>
        <a:ext cx="1675439" cy="35752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6AC0F-EF68-7549-8919-8ED3C7A3A4D3}">
      <dsp:nvSpPr>
        <dsp:cNvPr id="0" name=""/>
        <dsp:cNvSpPr/>
      </dsp:nvSpPr>
      <dsp:spPr>
        <a:xfrm>
          <a:off x="5370" y="3579062"/>
          <a:ext cx="2883755" cy="6843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+mn-lt"/>
              <a:ea typeface="Gill Sans Light" charset="0"/>
              <a:cs typeface="Gill Sans Light" charset="0"/>
            </a:rPr>
            <a:t>Create spaces to </a:t>
          </a:r>
          <a:r>
            <a:rPr lang="en-US" sz="1400" b="1" i="0" kern="1200" dirty="0">
              <a:latin typeface="+mn-lt"/>
              <a:ea typeface="Gill Sans Light" charset="0"/>
              <a:cs typeface="Gill Sans Light" charset="0"/>
            </a:rPr>
            <a:t>capture </a:t>
          </a:r>
          <a:br>
            <a:rPr lang="en-US" sz="1400" b="1" i="0" kern="1200" dirty="0">
              <a:latin typeface="+mn-lt"/>
              <a:ea typeface="Gill Sans Light" charset="0"/>
              <a:cs typeface="Gill Sans Light" charset="0"/>
            </a:rPr>
          </a:br>
          <a:r>
            <a:rPr lang="en-US" sz="1400" b="1" i="0" kern="1200" dirty="0">
              <a:latin typeface="+mn-lt"/>
              <a:ea typeface="Gill Sans Light" charset="0"/>
              <a:cs typeface="Gill Sans Light" charset="0"/>
            </a:rPr>
            <a:t>local learning</a:t>
          </a:r>
          <a:r>
            <a:rPr lang="en-US" sz="1400" b="0" i="0" kern="1200" dirty="0">
              <a:latin typeface="+mn-lt"/>
              <a:ea typeface="Gill Sans Light" charset="0"/>
              <a:cs typeface="Gill Sans Light" charset="0"/>
            </a:rPr>
            <a:t> through </a:t>
          </a:r>
          <a:br>
            <a:rPr lang="en-US" sz="1400" b="0" i="0" kern="1200" dirty="0">
              <a:latin typeface="+mn-lt"/>
              <a:ea typeface="Gill Sans Light" charset="0"/>
              <a:cs typeface="Gill Sans Light" charset="0"/>
            </a:rPr>
          </a:br>
          <a:r>
            <a:rPr lang="en-US" sz="1400" b="0" i="0" kern="1200" dirty="0">
              <a:latin typeface="+mn-lt"/>
              <a:ea typeface="Gill Sans Light" charset="0"/>
              <a:cs typeface="Gill Sans Light" charset="0"/>
            </a:rPr>
            <a:t>design thinking</a:t>
          </a:r>
        </a:p>
      </dsp:txBody>
      <dsp:txXfrm>
        <a:off x="25414" y="3599106"/>
        <a:ext cx="2843667" cy="644270"/>
      </dsp:txXfrm>
    </dsp:sp>
    <dsp:sp modelId="{80F92436-BFF5-4D44-885A-DD5B5E15F5DE}">
      <dsp:nvSpPr>
        <dsp:cNvPr id="0" name=""/>
        <dsp:cNvSpPr/>
      </dsp:nvSpPr>
      <dsp:spPr>
        <a:xfrm rot="1067">
          <a:off x="3182173" y="3564291"/>
          <a:ext cx="621260" cy="7151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182173" y="3707296"/>
        <a:ext cx="434882" cy="429103"/>
      </dsp:txXfrm>
    </dsp:sp>
    <dsp:sp modelId="{E960208E-DF17-094A-A1DC-0554E11B802E}">
      <dsp:nvSpPr>
        <dsp:cNvPr id="0" name=""/>
        <dsp:cNvSpPr/>
      </dsp:nvSpPr>
      <dsp:spPr>
        <a:xfrm>
          <a:off x="4061314" y="3572519"/>
          <a:ext cx="2883755" cy="699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>
              <a:latin typeface="+mn-lt"/>
              <a:ea typeface="Gill Sans Light" charset="0"/>
              <a:cs typeface="Gill Sans Light" charset="0"/>
            </a:rPr>
            <a:t>Identify, test and incubate</a:t>
          </a:r>
          <a:r>
            <a:rPr lang="en-US" sz="1400" b="0" i="0" kern="1200">
              <a:latin typeface="+mn-lt"/>
              <a:ea typeface="Gill Sans Light" charset="0"/>
              <a:cs typeface="Gill Sans Light" charset="0"/>
            </a:rPr>
            <a:t> </a:t>
          </a:r>
          <a:br>
            <a:rPr lang="en-US" sz="1400" b="0" i="0" kern="1200">
              <a:latin typeface="+mn-lt"/>
              <a:ea typeface="Gill Sans Light" charset="0"/>
              <a:cs typeface="Gill Sans Light" charset="0"/>
            </a:rPr>
          </a:br>
          <a:r>
            <a:rPr lang="en-US" sz="1400" b="0" i="0" kern="1200" err="1">
              <a:latin typeface="+mn-lt"/>
              <a:ea typeface="Gill Sans Light" charset="0"/>
              <a:cs typeface="Gill Sans Light" charset="0"/>
            </a:rPr>
            <a:t>ed</a:t>
          </a:r>
          <a:r>
            <a:rPr lang="en-US" sz="1400" b="0" i="0" kern="1200">
              <a:latin typeface="+mn-lt"/>
              <a:ea typeface="Gill Sans Light" charset="0"/>
              <a:cs typeface="Gill Sans Light" charset="0"/>
            </a:rPr>
            <a:t>-tech and learning-tech solutions</a:t>
          </a:r>
        </a:p>
      </dsp:txBody>
      <dsp:txXfrm>
        <a:off x="4081815" y="3593020"/>
        <a:ext cx="2842753" cy="658960"/>
      </dsp:txXfrm>
    </dsp:sp>
    <dsp:sp modelId="{7B4EEA63-17B9-AD4E-A40C-274FB188D04B}">
      <dsp:nvSpPr>
        <dsp:cNvPr id="0" name=""/>
        <dsp:cNvSpPr/>
      </dsp:nvSpPr>
      <dsp:spPr>
        <a:xfrm>
          <a:off x="7410497" y="3551684"/>
          <a:ext cx="611674" cy="7151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410497" y="3694718"/>
        <a:ext cx="428172" cy="429103"/>
      </dsp:txXfrm>
    </dsp:sp>
    <dsp:sp modelId="{5A5FE074-D332-9441-A7D2-BA1CA2A83030}">
      <dsp:nvSpPr>
        <dsp:cNvPr id="0" name=""/>
        <dsp:cNvSpPr/>
      </dsp:nvSpPr>
      <dsp:spPr>
        <a:xfrm>
          <a:off x="8099172" y="3284290"/>
          <a:ext cx="2883755" cy="1276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Scale </a:t>
          </a:r>
          <a:r>
            <a:rPr lang="en-US" sz="1400" kern="1200" dirty="0"/>
            <a:t>through  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Kaya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Other learning platforms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Social media</a:t>
          </a:r>
        </a:p>
      </dsp:txBody>
      <dsp:txXfrm>
        <a:off x="8136557" y="3321675"/>
        <a:ext cx="2808985" cy="1201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2D780-B3DF-434F-A1DF-0A4D069A61A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6CF47-B670-4C5C-A359-DA03DA982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36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717A7-029A-D946-824C-15DB8103DDEA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D345F-B4B9-EB45-8F05-53FD920D4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92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anitarianleadershipacademy.org/innovation/artificial-intelligence-in-education-chatbots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anitarianleadershipacademy.org/innovation/gamificatio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anitarianleadershipacademy.org/innovation/360-films-virtual-reality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ropbox.com/s/g0u54damyvpqqqk/4_Final_3.mp4?dl=0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anitarianleadershipacademy.org/topics/gamificatio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anitarianleadershipacademy.org/innovatio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humanitarianleadershipacademy.org/the-future-of-skills-in-the-humanitarian-sector-new-report/" TargetMode="External"/><Relationship Id="rId4" Type="http://schemas.openxmlformats.org/officeDocument/2006/relationships/hyperlink" Target="https://www.humanitarianleadershipacademy.org/innovation/toolkits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CEB4C-364C-674E-A933-C3977187AE0B}" type="datetime1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A8B1A-13F2-1446-8603-74185E46CFC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533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have incrementally developed new innovations in learning from chatbots, games and VR.</a:t>
            </a:r>
          </a:p>
          <a:p>
            <a:r>
              <a:rPr lang="en-GB"/>
              <a:t>We are pitching predictive learning to donors, prizes, etc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498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Chatbot links - </a:t>
            </a:r>
            <a:r>
              <a:rPr lang="en-GB">
                <a:hlinkClick r:id="rId3"/>
              </a:rPr>
              <a:t>https://www.humanitarianleadershipacademy.org/innovation/artificial-intelligence-in-education-chatbots/</a:t>
            </a:r>
            <a:endParaRPr lang="en-GB"/>
          </a:p>
          <a:p>
            <a:r>
              <a:rPr lang="en-GB"/>
              <a:t>Tech used – </a:t>
            </a:r>
            <a:r>
              <a:rPr lang="en-GB" err="1"/>
              <a:t>Chatfuel</a:t>
            </a:r>
            <a:r>
              <a:rPr lang="en-GB"/>
              <a:t>. Experimenting with Google Dialog Flow (e.g. personalised learning journey)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47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Links to live games on Kaya - </a:t>
            </a:r>
            <a:r>
              <a:rPr lang="en-GB">
                <a:hlinkClick r:id="rId3"/>
              </a:rPr>
              <a:t>https://www.humanitarianleadershipacademy.org/innovation/gamification/</a:t>
            </a:r>
            <a:endParaRPr lang="en-GB"/>
          </a:p>
          <a:p>
            <a:r>
              <a:rPr lang="en-GB"/>
              <a:t>Tech - </a:t>
            </a:r>
            <a:r>
              <a:rPr lang="en-GB" err="1"/>
              <a:t>Gamoteca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286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Links to VR, interactive videos – </a:t>
            </a:r>
            <a:r>
              <a:rPr lang="en-GB">
                <a:hlinkClick r:id="rId3"/>
              </a:rPr>
              <a:t>https://www.humanitarianleadershipacademy.org/innovation/360-films-virtual-reality/</a:t>
            </a: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Safeguarding VR – </a:t>
            </a:r>
            <a:r>
              <a:rPr lang="en-GB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ttps://www.dropbox.com/s/g0u54damyvpqqqk/4_Final_3.mp4?dl=0"/>
              </a:rPr>
              <a:t>https://www.dropbox.com/s/g0u54damyvpqqqk/4_Final_3.mp4?dl=0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  <a:p>
            <a:endParaRPr lang="en-GB"/>
          </a:p>
          <a:p>
            <a:r>
              <a:rPr lang="en-GB"/>
              <a:t>Tech – Unity, Somewhere Else, </a:t>
            </a:r>
            <a:r>
              <a:rPr lang="en-GB" err="1"/>
              <a:t>Klynt</a:t>
            </a:r>
            <a:r>
              <a:rPr lang="en-GB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3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59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is a vision of where learning on Kaya can go by combining big data and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32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47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Build locally and scale globally</a:t>
            </a: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0DBC4-BCCA-47F4-980E-0A787AA82CBF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65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Previous co-creation events: </a:t>
            </a:r>
            <a:r>
              <a:rPr lang="en-GB" dirty="0">
                <a:hlinkClick r:id="rId3"/>
              </a:rPr>
              <a:t>https://www.humanitarianleadershipacademy.org/topics/gamification/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64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67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0A0C6-E512-CD4A-A240-4C3EFA2F9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28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0A0C6-E512-CD4A-A240-4C3EFA2F9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08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Combination of digital platform and local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4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314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55D6E-0E31-43CC-9659-5CDFDA90BE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830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44CF0-7F66-BD40-8E84-58FA15F57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975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hlinkClick r:id="rId3"/>
            </a:endParaRPr>
          </a:p>
          <a:p>
            <a:r>
              <a:rPr lang="en-GB" dirty="0"/>
              <a:t>Course Links - </a:t>
            </a:r>
            <a:r>
              <a:rPr lang="en-GB" dirty="0">
                <a:hlinkClick r:id="rId3"/>
              </a:rPr>
              <a:t>https://www.humanitarianleadershipacademy.org/innovation/</a:t>
            </a:r>
            <a:endParaRPr lang="en-GB" dirty="0"/>
          </a:p>
          <a:p>
            <a:r>
              <a:rPr lang="en-GB" dirty="0"/>
              <a:t>Toolkit Links - </a:t>
            </a:r>
            <a:r>
              <a:rPr lang="en-GB" dirty="0">
                <a:hlinkClick r:id="rId4"/>
              </a:rPr>
              <a:t>https://www.humanitarianleadershipacademy.org/innovation/toolkits/</a:t>
            </a:r>
            <a:endParaRPr lang="en-GB" dirty="0"/>
          </a:p>
          <a:p>
            <a:r>
              <a:rPr lang="en-GB" dirty="0"/>
              <a:t>Future Skills Paper – </a:t>
            </a:r>
            <a:r>
              <a:rPr lang="en-GB" dirty="0">
                <a:hlinkClick r:id="rId5"/>
              </a:rPr>
              <a:t>https://www.humanitarianleadershipacademy.org/the-future-of-skills-in-the-humanitarian-sector-new-report/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416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9BFC4-4C49-9D49-A95F-E2F53A34E4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20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605" y="116632"/>
            <a:ext cx="8352928" cy="72008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23393" y="1484784"/>
            <a:ext cx="10945284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FF6600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6600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6600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6600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6600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847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39" y="1421550"/>
            <a:ext cx="10802256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5904F-8FE9-BF4E-97FF-CC1445A4AF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8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505" y="2300288"/>
            <a:ext cx="9520736" cy="3643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00315A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315A"/>
                </a:solidFill>
              </a:rPr>
              <a:t>Description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B0-C41C-D44F-A2EC-06D764F800DA}" type="slidenum">
              <a:rPr lang="en-GB" smtClean="0">
                <a:solidFill>
                  <a:srgbClr val="00315A"/>
                </a:solidFill>
              </a:rPr>
              <a:pPr/>
              <a:t>‹#›</a:t>
            </a:fld>
            <a:endParaRPr lang="en-GB">
              <a:solidFill>
                <a:srgbClr val="00315A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359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Blue bac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113600" y="1936800"/>
            <a:ext cx="4958400" cy="349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21" y="0"/>
            <a:ext cx="5800056" cy="685800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179233" y="627969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0506" y="6279698"/>
            <a:ext cx="257326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Description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9700" y="6279698"/>
            <a:ext cx="14308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7897BDB0-C41C-D44F-A2EC-06D764F800D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48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ing Blue bac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2138274"/>
            <a:ext cx="12192000" cy="34956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 sz="1500" b="1">
                <a:solidFill>
                  <a:schemeClr val="bg1"/>
                </a:solidFill>
                <a:latin typeface="+mj-lt"/>
              </a:defRPr>
            </a:lvl2pPr>
            <a:lvl3pPr algn="ctr">
              <a:defRPr sz="1500">
                <a:solidFill>
                  <a:schemeClr val="bg1"/>
                </a:solidFill>
                <a:latin typeface="+mj-lt"/>
              </a:defRPr>
            </a:lvl3pPr>
            <a:lvl4pPr algn="ctr">
              <a:defRPr sz="1500">
                <a:solidFill>
                  <a:schemeClr val="bg1"/>
                </a:solidFill>
                <a:latin typeface="+mj-lt"/>
              </a:defRPr>
            </a:lvl4pPr>
            <a:lvl5pPr algn="ctr">
              <a:defRPr sz="15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179233" y="627969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0506" y="6279698"/>
            <a:ext cx="257326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Description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9700" y="6279698"/>
            <a:ext cx="14308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7897BDB0-C41C-D44F-A2EC-06D764F800D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64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ing Orange bac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80325" y="1936800"/>
            <a:ext cx="8291716" cy="349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694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79233" y="627969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0506" y="6279698"/>
            <a:ext cx="257326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Description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9700" y="6279698"/>
            <a:ext cx="143086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7897BDB0-C41C-D44F-A2EC-06D764F800DA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3600" y="1937288"/>
            <a:ext cx="4958400" cy="3495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47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2" r:id="rId4"/>
    <p:sldLayoutId id="2147483704" r:id="rId5"/>
    <p:sldLayoutId id="2147483715" r:id="rId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Arial" panose="020B0604020202020204" pitchFamily="34" charset="0"/>
        <a:buNone/>
        <a:defRPr sz="4200" b="1" kern="1200" spc="-20" baseline="0">
          <a:solidFill>
            <a:schemeClr val="bg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50000"/>
        <a:buFont typeface="Arial" panose="020B0604020202020204" pitchFamily="34" charset="0"/>
        <a:buNone/>
        <a:tabLst/>
        <a:defRPr sz="2400" kern="1200" spc="-20" baseline="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50000"/>
        <a:buFont typeface="Arial" panose="020B0604020202020204" pitchFamily="34" charset="0"/>
        <a:buNone/>
        <a:tabLst/>
        <a:defRPr sz="2400" kern="1200" spc="-20" baseline="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50000"/>
        <a:buFont typeface="Arial" charset="0"/>
        <a:buNone/>
        <a:tabLst/>
        <a:defRPr sz="2400" kern="1200" spc="-20" baseline="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50000"/>
        <a:buFont typeface="Arial" charset="0"/>
        <a:buNone/>
        <a:tabLst/>
        <a:defRPr sz="2400" kern="1200" spc="-20" baseline="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FC7DCC-2DFF-F142-920D-126D3F0DE5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55"/>
            <a:ext cx="12177907" cy="8258822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0" y="7355"/>
            <a:ext cx="12177907" cy="8258822"/>
          </a:xfrm>
          <a:prstGeom prst="rect">
            <a:avLst/>
          </a:prstGeom>
          <a:solidFill>
            <a:schemeClr val="accent6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Text Placeholder 5"/>
          <p:cNvSpPr txBox="1">
            <a:spLocks/>
          </p:cNvSpPr>
          <p:nvPr/>
        </p:nvSpPr>
        <p:spPr>
          <a:xfrm>
            <a:off x="1129391" y="2675904"/>
            <a:ext cx="10499275" cy="8222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4200" b="1" kern="1200" spc="-2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panose="020B0604020202020204" pitchFamily="34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panose="020B0604020202020204" pitchFamily="34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6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Gill Sans Light" charset="0"/>
                <a:cs typeface="Gill Sans Light" charset="0"/>
              </a:rPr>
              <a:t>Innovations in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67A8B-5BB5-874F-926B-90EF0ABF0E96}"/>
              </a:ext>
            </a:extLst>
          </p:cNvPr>
          <p:cNvSpPr/>
          <p:nvPr/>
        </p:nvSpPr>
        <p:spPr>
          <a:xfrm>
            <a:off x="3545305" y="5490672"/>
            <a:ext cx="83368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Gill Sans Light" charset="0"/>
              <a:cs typeface="Gill Sans Light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@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AcademyHum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Gill Sans Light" charset="0"/>
              <a:cs typeface="Gill Sans Light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humanitarianleadershipacademy.org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Gill Sans Light" charset="0"/>
              <a:cs typeface="Gill Sans Light" charset="0"/>
            </a:endParaRPr>
          </a:p>
          <a:p>
            <a:pPr lvl="0" algn="r">
              <a:defRPr/>
            </a:pPr>
            <a:r>
              <a:rPr lang="en-GB" sz="2000" err="1">
                <a:solidFill>
                  <a:srgbClr val="FFFFFF"/>
                </a:solidFill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humanitarianleadershipacademy.org</a:t>
            </a:r>
            <a:r>
              <a:rPr lang="en-GB" sz="2000">
                <a:solidFill>
                  <a:srgbClr val="FFFFFF"/>
                </a:solidFill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/innovation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Gill Sans Light" charset="0"/>
              <a:cs typeface="Gill Sans Light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E4D16F-140D-4407-A97F-485BB60E4B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889" y="-165136"/>
            <a:ext cx="2917371" cy="17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1515" y="1275039"/>
            <a:ext cx="5965371" cy="5175428"/>
          </a:xfrm>
        </p:spPr>
        <p:txBody>
          <a:bodyPr/>
          <a:lstStyle/>
          <a:p>
            <a:pPr lvl="2">
              <a:buSzPct val="100000"/>
            </a:pPr>
            <a:r>
              <a:rPr lang="en-GB" sz="2000" b="1" dirty="0">
                <a:solidFill>
                  <a:schemeClr val="tx2"/>
                </a:solidFill>
              </a:rPr>
              <a:t>How to leverage</a:t>
            </a:r>
          </a:p>
          <a:p>
            <a:pPr lvl="2">
              <a:buSzPct val="100000"/>
            </a:pPr>
            <a:endParaRPr lang="en-GB" sz="2000" b="1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Innovation Essentials, Humanitarian Futures &amp; Foresight, Gamification </a:t>
            </a:r>
            <a:r>
              <a:rPr lang="en-GB" sz="2000" dirty="0">
                <a:solidFill>
                  <a:schemeClr val="accent6"/>
                </a:solidFill>
              </a:rPr>
              <a:t>– Use, share, adapt, contextualise in different formats – online, blended, workshops. E.g. ICRC has adapted Innovation Essentials for its staff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Toolkits</a:t>
            </a:r>
            <a:r>
              <a:rPr lang="en-GB" sz="2000" dirty="0">
                <a:solidFill>
                  <a:schemeClr val="accent6"/>
                </a:solidFill>
              </a:rPr>
              <a:t> – Include as part of learning design services, co-creation workshops (see 3. Creating Spaces)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Research on Future Skills </a:t>
            </a:r>
            <a:r>
              <a:rPr lang="en-GB" sz="2000" dirty="0">
                <a:solidFill>
                  <a:schemeClr val="accent6"/>
                </a:solidFill>
              </a:rPr>
              <a:t>– Can help to determine skill areas to develop future content to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DD706-1E3E-4F25-9F35-F1B57305D6A7}"/>
              </a:ext>
            </a:extLst>
          </p:cNvPr>
          <p:cNvSpPr txBox="1"/>
          <p:nvPr/>
        </p:nvSpPr>
        <p:spPr>
          <a:xfrm>
            <a:off x="141514" y="82228"/>
            <a:ext cx="596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Learning about Innovation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(Innovation Skills)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C4C0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541BD0-5603-8F48-BB30-B4BA985069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699" y="615629"/>
            <a:ext cx="4476998" cy="2322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1F2ED1-3342-0E47-B992-B27B8EF56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99" y="3239641"/>
            <a:ext cx="4476998" cy="308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3572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ED3D4E-AF55-4653-8E90-FD05FA7C77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520" y="3278953"/>
            <a:ext cx="3444164" cy="357904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E6B0907-24C8-B541-A638-6F65E4DEA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034285"/>
              </p:ext>
            </p:extLst>
          </p:nvPr>
        </p:nvGraphicFramePr>
        <p:xfrm>
          <a:off x="2933206" y="596533"/>
          <a:ext cx="9764310" cy="4986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270A21-F1C6-C44E-B533-98FD01F7EDF5}"/>
              </a:ext>
            </a:extLst>
          </p:cNvPr>
          <p:cNvSpPr txBox="1"/>
          <p:nvPr/>
        </p:nvSpPr>
        <p:spPr>
          <a:xfrm>
            <a:off x="141514" y="82228"/>
            <a:ext cx="59653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srgbClr val="FC4C02"/>
                </a:solidFill>
                <a:latin typeface="Century Gothic"/>
              </a:rPr>
              <a:t>2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Innovations in Learning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(Technology, Tools, Research)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C4C0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8A4D027-C572-BB43-93FD-52C24905B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16" y="1275039"/>
            <a:ext cx="4822370" cy="5175428"/>
          </a:xfrm>
        </p:spPr>
        <p:txBody>
          <a:bodyPr/>
          <a:lstStyle/>
          <a:p>
            <a:pPr marL="342900" lvl="2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Continuously scan </a:t>
            </a:r>
            <a:r>
              <a:rPr lang="en-GB" sz="2000" dirty="0">
                <a:solidFill>
                  <a:schemeClr val="accent6"/>
                </a:solidFill>
              </a:rPr>
              <a:t>educational technologies (</a:t>
            </a:r>
            <a:r>
              <a:rPr lang="en-GB" sz="2000" dirty="0" err="1">
                <a:solidFill>
                  <a:schemeClr val="accent6"/>
                </a:solidFill>
              </a:rPr>
              <a:t>edtech</a:t>
            </a:r>
            <a:r>
              <a:rPr lang="en-GB" sz="2000" dirty="0">
                <a:solidFill>
                  <a:schemeClr val="accent6"/>
                </a:solidFill>
              </a:rPr>
              <a:t>) externally, </a:t>
            </a:r>
            <a:r>
              <a:rPr lang="en-GB" sz="2000" b="1" dirty="0">
                <a:solidFill>
                  <a:schemeClr val="accent6"/>
                </a:solidFill>
              </a:rPr>
              <a:t>test/experiment and scale successful </a:t>
            </a:r>
            <a:r>
              <a:rPr lang="en-GB" sz="2000" dirty="0">
                <a:solidFill>
                  <a:schemeClr val="accent6"/>
                </a:solidFill>
              </a:rPr>
              <a:t>innovations</a:t>
            </a:r>
          </a:p>
          <a:p>
            <a:pPr marL="342900" lvl="2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Focus on </a:t>
            </a:r>
            <a:r>
              <a:rPr lang="en-GB" sz="2000" dirty="0" err="1">
                <a:solidFill>
                  <a:schemeClr val="accent6"/>
                </a:solidFill>
              </a:rPr>
              <a:t>edtech</a:t>
            </a:r>
            <a:r>
              <a:rPr lang="en-GB" sz="2000" dirty="0">
                <a:solidFill>
                  <a:schemeClr val="accent6"/>
                </a:solidFill>
              </a:rPr>
              <a:t> that have proven effectiveness in other sectors</a:t>
            </a:r>
          </a:p>
          <a:p>
            <a:pPr marL="342900" lvl="2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Scope for integration with Kaya</a:t>
            </a:r>
          </a:p>
          <a:p>
            <a:pPr marL="342900" lvl="2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Incrementally develop innovations, prioritise low-cost, low-tech</a:t>
            </a:r>
          </a:p>
        </p:txBody>
      </p:sp>
    </p:spTree>
    <p:extLst>
      <p:ext uri="{BB962C8B-B14F-4D97-AF65-F5344CB8AC3E}">
        <p14:creationId xmlns:p14="http://schemas.microsoft.com/office/powerpoint/2010/main" val="412161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1515" y="1172583"/>
            <a:ext cx="5965371" cy="5277883"/>
          </a:xfrm>
        </p:spPr>
        <p:txBody>
          <a:bodyPr/>
          <a:lstStyle/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Help users </a:t>
            </a:r>
            <a:r>
              <a:rPr lang="en-GB" sz="2000" b="1" dirty="0">
                <a:solidFill>
                  <a:schemeClr val="accent6"/>
                </a:solidFill>
              </a:rPr>
              <a:t>discover Kaya courses </a:t>
            </a:r>
            <a:r>
              <a:rPr lang="en-GB" sz="2000" dirty="0">
                <a:solidFill>
                  <a:schemeClr val="accent6"/>
                </a:solidFill>
              </a:rPr>
              <a:t>and</a:t>
            </a:r>
            <a:r>
              <a:rPr lang="en-GB" sz="2000" b="1" dirty="0">
                <a:solidFill>
                  <a:schemeClr val="accent6"/>
                </a:solidFill>
              </a:rPr>
              <a:t> </a:t>
            </a:r>
            <a:r>
              <a:rPr lang="en-GB" sz="2000" dirty="0">
                <a:solidFill>
                  <a:schemeClr val="accent6"/>
                </a:solidFill>
              </a:rPr>
              <a:t>build out interactive </a:t>
            </a:r>
            <a:r>
              <a:rPr lang="en-GB" sz="2000" b="1" dirty="0">
                <a:solidFill>
                  <a:schemeClr val="accent6"/>
                </a:solidFill>
              </a:rPr>
              <a:t>learning journeys </a:t>
            </a:r>
            <a:r>
              <a:rPr lang="en-GB" sz="2000" dirty="0">
                <a:solidFill>
                  <a:schemeClr val="accent6"/>
                </a:solidFill>
              </a:rPr>
              <a:t>on social media. </a:t>
            </a:r>
          </a:p>
          <a:p>
            <a:pPr lvl="2">
              <a:buSzPct val="100000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Activate 600K+ Facebook followers</a:t>
            </a:r>
            <a:r>
              <a:rPr lang="en-GB" sz="2000" dirty="0">
                <a:solidFill>
                  <a:schemeClr val="accent6"/>
                </a:solidFill>
              </a:rPr>
              <a:t> for more user engagement and increased Kaya sign-ups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Chatbots currently available - </a:t>
            </a:r>
            <a:r>
              <a:rPr lang="en-GB" sz="2000" b="1" dirty="0">
                <a:solidFill>
                  <a:schemeClr val="accent6"/>
                </a:solidFill>
              </a:rPr>
              <a:t>coaching &amp; mentoring, wellness &amp; resilience, innovation essentials, volunteer essentials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Next steps </a:t>
            </a:r>
            <a:r>
              <a:rPr lang="en-GB" sz="2000" dirty="0">
                <a:solidFill>
                  <a:schemeClr val="accent6"/>
                </a:solidFill>
              </a:rPr>
              <a:t>– Experiment with Google Dialog Flow to build out personalised learning journeys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b="1" dirty="0">
              <a:solidFill>
                <a:schemeClr val="accent6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DD706-1E3E-4F25-9F35-F1B57305D6A7}"/>
              </a:ext>
            </a:extLst>
          </p:cNvPr>
          <p:cNvSpPr txBox="1"/>
          <p:nvPr/>
        </p:nvSpPr>
        <p:spPr>
          <a:xfrm>
            <a:off x="141514" y="82228"/>
            <a:ext cx="804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>
                <a:solidFill>
                  <a:srgbClr val="FC4C02"/>
                </a:solidFill>
                <a:latin typeface="Century Gothic"/>
              </a:rPr>
              <a:t>2.1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Chatbots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C4C0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964DDB-DD73-AD40-A2B8-1B64AE9D0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95" y="3196540"/>
            <a:ext cx="3765884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3F1290-90B9-FA4E-AE41-BE7BAD82D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32460"/>
            <a:ext cx="5391150" cy="274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747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1514" y="1150474"/>
            <a:ext cx="6647467" cy="5536066"/>
          </a:xfrm>
        </p:spPr>
        <p:txBody>
          <a:bodyPr/>
          <a:lstStyle/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Scale human engagement in learning </a:t>
            </a:r>
            <a:r>
              <a:rPr lang="en-GB" sz="2000" dirty="0">
                <a:solidFill>
                  <a:schemeClr val="accent6"/>
                </a:solidFill>
              </a:rPr>
              <a:t>via role playing, scenarios, peer-to-peer learning, simulation exercises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Games </a:t>
            </a:r>
            <a:r>
              <a:rPr lang="en-GB" sz="2000" b="1" dirty="0">
                <a:solidFill>
                  <a:schemeClr val="accent6"/>
                </a:solidFill>
              </a:rPr>
              <a:t>co-created with local partners </a:t>
            </a:r>
            <a:r>
              <a:rPr lang="en-GB" sz="2000" dirty="0">
                <a:solidFill>
                  <a:schemeClr val="accent6"/>
                </a:solidFill>
              </a:rPr>
              <a:t>and </a:t>
            </a:r>
            <a:r>
              <a:rPr lang="en-GB" sz="2000" b="1" dirty="0">
                <a:solidFill>
                  <a:schemeClr val="accent6"/>
                </a:solidFill>
              </a:rPr>
              <a:t>scaled via Kaya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Games available on Kaya </a:t>
            </a:r>
            <a:r>
              <a:rPr lang="en-GB" sz="2000" dirty="0">
                <a:solidFill>
                  <a:schemeClr val="accent6"/>
                </a:solidFill>
              </a:rPr>
              <a:t>- Coaching &amp; Mentoring, The Flood - Volunteer Essentials (Philippines)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Games being released shortly </a:t>
            </a:r>
            <a:r>
              <a:rPr lang="en-GB" sz="2000" dirty="0">
                <a:solidFill>
                  <a:schemeClr val="accent6"/>
                </a:solidFill>
              </a:rPr>
              <a:t>– Welcome aboard (India), Design thinking in practice (India), Challenging gender biases (Jordan).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Next steps </a:t>
            </a:r>
            <a:r>
              <a:rPr lang="en-GB" sz="2000" dirty="0">
                <a:solidFill>
                  <a:schemeClr val="accent6"/>
                </a:solidFill>
              </a:rPr>
              <a:t>- Co-developing new learning games in partnership with </a:t>
            </a:r>
            <a:r>
              <a:rPr lang="en-GB" sz="2000" dirty="0" err="1">
                <a:solidFill>
                  <a:schemeClr val="accent6"/>
                </a:solidFill>
              </a:rPr>
              <a:t>Haiyya</a:t>
            </a:r>
            <a:r>
              <a:rPr lang="en-GB" sz="2000" dirty="0">
                <a:solidFill>
                  <a:schemeClr val="accent6"/>
                </a:solidFill>
              </a:rPr>
              <a:t> (India) and Red Cross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DD706-1E3E-4F25-9F35-F1B57305D6A7}"/>
              </a:ext>
            </a:extLst>
          </p:cNvPr>
          <p:cNvSpPr txBox="1"/>
          <p:nvPr/>
        </p:nvSpPr>
        <p:spPr>
          <a:xfrm>
            <a:off x="141514" y="82228"/>
            <a:ext cx="64764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FC4C02"/>
                </a:solidFill>
                <a:latin typeface="Century Gothic"/>
              </a:rPr>
              <a:t>2.2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Game-based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C4C0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87128-35A9-FC4E-AD2D-B06DB209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30" y="377190"/>
            <a:ext cx="4120439" cy="204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B93AD3-24E4-9B41-9104-6D6DD2D6F2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8" b="6627"/>
          <a:stretch/>
        </p:blipFill>
        <p:spPr>
          <a:xfrm>
            <a:off x="8438943" y="2662288"/>
            <a:ext cx="1907411" cy="353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588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1514" y="923201"/>
            <a:ext cx="6924304" cy="5277883"/>
          </a:xfrm>
        </p:spPr>
        <p:txBody>
          <a:bodyPr/>
          <a:lstStyle/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/>
                </a:solidFill>
              </a:rPr>
              <a:t>Non-interactive short VR/360 films </a:t>
            </a:r>
            <a:r>
              <a:rPr lang="en-GB" sz="1800" dirty="0">
                <a:solidFill>
                  <a:schemeClr val="accent6"/>
                </a:solidFill>
              </a:rPr>
              <a:t>– for immersive, empathy building that integrate with existing learning pathways easily – You Cannot Argue (Philippines) with a Flood and Gender in Conflict (Syria &amp; Lebanon)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/>
                </a:solidFill>
              </a:rPr>
              <a:t>Interactive “choose-your-own-journey” videos </a:t>
            </a:r>
            <a:r>
              <a:rPr lang="en-GB" sz="1800" dirty="0">
                <a:solidFill>
                  <a:schemeClr val="accent6"/>
                </a:solidFill>
              </a:rPr>
              <a:t>for decision making - Ebola choices (Liberia)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/>
                </a:solidFill>
              </a:rPr>
              <a:t>Interactive low-tech VR experiences </a:t>
            </a:r>
            <a:r>
              <a:rPr lang="en-GB" sz="1800" dirty="0">
                <a:solidFill>
                  <a:schemeClr val="accent6"/>
                </a:solidFill>
              </a:rPr>
              <a:t>– For crisis immersion  Rohingya VR, Camp 2029 (available on Oculus), Localisation (coming soon)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  <a:p>
            <a:pPr lvl="2">
              <a:buSzPct val="100000"/>
            </a:pPr>
            <a:r>
              <a:rPr lang="en-GB" sz="1800" b="1" dirty="0">
                <a:solidFill>
                  <a:schemeClr val="accent6"/>
                </a:solidFill>
              </a:rPr>
              <a:t>Next steps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b="1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/>
                </a:solidFill>
              </a:rPr>
              <a:t>Standalone “Kaya VR” app </a:t>
            </a:r>
            <a:r>
              <a:rPr lang="en-GB" sz="1800" dirty="0">
                <a:solidFill>
                  <a:schemeClr val="accent6"/>
                </a:solidFill>
              </a:rPr>
              <a:t>– That will integrate all VR experiences in one app and will be available on low-tech smart phones 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/>
                </a:solidFill>
              </a:rPr>
              <a:t>Safeguarding VR (reporting) – </a:t>
            </a:r>
            <a:r>
              <a:rPr lang="en-GB" sz="1800" dirty="0">
                <a:solidFill>
                  <a:schemeClr val="accent6"/>
                </a:solidFill>
              </a:rPr>
              <a:t>”</a:t>
            </a:r>
            <a:r>
              <a:rPr lang="en-GB" sz="1800" dirty="0" err="1">
                <a:solidFill>
                  <a:schemeClr val="accent6"/>
                </a:solidFill>
              </a:rPr>
              <a:t>bodyswapping</a:t>
            </a:r>
            <a:r>
              <a:rPr lang="en-GB" sz="1800" dirty="0">
                <a:solidFill>
                  <a:schemeClr val="accent6"/>
                </a:solidFill>
              </a:rPr>
              <a:t>” leverages embodied VR scenarios as a way to elicit empathy and self-awareness in order to affect real-life behaviour. 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b="1" dirty="0">
              <a:solidFill>
                <a:schemeClr val="accent6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DD706-1E3E-4F25-9F35-F1B57305D6A7}"/>
              </a:ext>
            </a:extLst>
          </p:cNvPr>
          <p:cNvSpPr txBox="1"/>
          <p:nvPr/>
        </p:nvSpPr>
        <p:spPr>
          <a:xfrm>
            <a:off x="141514" y="82228"/>
            <a:ext cx="11244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srgbClr val="FC4C02"/>
                </a:solidFill>
                <a:latin typeface="Century Gothic"/>
              </a:rPr>
              <a:t>2.3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Immersive learning (VR)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D099DE-CD68-2A43-AD42-D5D06EE11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37" y="3429000"/>
            <a:ext cx="2669828" cy="2871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shot_20181129-145253.png">
            <a:extLst>
              <a:ext uri="{FF2B5EF4-FFF2-40B4-BE49-F238E27FC236}">
                <a16:creationId xmlns:a16="http://schemas.microsoft.com/office/drawing/2014/main" id="{78E40529-C196-3543-8C3B-20467F148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160" y="557382"/>
            <a:ext cx="3903182" cy="2195540"/>
          </a:xfrm>
          <a:prstGeom prst="rect">
            <a:avLst/>
          </a:prstGeom>
          <a:effectLst>
            <a:outerShdw blurRad="2667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85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1515" y="1172583"/>
            <a:ext cx="6564085" cy="5277883"/>
          </a:xfrm>
        </p:spPr>
        <p:txBody>
          <a:bodyPr/>
          <a:lstStyle/>
          <a:p>
            <a:pPr lvl="2">
              <a:buSzPct val="100000"/>
            </a:pPr>
            <a:endParaRPr lang="en-GB" sz="2000" b="1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Research and evaluation </a:t>
            </a:r>
            <a:r>
              <a:rPr lang="en-GB" sz="2000" dirty="0">
                <a:solidFill>
                  <a:schemeClr val="accent6"/>
                </a:solidFill>
              </a:rPr>
              <a:t>on effectiveness, challenges using emerging </a:t>
            </a:r>
            <a:r>
              <a:rPr lang="en-GB" sz="2000" dirty="0" err="1">
                <a:solidFill>
                  <a:schemeClr val="accent6"/>
                </a:solidFill>
              </a:rPr>
              <a:t>edtech</a:t>
            </a:r>
            <a:r>
              <a:rPr lang="en-GB" sz="2000" dirty="0">
                <a:solidFill>
                  <a:schemeClr val="accent6"/>
                </a:solidFill>
              </a:rPr>
              <a:t> in learning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Capture </a:t>
            </a:r>
            <a:r>
              <a:rPr lang="en-GB" sz="2000" b="1" dirty="0">
                <a:solidFill>
                  <a:schemeClr val="accent6"/>
                </a:solidFill>
              </a:rPr>
              <a:t>qualitative and quantitative feedback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b="1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Iterative </a:t>
            </a:r>
            <a:r>
              <a:rPr lang="en-GB" sz="2000" dirty="0">
                <a:solidFill>
                  <a:schemeClr val="accent6"/>
                </a:solidFill>
              </a:rPr>
              <a:t>rollout strategy – test, capture feedback and improve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b="1" dirty="0">
              <a:solidFill>
                <a:schemeClr val="accent6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DD706-1E3E-4F25-9F35-F1B57305D6A7}"/>
              </a:ext>
            </a:extLst>
          </p:cNvPr>
          <p:cNvSpPr txBox="1"/>
          <p:nvPr/>
        </p:nvSpPr>
        <p:spPr>
          <a:xfrm>
            <a:off x="141514" y="82228"/>
            <a:ext cx="11244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2.4 Research &amp; Evaluation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7FEFE7-902F-B647-A5F4-09CF03F230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574" y="546217"/>
            <a:ext cx="4542752" cy="300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BADFFA-C2E9-7B43-AAFE-98C62FD12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74" y="3774376"/>
            <a:ext cx="4542752" cy="278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58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DD706-1E3E-4F25-9F35-F1B57305D6A7}"/>
              </a:ext>
            </a:extLst>
          </p:cNvPr>
          <p:cNvSpPr txBox="1"/>
          <p:nvPr/>
        </p:nvSpPr>
        <p:spPr>
          <a:xfrm>
            <a:off x="141514" y="82228"/>
            <a:ext cx="11244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C4C02"/>
                </a:solidFill>
                <a:latin typeface="Century Gothic"/>
              </a:rPr>
              <a:t>2.5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Predictive learning (next steps)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2B69D9-1820-074B-93D1-801A2D42B3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6" y="784318"/>
            <a:ext cx="2954168" cy="187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9BA9BE-BC7D-1A4B-BCBE-ADD372867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81" y="1204744"/>
            <a:ext cx="3954232" cy="2224256"/>
          </a:xfrm>
          <a:prstGeom prst="rect">
            <a:avLst/>
          </a:prstGeom>
          <a:effectLst>
            <a:outerShdw blurRad="2667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1BFC2E-EF45-3349-B7A7-9C4871C68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989" y="141497"/>
            <a:ext cx="3427413" cy="2517006"/>
          </a:xfrm>
          <a:prstGeom prst="rect">
            <a:avLst/>
          </a:prstGeom>
          <a:effectLst>
            <a:outerShdw blurRad="2667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91C7ED-7985-294B-828C-9E4E141F9E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907" y="4199498"/>
            <a:ext cx="2558311" cy="26585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D9A890-3834-4B45-960D-972BF55B5121}"/>
              </a:ext>
            </a:extLst>
          </p:cNvPr>
          <p:cNvSpPr txBox="1"/>
          <p:nvPr/>
        </p:nvSpPr>
        <p:spPr>
          <a:xfrm>
            <a:off x="5948845" y="1400000"/>
            <a:ext cx="80663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4E398A5-DA31-9543-A276-DF23FBC65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16" y="3468316"/>
            <a:ext cx="4170922" cy="2060947"/>
          </a:xfrm>
        </p:spPr>
        <p:txBody>
          <a:bodyPr/>
          <a:lstStyle/>
          <a:p>
            <a:pPr lvl="2">
              <a:buSzPct val="100000"/>
            </a:pPr>
            <a:endParaRPr lang="en-GB" sz="1800" b="1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>
                <a:solidFill>
                  <a:schemeClr val="accent6"/>
                </a:solidFill>
              </a:rPr>
              <a:t>Learner history on Kaya (access, registration/completion, feedback)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>
                <a:solidFill>
                  <a:schemeClr val="accent6"/>
                </a:solidFill>
              </a:rPr>
              <a:t>Learning history of similar learners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>
                <a:solidFill>
                  <a:schemeClr val="accent6"/>
                </a:solidFill>
              </a:rPr>
              <a:t>Related courses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b="1">
              <a:solidFill>
                <a:schemeClr val="accent6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F0AEED-AAF5-2E4D-98C7-DB2CAB24D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3021" y="935889"/>
            <a:ext cx="3742302" cy="2641625"/>
          </a:xfrm>
          <a:prstGeom prst="rect">
            <a:avLst/>
          </a:prstGeom>
          <a:effectLst>
            <a:outerShdw blurRad="2667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18DB84E-E508-144E-8ADF-7AA08D3A7CCB}"/>
              </a:ext>
            </a:extLst>
          </p:cNvPr>
          <p:cNvSpPr txBox="1">
            <a:spLocks/>
          </p:cNvSpPr>
          <p:nvPr/>
        </p:nvSpPr>
        <p:spPr>
          <a:xfrm>
            <a:off x="8772695" y="3527194"/>
            <a:ext cx="3008036" cy="694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4200" b="1" kern="1200" spc="-2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panose="020B0604020202020204" pitchFamily="34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panose="020B0604020202020204" pitchFamily="34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SzPct val="100000"/>
            </a:pPr>
            <a:endParaRPr lang="en-GB" sz="1800" b="1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>
                <a:solidFill>
                  <a:schemeClr val="accent6"/>
                </a:solidFill>
              </a:rPr>
              <a:t>Crisis data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>
                <a:solidFill>
                  <a:schemeClr val="accent6"/>
                </a:solidFill>
              </a:rPr>
              <a:t>Upcoming disasters (climate models)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b="1">
              <a:solidFill>
                <a:schemeClr val="accent6"/>
              </a:solidFill>
            </a:endParaRP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E59D9FE8-A5ED-9F44-8556-580378B6FAE8}"/>
              </a:ext>
            </a:extLst>
          </p:cNvPr>
          <p:cNvSpPr txBox="1">
            <a:spLocks/>
          </p:cNvSpPr>
          <p:nvPr/>
        </p:nvSpPr>
        <p:spPr>
          <a:xfrm>
            <a:off x="7278460" y="4797053"/>
            <a:ext cx="3828022" cy="2060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4200" b="1" kern="1200" spc="-2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panose="020B0604020202020204" pitchFamily="34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panose="020B0604020202020204" pitchFamily="34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SzPct val="100000"/>
            </a:pPr>
            <a:endParaRPr lang="en-GB" sz="1800" b="1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>
                <a:solidFill>
                  <a:schemeClr val="accent6"/>
                </a:solidFill>
              </a:rPr>
              <a:t>Predictive &amp; personalised learning, e.g. course on disaster preparedness before typhoon season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b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36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1515" y="1275039"/>
            <a:ext cx="5965371" cy="5175428"/>
          </a:xfrm>
        </p:spPr>
        <p:txBody>
          <a:bodyPr/>
          <a:lstStyle/>
          <a:p>
            <a:pPr lvl="2">
              <a:buSzPct val="100000"/>
            </a:pPr>
            <a:r>
              <a:rPr lang="en-GB" sz="2000" b="1" dirty="0">
                <a:solidFill>
                  <a:schemeClr val="tx2"/>
                </a:solidFill>
              </a:rPr>
              <a:t>How to leverage</a:t>
            </a:r>
          </a:p>
          <a:p>
            <a:pPr lvl="2">
              <a:buSzPct val="100000"/>
            </a:pPr>
            <a:endParaRPr lang="en-GB" sz="2000" b="1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Integrate innovative content into existing pathways, e.g. Philippines Volunteer Essentials Pathway, C&amp;M Course with live game play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Adapt, contextualise existing content (VR, games, chatbots) 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Co-develop new content with partners by leveraging toolkits and co-creation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Collaborate on piloting, research and evaluation of emerging technologies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00783-3FFD-F249-BEFB-0CBC16ECBCDD}"/>
              </a:ext>
            </a:extLst>
          </p:cNvPr>
          <p:cNvSpPr txBox="1"/>
          <p:nvPr/>
        </p:nvSpPr>
        <p:spPr>
          <a:xfrm>
            <a:off x="141514" y="82228"/>
            <a:ext cx="59653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C4C02"/>
                </a:solidFill>
                <a:latin typeface="Century Gothic"/>
              </a:rPr>
              <a:t>2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Innovations in Learning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(Technology, Tools, Research)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C4C0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1" name="Picture 10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95AC2E12-6D36-8645-86CF-1E6B0FE8B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64" y="3835435"/>
            <a:ext cx="3720936" cy="279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F541A34-898F-1541-A298-4055DC2DB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64" y="513115"/>
            <a:ext cx="3720936" cy="279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446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639AD92E-CAE5-CA43-AE50-80A012A1DE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7566667"/>
              </p:ext>
            </p:extLst>
          </p:nvPr>
        </p:nvGraphicFramePr>
        <p:xfrm>
          <a:off x="743919" y="2195728"/>
          <a:ext cx="10988298" cy="5036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Kaya-screen-global-learni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258" y="3056257"/>
            <a:ext cx="4083113" cy="2296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403AE1-6EB5-BA4B-B34F-A312742D5F5A}"/>
              </a:ext>
            </a:extLst>
          </p:cNvPr>
          <p:cNvSpPr txBox="1"/>
          <p:nvPr/>
        </p:nvSpPr>
        <p:spPr>
          <a:xfrm>
            <a:off x="141514" y="82228"/>
            <a:ext cx="11244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C4C02"/>
                </a:solidFill>
                <a:latin typeface="Century Gothic"/>
              </a:rPr>
              <a:t>3. Creating spaces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C4C02"/>
                </a:solidFill>
                <a:latin typeface="Century Gothic"/>
              </a:rPr>
              <a:t>(co-creation)</a:t>
            </a:r>
            <a:r>
              <a:rPr lang="en-GB" sz="2800" b="1" dirty="0">
                <a:solidFill>
                  <a:srgbClr val="FC4C02"/>
                </a:solidFill>
                <a:latin typeface="Century Gothic"/>
              </a:rPr>
              <a:t>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C4C0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0AA53DDD-2267-CA45-9B5F-9ED03262F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16" y="1077005"/>
            <a:ext cx="11306565" cy="1480036"/>
          </a:xfrm>
        </p:spPr>
        <p:txBody>
          <a:bodyPr/>
          <a:lstStyle/>
          <a:p>
            <a:pPr marL="342900" lvl="2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Combine user-centred design with </a:t>
            </a:r>
            <a:r>
              <a:rPr lang="en-GB" sz="2000" b="1" dirty="0" err="1">
                <a:solidFill>
                  <a:schemeClr val="accent6"/>
                </a:solidFill>
              </a:rPr>
              <a:t>edtech</a:t>
            </a:r>
            <a:r>
              <a:rPr lang="en-GB" sz="2000" b="1" dirty="0">
                <a:solidFill>
                  <a:schemeClr val="accent6"/>
                </a:solidFill>
              </a:rPr>
              <a:t> </a:t>
            </a:r>
            <a:r>
              <a:rPr lang="en-GB" sz="2000" dirty="0">
                <a:solidFill>
                  <a:schemeClr val="accent6"/>
                </a:solidFill>
              </a:rPr>
              <a:t>to co-create innovative learning locally</a:t>
            </a:r>
          </a:p>
          <a:p>
            <a:pPr marL="342900" lvl="2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Scale successful innovations </a:t>
            </a:r>
            <a:r>
              <a:rPr lang="en-GB" sz="2000" dirty="0">
                <a:solidFill>
                  <a:schemeClr val="accent6"/>
                </a:solidFill>
              </a:rPr>
              <a:t>through Kaya</a:t>
            </a:r>
          </a:p>
          <a:p>
            <a:pPr marL="342900" lvl="2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Co-creation spaces “</a:t>
            </a:r>
            <a:r>
              <a:rPr lang="en-GB" sz="2000" b="1" dirty="0">
                <a:solidFill>
                  <a:schemeClr val="accent6"/>
                </a:solidFill>
              </a:rPr>
              <a:t>Learning Hackathons</a:t>
            </a:r>
            <a:r>
              <a:rPr lang="en-GB" sz="2000" dirty="0">
                <a:solidFill>
                  <a:schemeClr val="accent6"/>
                </a:solidFill>
              </a:rPr>
              <a:t>” can be in-person (workshops) or virtual (MOOCs, blended programmes) of varying lengths – 2 days to 1 week</a:t>
            </a:r>
          </a:p>
          <a:p>
            <a:pPr marL="342900" lvl="2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</p:txBody>
      </p:sp>
      <p:pic>
        <p:nvPicPr>
          <p:cNvPr id="12" name="Picture 11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9FFA023F-6CFE-D74B-9ABD-3AF527F27F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36" y="3118505"/>
            <a:ext cx="2979337" cy="2234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C510DC-8603-6C46-9539-583B1AC2D9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20" y="3126303"/>
            <a:ext cx="2979338" cy="223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1516" y="1275039"/>
            <a:ext cx="4026724" cy="5175428"/>
          </a:xfrm>
        </p:spPr>
        <p:txBody>
          <a:bodyPr/>
          <a:lstStyle/>
          <a:p>
            <a:pPr lvl="2">
              <a:buSzPct val="100000"/>
            </a:pPr>
            <a:r>
              <a:rPr lang="en-GB" sz="2000" b="1" dirty="0">
                <a:solidFill>
                  <a:schemeClr val="tx2"/>
                </a:solidFill>
              </a:rPr>
              <a:t>How to leverage</a:t>
            </a:r>
          </a:p>
          <a:p>
            <a:pPr lvl="2">
              <a:buSzPct val="100000"/>
            </a:pPr>
            <a:endParaRPr lang="en-GB" sz="2000" b="1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Host co-creation events around specific challenges, topics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6"/>
                </a:solidFill>
              </a:rPr>
              <a:t>See sample agenda of 3-day co-creation event on gamification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D8BE3B-C978-C94F-8465-83CBD4D976A0}"/>
              </a:ext>
            </a:extLst>
          </p:cNvPr>
          <p:cNvSpPr txBox="1"/>
          <p:nvPr/>
        </p:nvSpPr>
        <p:spPr>
          <a:xfrm>
            <a:off x="141514" y="82228"/>
            <a:ext cx="11244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C4C02"/>
                </a:solidFill>
                <a:latin typeface="Century Gothic"/>
              </a:rPr>
              <a:t>3. Creating spaces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C4C02"/>
                </a:solidFill>
                <a:latin typeface="Century Gothic"/>
              </a:rPr>
              <a:t>(co-creation)</a:t>
            </a:r>
            <a:r>
              <a:rPr lang="en-GB" sz="2800" b="1" dirty="0">
                <a:solidFill>
                  <a:srgbClr val="FC4C02"/>
                </a:solidFill>
                <a:latin typeface="Century Gothic"/>
              </a:rPr>
              <a:t>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C4C0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5EB058B-F75A-174E-9B0E-D69EDB591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035983"/>
              </p:ext>
            </p:extLst>
          </p:nvPr>
        </p:nvGraphicFramePr>
        <p:xfrm>
          <a:off x="5044043" y="708880"/>
          <a:ext cx="7006442" cy="5930972"/>
        </p:xfrm>
        <a:graphic>
          <a:graphicData uri="http://schemas.openxmlformats.org/drawingml/2006/table">
            <a:tbl>
              <a:tblPr/>
              <a:tblGrid>
                <a:gridCol w="2168608">
                  <a:extLst>
                    <a:ext uri="{9D8B030D-6E8A-4147-A177-3AD203B41FA5}">
                      <a16:colId xmlns:a16="http://schemas.microsoft.com/office/drawing/2014/main" val="3809273189"/>
                    </a:ext>
                  </a:extLst>
                </a:gridCol>
                <a:gridCol w="2384487">
                  <a:extLst>
                    <a:ext uri="{9D8B030D-6E8A-4147-A177-3AD203B41FA5}">
                      <a16:colId xmlns:a16="http://schemas.microsoft.com/office/drawing/2014/main" val="1075115133"/>
                    </a:ext>
                  </a:extLst>
                </a:gridCol>
                <a:gridCol w="2453347">
                  <a:extLst>
                    <a:ext uri="{9D8B030D-6E8A-4147-A177-3AD203B41FA5}">
                      <a16:colId xmlns:a16="http://schemas.microsoft.com/office/drawing/2014/main" val="1764316066"/>
                    </a:ext>
                  </a:extLst>
                </a:gridCol>
              </a:tblGrid>
              <a:tr h="419777">
                <a:tc>
                  <a:txBody>
                    <a:bodyPr/>
                    <a:lstStyle/>
                    <a:p>
                      <a:pPr marL="25400" algn="ctr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it-I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DAY 1</a:t>
                      </a:r>
                    </a:p>
                    <a:p>
                      <a:pPr marL="25400" algn="ctr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it-I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EMPATHIZE</a:t>
                      </a:r>
                      <a:endParaRPr lang="it-IT" sz="1400" dirty="0"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it-I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DAY 2</a:t>
                      </a:r>
                    </a:p>
                    <a:p>
                      <a:pPr marL="25400" algn="ctr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it-I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DEFINE, IDEATE &amp; PROTOTYPE</a:t>
                      </a:r>
                      <a:endParaRPr lang="it-IT" sz="1400" dirty="0"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it-I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DAY 3</a:t>
                      </a:r>
                    </a:p>
                    <a:p>
                      <a:pPr marL="25400" algn="ctr" rtl="0" fontAlgn="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it-I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TEST &amp; REITERATE</a:t>
                      </a:r>
                      <a:endParaRPr lang="it-IT" sz="1400" dirty="0"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212973"/>
                  </a:ext>
                </a:extLst>
              </a:tr>
              <a:tr h="806423"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Welcome and introduction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Objectives, methodology, agenda</a:t>
                      </a: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4605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DEFINE/ Get started in game design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R="14605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Who are the users? What matters to them?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R="14605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Drawing user personas</a:t>
                      </a: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PROTOTYPE/ Develop web games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4605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How to implement a game on the web?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3032"/>
                  </a:ext>
                </a:extLst>
              </a:tr>
              <a:tr h="520992"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Innovation: what? How?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thinking to promoting innovative solutions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4605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Game elements &amp; motivation</a:t>
                      </a:r>
                      <a:endParaRPr lang="en-GB" sz="1200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4605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Where do you find them? Why are they motivating?</a:t>
                      </a:r>
                      <a:endParaRPr lang="en-GB" sz="1200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PROTOTYPE/ Develop web games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4605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How to implement a game on the web?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571931"/>
                  </a:ext>
                </a:extLst>
              </a:tr>
              <a:tr h="520992"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Innovation and learning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Connecting the dots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IDEATE/ Shape game concepts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R="14605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Which goal? Why gamification? What game idea?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TEST/ Launching and piloting games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Group simulation through mobile devices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873732"/>
                  </a:ext>
                </a:extLst>
              </a:tr>
              <a:tr h="253692">
                <a:tc>
                  <a:txBody>
                    <a:bodyPr/>
                    <a:lstStyle/>
                    <a:p>
                      <a:pPr marL="25400" marR="14605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" marR="14605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" marR="14605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15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318248"/>
                  </a:ext>
                </a:extLst>
              </a:tr>
              <a:tr h="863038"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Gamification of learning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What is it? Why? Where and how?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Why games for humanitarian learning?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IDEATE/ Shape game concepts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How to design a user journey?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fontAlgn="t"/>
                      <a:br>
                        <a:rPr lang="en-GB" sz="12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REITERATE/ what makes it good?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Critically evaluating game concepts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fontAlgn="t"/>
                      <a:br>
                        <a:rPr lang="en-GB" sz="12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987116"/>
                  </a:ext>
                </a:extLst>
              </a:tr>
              <a:tr h="628229">
                <a:tc>
                  <a:txBody>
                    <a:bodyPr/>
                    <a:lstStyle/>
                    <a:p>
                      <a:pPr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Gamification case study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Mobile simulation on Humanitarian Learning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PROTOTYPE/ Storyboard game concepts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How to develop a game for the web?</a:t>
                      </a:r>
                      <a:endParaRPr lang="en-GB" sz="1200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Conclusion</a:t>
                      </a:r>
                      <a:endParaRPr lang="en-GB" sz="1200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Endorsement of follow up plan</a:t>
                      </a:r>
                      <a:endParaRPr lang="en-GB" sz="1200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5400" marR="12700" rtl="0" fontAlgn="t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Evaluation</a:t>
                      </a:r>
                      <a:endParaRPr lang="en-GB" sz="1200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541" marR="44964" marT="17798" marB="224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781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277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3250F87-03EE-294D-BDF6-98A590A9253C}"/>
              </a:ext>
            </a:extLst>
          </p:cNvPr>
          <p:cNvGraphicFramePr/>
          <p:nvPr/>
        </p:nvGraphicFramePr>
        <p:xfrm>
          <a:off x="357011" y="396207"/>
          <a:ext cx="6507035" cy="452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3B19B10-1CE8-4349-9B9E-40EED732127B}"/>
              </a:ext>
            </a:extLst>
          </p:cNvPr>
          <p:cNvSpPr/>
          <p:nvPr/>
        </p:nvSpPr>
        <p:spPr>
          <a:xfrm>
            <a:off x="2963334" y="396207"/>
            <a:ext cx="8991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15A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Atish Gonsalves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15A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15A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Global Innovation Director,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15A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Humanitarian Leadership Academy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rgbClr val="00315A"/>
              </a:solidFill>
              <a:latin typeface="Century Gothic" panose="020B0502020202020204" pitchFamily="34" charset="0"/>
              <a:ea typeface="Gill Sans Light" charset="0"/>
              <a:cs typeface="Gill Sans Light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15A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Founder,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315A"/>
                </a:solidFill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Gamoteca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315A"/>
              </a:solidFill>
              <a:effectLst/>
              <a:uLnTx/>
              <a:uFillTx/>
              <a:latin typeface="Century Gothic" panose="020B0502020202020204" pitchFamily="34" charset="0"/>
              <a:ea typeface="Gill Sans Light" charset="0"/>
              <a:cs typeface="Gill Sans Light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315A"/>
              </a:solidFill>
              <a:effectLst/>
              <a:uLnTx/>
              <a:uFillTx/>
              <a:latin typeface="Century Gothic" panose="020B0502020202020204" pitchFamily="34" charset="0"/>
              <a:ea typeface="Gill Sans Light" charset="0"/>
              <a:cs typeface="Gill Sans Light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315A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@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15A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atishgonsalves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315A"/>
              </a:solidFill>
              <a:effectLst/>
              <a:uLnTx/>
              <a:uFillTx/>
              <a:latin typeface="Century Gothic" panose="020B0502020202020204" pitchFamily="34" charset="0"/>
              <a:ea typeface="Gill Sans Light" charset="0"/>
              <a:cs typeface="Gill Sans Light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15A"/>
                </a:solidFill>
                <a:effectLst/>
                <a:uLnTx/>
                <a:uFillTx/>
                <a:latin typeface="Century Gothic" panose="020B0502020202020204" pitchFamily="34" charset="0"/>
                <a:ea typeface="Gill Sans Light" charset="0"/>
                <a:cs typeface="Gill Sans Light" charset="0"/>
              </a:rPr>
              <a:t>a.gonsalves@Humanitarian.Academy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315A"/>
              </a:solidFill>
              <a:effectLst/>
              <a:uLnTx/>
              <a:uFillTx/>
              <a:latin typeface="Century Gothic" panose="020B0502020202020204" pitchFamily="34" charset="0"/>
              <a:ea typeface="Gill Sans Light" charset="0"/>
              <a:cs typeface="Gill Sans Light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B8E728E-B0B7-B543-8701-C2D309504EE9}"/>
              </a:ext>
            </a:extLst>
          </p:cNvPr>
          <p:cNvGraphicFramePr/>
          <p:nvPr/>
        </p:nvGraphicFramePr>
        <p:xfrm>
          <a:off x="636815" y="2633222"/>
          <a:ext cx="11694885" cy="6672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Down Arrow 10">
            <a:extLst>
              <a:ext uri="{FF2B5EF4-FFF2-40B4-BE49-F238E27FC236}">
                <a16:creationId xmlns:a16="http://schemas.microsoft.com/office/drawing/2014/main" id="{A254F45F-FF58-E94A-812A-9075B42E82B1}"/>
              </a:ext>
            </a:extLst>
          </p:cNvPr>
          <p:cNvSpPr/>
          <p:nvPr/>
        </p:nvSpPr>
        <p:spPr>
          <a:xfrm>
            <a:off x="10874827" y="4833258"/>
            <a:ext cx="408215" cy="671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623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3D748-E674-AF48-8E31-F7AB570E09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2533"/>
            <a:ext cx="12191448" cy="723053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87310" y="-338285"/>
            <a:ext cx="7151776" cy="5134975"/>
          </a:xfrm>
        </p:spPr>
        <p:txBody>
          <a:bodyPr/>
          <a:lstStyle/>
          <a:p>
            <a:pPr marL="745200" lvl="2" indent="-457200" algn="r">
              <a:buFont typeface="+mj-lt"/>
              <a:buAutoNum type="arabicPeriod"/>
            </a:pPr>
            <a:endParaRPr lang="en-GB" sz="2000" b="1">
              <a:solidFill>
                <a:schemeClr val="bg1"/>
              </a:solidFill>
            </a:endParaRPr>
          </a:p>
          <a:p>
            <a:pPr marL="457200" lvl="2" indent="-457200" algn="r">
              <a:buSzPct val="100000"/>
              <a:buFont typeface="+mj-lt"/>
              <a:buAutoNum type="arabicPeriod"/>
            </a:pPr>
            <a:endParaRPr lang="en-GB" b="1">
              <a:solidFill>
                <a:schemeClr val="bg1"/>
              </a:solidFill>
            </a:endParaRPr>
          </a:p>
          <a:p>
            <a:pPr marL="457200" lvl="2" indent="-457200" algn="r">
              <a:buSzPct val="100000"/>
              <a:buFont typeface="+mj-lt"/>
              <a:buAutoNum type="arabicPeriod"/>
            </a:pPr>
            <a:r>
              <a:rPr lang="en-GB" b="1">
                <a:solidFill>
                  <a:schemeClr val="bg1"/>
                </a:solidFill>
              </a:rPr>
              <a:t>Signup to learn</a:t>
            </a:r>
            <a:r>
              <a:rPr lang="en-GB">
                <a:solidFill>
                  <a:schemeClr val="bg1"/>
                </a:solidFill>
              </a:rPr>
              <a:t>: KayaConnect.org and join one of our courses</a:t>
            </a:r>
          </a:p>
          <a:p>
            <a:pPr marL="457200" lvl="2" indent="-457200" algn="r">
              <a:buSzPct val="100000"/>
              <a:buFont typeface="+mj-lt"/>
              <a:buAutoNum type="arabicPeriod"/>
            </a:pPr>
            <a:endParaRPr lang="en-GB">
              <a:solidFill>
                <a:schemeClr val="bg1"/>
              </a:solidFill>
            </a:endParaRPr>
          </a:p>
          <a:p>
            <a:pPr marL="457200" lvl="2" indent="-457200" algn="r">
              <a:buSzPct val="100000"/>
              <a:buFont typeface="+mj-lt"/>
              <a:buAutoNum type="arabicPeriod"/>
            </a:pPr>
            <a:r>
              <a:rPr lang="en-GB">
                <a:solidFill>
                  <a:schemeClr val="bg1"/>
                </a:solidFill>
              </a:rPr>
              <a:t>Combine innovative tech with </a:t>
            </a:r>
          </a:p>
          <a:p>
            <a:pPr lvl="2" algn="r">
              <a:buSzPct val="100000"/>
            </a:pPr>
            <a:r>
              <a:rPr lang="en-GB" b="1">
                <a:solidFill>
                  <a:schemeClr val="bg1"/>
                </a:solidFill>
              </a:rPr>
              <a:t>user-centred design to enable others to </a:t>
            </a:r>
          </a:p>
          <a:p>
            <a:pPr lvl="2" algn="r">
              <a:buSzPct val="100000"/>
            </a:pPr>
            <a:r>
              <a:rPr lang="en-GB" b="1">
                <a:solidFill>
                  <a:schemeClr val="bg1"/>
                </a:solidFill>
              </a:rPr>
              <a:t>co-create learning</a:t>
            </a:r>
            <a:endParaRPr lang="en-GB">
              <a:solidFill>
                <a:schemeClr val="bg1"/>
              </a:solidFill>
            </a:endParaRPr>
          </a:p>
          <a:p>
            <a:pPr lvl="2" algn="r">
              <a:buSzPct val="100000"/>
            </a:pPr>
            <a:endParaRPr lang="en-GB">
              <a:solidFill>
                <a:schemeClr val="bg1"/>
              </a:solidFill>
            </a:endParaRPr>
          </a:p>
          <a:p>
            <a:pPr marL="457200" lvl="2" indent="-457200" algn="r">
              <a:buSzPct val="100000"/>
              <a:buFont typeface="+mj-lt"/>
              <a:buAutoNum type="arabicPeriod" startAt="3"/>
            </a:pPr>
            <a:r>
              <a:rPr lang="en-GB" b="1">
                <a:solidFill>
                  <a:schemeClr val="bg1"/>
                </a:solidFill>
              </a:rPr>
              <a:t>Collaborate with us </a:t>
            </a:r>
            <a:r>
              <a:rPr lang="en-GB">
                <a:solidFill>
                  <a:schemeClr val="bg1"/>
                </a:solidFill>
              </a:rPr>
              <a:t>on gamification, chatbots, immersive &amp; predictive learning</a:t>
            </a:r>
          </a:p>
          <a:p>
            <a:pPr marL="457200" lvl="2" indent="-457200" algn="r">
              <a:buSzPct val="100000"/>
              <a:buFont typeface="+mj-lt"/>
              <a:buAutoNum type="arabicPeriod"/>
            </a:pPr>
            <a:endParaRPr lang="en-GB">
              <a:solidFill>
                <a:schemeClr val="bg1"/>
              </a:solidFill>
            </a:endParaRPr>
          </a:p>
          <a:p>
            <a:pPr marL="457200" lvl="2" indent="-457200" algn="r">
              <a:buSzPct val="100000"/>
              <a:buFont typeface="+mj-lt"/>
              <a:buAutoNum type="arabicPeriod"/>
            </a:pPr>
            <a:endParaRPr lang="en-GB">
              <a:solidFill>
                <a:schemeClr val="bg1"/>
              </a:solidFill>
            </a:endParaRPr>
          </a:p>
          <a:p>
            <a:pPr marL="457200" lvl="2" indent="-457200" algn="r">
              <a:buSzPct val="100000"/>
              <a:buFont typeface="+mj-lt"/>
              <a:buAutoNum type="arabicPeriod"/>
            </a:pPr>
            <a:endParaRPr lang="en-GB">
              <a:solidFill>
                <a:schemeClr val="bg1"/>
              </a:solidFill>
            </a:endParaRPr>
          </a:p>
          <a:p>
            <a:pPr marL="457200" lvl="2" indent="-457200" algn="r">
              <a:buSzPct val="100000"/>
              <a:buFont typeface="+mj-lt"/>
              <a:buAutoNum type="arabicPeriod"/>
            </a:pPr>
            <a:endParaRPr lang="en-GB" b="1">
              <a:solidFill>
                <a:schemeClr val="bg1"/>
              </a:solidFill>
            </a:endParaRPr>
          </a:p>
          <a:p>
            <a:pPr marL="457200" lvl="2" indent="-457200" algn="r">
              <a:buSzPct val="100000"/>
              <a:buFont typeface="+mj-lt"/>
              <a:buAutoNum type="arabicPeriod"/>
            </a:pP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DD706-1E3E-4F25-9F35-F1B57305D6A7}"/>
              </a:ext>
            </a:extLst>
          </p:cNvPr>
          <p:cNvSpPr txBox="1"/>
          <p:nvPr/>
        </p:nvSpPr>
        <p:spPr>
          <a:xfrm>
            <a:off x="402771" y="0"/>
            <a:ext cx="429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Key takeaways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99B13-BF88-F140-97B7-444B0DD337F2}"/>
              </a:ext>
            </a:extLst>
          </p:cNvPr>
          <p:cNvSpPr/>
          <p:nvPr/>
        </p:nvSpPr>
        <p:spPr>
          <a:xfrm>
            <a:off x="234670" y="5791604"/>
            <a:ext cx="6463310" cy="87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“The future is already here, it just isn’t evenly distributed.”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William Gibson, Tech Writer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08EB90-E28F-4404-B955-B01A6C746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153" y="4728331"/>
            <a:ext cx="3697860" cy="21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57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38FD4E-AFA9-0340-98B6-87674C394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Download </a:t>
            </a:r>
            <a:r>
              <a:rPr lang="en-US" dirty="0" err="1">
                <a:solidFill>
                  <a:schemeClr val="tx1"/>
                </a:solidFill>
              </a:rPr>
              <a:t>Gamoteca</a:t>
            </a:r>
            <a:r>
              <a:rPr lang="en-US" dirty="0">
                <a:solidFill>
                  <a:schemeClr val="tx1"/>
                </a:solidFill>
              </a:rPr>
              <a:t> from Apple and Android app store </a:t>
            </a:r>
          </a:p>
          <a:p>
            <a:pPr marL="742950" indent="-7429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Register as a new user</a:t>
            </a:r>
          </a:p>
          <a:p>
            <a:pPr marL="742950" indent="-7429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Go to https://</a:t>
            </a:r>
            <a:r>
              <a:rPr lang="en-US" dirty="0" err="1">
                <a:solidFill>
                  <a:schemeClr val="tx1"/>
                </a:solidFill>
              </a:rPr>
              <a:t>gamoteca.page.link</a:t>
            </a:r>
            <a:r>
              <a:rPr lang="en-US" dirty="0">
                <a:solidFill>
                  <a:schemeClr val="tx1"/>
                </a:solidFill>
              </a:rPr>
              <a:t>/LT4C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B2AB5-C53B-994B-8AC3-CAEACDC2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00315A"/>
                </a:solidFill>
              </a:rPr>
              <a:t>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29C77-C358-2048-853D-6C447CE6C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315A"/>
                </a:solidFill>
              </a:rPr>
              <a:t>Description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9C472-C689-9746-B64D-FAABC9E3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B0-C41C-D44F-A2EC-06D764F800DA}" type="slidenum">
              <a:rPr lang="en-GB" smtClean="0">
                <a:solidFill>
                  <a:srgbClr val="00315A"/>
                </a:solidFill>
              </a:rPr>
              <a:pPr/>
              <a:t>21</a:t>
            </a:fld>
            <a:endParaRPr lang="en-GB">
              <a:solidFill>
                <a:srgbClr val="00315A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302B69-556C-EB4A-812C-D70C1BB2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6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B9B24-735A-6944-9298-B93C06B24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18425"/>
            <a:ext cx="12192000" cy="80764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E43881-13F3-2449-BC82-13918C4D8E4D}"/>
              </a:ext>
            </a:extLst>
          </p:cNvPr>
          <p:cNvSpPr/>
          <p:nvPr/>
        </p:nvSpPr>
        <p:spPr>
          <a:xfrm>
            <a:off x="1" y="-1218425"/>
            <a:ext cx="12192000" cy="8076425"/>
          </a:xfrm>
          <a:prstGeom prst="rect">
            <a:avLst/>
          </a:prstGeom>
          <a:solidFill>
            <a:schemeClr val="accent5">
              <a:lumMod val="1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1887" y="4437550"/>
            <a:ext cx="8384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FF"/>
                </a:solidFill>
                <a:latin typeface="Century Gothic"/>
                <a:ea typeface="Gill Sans Light" charset="0"/>
                <a:cs typeface="Gill Sans Light" charset="0"/>
              </a:rPr>
              <a:t>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Gill Sans Light" charset="0"/>
                <a:cs typeface="Gill Sans Light" charset="0"/>
              </a:rPr>
              <a:t>ow do we co-create &amp; share learning that is engaging, scalable and impactful?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B57C58-D923-FF4B-BDE9-EAE0BCE6AD1B}"/>
              </a:ext>
            </a:extLst>
          </p:cNvPr>
          <p:cNvSpPr/>
          <p:nvPr/>
        </p:nvSpPr>
        <p:spPr>
          <a:xfrm>
            <a:off x="245965" y="726639"/>
            <a:ext cx="52404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sz="4000">
                <a:solidFill>
                  <a:srgbClr val="FFFFFF"/>
                </a:solidFill>
                <a:latin typeface="Century Gothic"/>
                <a:cs typeface="Gill Sans Light" charset="0"/>
              </a:rPr>
              <a:t>To enable people around the world to prepare for and respond to crises in their own countries.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220882-D4AA-4915-8F66-075A5CC0F15C}"/>
              </a:ext>
            </a:extLst>
          </p:cNvPr>
          <p:cNvSpPr txBox="1"/>
          <p:nvPr/>
        </p:nvSpPr>
        <p:spPr>
          <a:xfrm>
            <a:off x="369569" y="186869"/>
            <a:ext cx="2293621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Our </a:t>
            </a:r>
            <a:r>
              <a:rPr lang="en-GB" sz="2800" b="1">
                <a:solidFill>
                  <a:schemeClr val="bg1"/>
                </a:solidFill>
                <a:latin typeface="+mj-lt"/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71CC3-A15F-4CCC-B3E6-E6DDD5782983}"/>
              </a:ext>
            </a:extLst>
          </p:cNvPr>
          <p:cNvSpPr txBox="1"/>
          <p:nvPr/>
        </p:nvSpPr>
        <p:spPr>
          <a:xfrm>
            <a:off x="9006841" y="3896738"/>
            <a:ext cx="2674619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Our </a:t>
            </a:r>
            <a:r>
              <a:rPr lang="en-GB" sz="2800" b="1">
                <a:solidFill>
                  <a:schemeClr val="bg1"/>
                </a:solidFill>
                <a:latin typeface="+mj-lt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2743359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03515" y="1405667"/>
            <a:ext cx="5291545" cy="5175428"/>
          </a:xfrm>
        </p:spPr>
        <p:txBody>
          <a:bodyPr/>
          <a:lstStyle/>
          <a:p>
            <a:pPr marL="288000" lvl="2"/>
            <a:endParaRPr lang="en-GB" b="1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800">
                <a:solidFill>
                  <a:schemeClr val="accent6"/>
                </a:solidFill>
              </a:rPr>
              <a:t>A </a:t>
            </a:r>
            <a:r>
              <a:rPr lang="en-GB" sz="2800" b="1">
                <a:solidFill>
                  <a:schemeClr val="accent6"/>
                </a:solidFill>
              </a:rPr>
              <a:t>global marketplace </a:t>
            </a:r>
            <a:r>
              <a:rPr lang="en-GB" sz="2800">
                <a:solidFill>
                  <a:schemeClr val="accent6"/>
                </a:solidFill>
              </a:rPr>
              <a:t>of learning, Kaya, making learning accessible to everyone: </a:t>
            </a:r>
            <a:r>
              <a:rPr lang="en-GB" sz="2800" err="1">
                <a:solidFill>
                  <a:schemeClr val="accent6"/>
                </a:solidFill>
              </a:rPr>
              <a:t>KayaConnect.org</a:t>
            </a:r>
            <a:r>
              <a:rPr lang="en-GB" sz="2800">
                <a:solidFill>
                  <a:schemeClr val="accent6"/>
                </a:solidFill>
              </a:rPr>
              <a:t> </a:t>
            </a:r>
          </a:p>
          <a:p>
            <a:pPr marL="288000" lvl="2">
              <a:buSzPct val="100000"/>
            </a:pPr>
            <a:endParaRPr lang="en-GB" sz="280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800">
                <a:solidFill>
                  <a:schemeClr val="accent6"/>
                </a:solidFill>
              </a:rPr>
              <a:t>A </a:t>
            </a:r>
            <a:r>
              <a:rPr lang="en-GB" sz="2800" b="1">
                <a:solidFill>
                  <a:schemeClr val="accent6"/>
                </a:solidFill>
              </a:rPr>
              <a:t>network of local partners </a:t>
            </a:r>
            <a:r>
              <a:rPr lang="en-GB" sz="2800">
                <a:solidFill>
                  <a:schemeClr val="accent6"/>
                </a:solidFill>
              </a:rPr>
              <a:t>creating and sharing relevant learning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DD706-1E3E-4F25-9F35-F1B57305D6A7}"/>
              </a:ext>
            </a:extLst>
          </p:cNvPr>
          <p:cNvSpPr txBox="1"/>
          <p:nvPr/>
        </p:nvSpPr>
        <p:spPr>
          <a:xfrm>
            <a:off x="555171" y="511629"/>
            <a:ext cx="4299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How we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DD2EFA-D886-4542-86F9-C713A3AF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308" y="3993381"/>
            <a:ext cx="3444903" cy="206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93BF62-D282-B149-89F2-6C5EEDD21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78" y="1687555"/>
            <a:ext cx="3377133" cy="189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180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8BC2CE-61BA-4A64-8AE7-4B16B26881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8414" y="355106"/>
            <a:ext cx="6031130" cy="787739"/>
          </a:xfrm>
        </p:spPr>
        <p:txBody>
          <a:bodyPr/>
          <a:lstStyle/>
          <a:p>
            <a:r>
              <a:rPr lang="en-GB" sz="2800" dirty="0"/>
              <a:t>Our eLearning platform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BF0DA-264C-4E39-B18F-AF77A85EE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427" y="6279696"/>
            <a:ext cx="10731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97BDB0-C41C-D44F-A2EC-06D764F800DA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977CB-E280-46FC-9024-49B93FDD82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674" y="1838226"/>
            <a:ext cx="3977830" cy="252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A8343DC-B908-41DA-8F46-EA7D18F0A959}"/>
              </a:ext>
            </a:extLst>
          </p:cNvPr>
          <p:cNvSpPr txBox="1">
            <a:spLocks/>
          </p:cNvSpPr>
          <p:nvPr/>
        </p:nvSpPr>
        <p:spPr>
          <a:xfrm>
            <a:off x="184496" y="922366"/>
            <a:ext cx="7633624" cy="47131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4200" b="1" kern="1200" spc="-2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panose="020B0604020202020204" pitchFamily="34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panose="020B0604020202020204" pitchFamily="34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50000"/>
              <a:buFont typeface="Arial" charset="0"/>
              <a:buNone/>
              <a:tabLst/>
              <a:defRPr sz="2400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-457200"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Launched in May 2016,  we have </a:t>
            </a:r>
            <a:r>
              <a:rPr lang="en-GB" b="1" dirty="0">
                <a:solidFill>
                  <a:schemeClr val="bg1"/>
                </a:solidFill>
              </a:rPr>
              <a:t>120,000+ </a:t>
            </a:r>
            <a:r>
              <a:rPr lang="en-GB" sz="2000" dirty="0">
                <a:solidFill>
                  <a:schemeClr val="bg1"/>
                </a:solidFill>
              </a:rPr>
              <a:t>learners and growing</a:t>
            </a:r>
          </a:p>
          <a:p>
            <a:pPr marL="457200" lvl="2" indent="-457200"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bg1"/>
              </a:solidFill>
            </a:endParaRPr>
          </a:p>
          <a:p>
            <a:pPr marL="457200" lvl="2" indent="-457200"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</a:rPr>
              <a:t>23% of users from very fragile states in crisis and 26% are from countries hosting large populations of refugees. Top 10 countries: </a:t>
            </a:r>
            <a:r>
              <a:rPr lang="en-GB" b="1" dirty="0">
                <a:solidFill>
                  <a:schemeClr val="bg1"/>
                </a:solidFill>
              </a:rPr>
              <a:t>Kenya, Philippines, Syria, Nigeria, UK, US, Yemen, Iraq, Uganda, Bangladesh</a:t>
            </a:r>
            <a:endParaRPr lang="en-GB" sz="2000" dirty="0">
              <a:solidFill>
                <a:schemeClr val="bg1"/>
              </a:solidFill>
            </a:endParaRPr>
          </a:p>
          <a:p>
            <a:pPr lvl="2">
              <a:buClr>
                <a:schemeClr val="bg1"/>
              </a:buClr>
              <a:buSzPct val="100000"/>
            </a:pPr>
            <a:endParaRPr lang="en-GB" sz="2000" dirty="0">
              <a:solidFill>
                <a:schemeClr val="bg1"/>
              </a:solidFill>
            </a:endParaRPr>
          </a:p>
          <a:p>
            <a:pPr marL="457200" lvl="2" indent="-457200"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chemeClr val="bg1"/>
                </a:solidFill>
              </a:rPr>
              <a:t>400+ free online courses</a:t>
            </a:r>
            <a:r>
              <a:rPr lang="en-GB" sz="2000" dirty="0">
                <a:solidFill>
                  <a:schemeClr val="bg1"/>
                </a:solidFill>
              </a:rPr>
              <a:t>, in up to 10 languages</a:t>
            </a:r>
          </a:p>
          <a:p>
            <a:pPr marL="457200" lvl="2" indent="-457200"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bg1"/>
              </a:solidFill>
            </a:endParaRPr>
          </a:p>
          <a:p>
            <a:pPr marL="457200" lvl="2" indent="-457200"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chemeClr val="bg1"/>
                </a:solidFill>
              </a:rPr>
              <a:t>Six learning portals </a:t>
            </a:r>
            <a:r>
              <a:rPr lang="en-GB" sz="2000" dirty="0">
                <a:solidFill>
                  <a:schemeClr val="bg1"/>
                </a:solidFill>
              </a:rPr>
              <a:t>with the following partner organisations: Norwegian Refugee Council (NRC), International Rescue Committee (IRC), War Child, Save the Children UK, the Cash Learning Partnership (</a:t>
            </a:r>
            <a:r>
              <a:rPr lang="en-GB" sz="2000" dirty="0" err="1">
                <a:solidFill>
                  <a:schemeClr val="bg1"/>
                </a:solidFill>
              </a:rPr>
              <a:t>CaLP</a:t>
            </a:r>
            <a:r>
              <a:rPr lang="en-GB" sz="2000" dirty="0">
                <a:solidFill>
                  <a:schemeClr val="bg1"/>
                </a:solidFill>
              </a:rPr>
              <a:t>) and Voluntary Service Overseas (VSO)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C25E00-9351-4C79-B592-0152D4BCAF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090" y="3278953"/>
            <a:ext cx="3444164" cy="3579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6AC4F9-24DF-4559-A52D-56C496673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380" y="286526"/>
            <a:ext cx="1272620" cy="5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8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1514" y="1438507"/>
            <a:ext cx="6899365" cy="5011960"/>
          </a:xfrm>
        </p:spPr>
        <p:txBody>
          <a:bodyPr/>
          <a:lstStyle/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Delinks innovation risk – </a:t>
            </a:r>
            <a:r>
              <a:rPr lang="en-GB" sz="2000" dirty="0">
                <a:solidFill>
                  <a:schemeClr val="accent6"/>
                </a:solidFill>
              </a:rPr>
              <a:t>Allows the Academy to test/experiment with innovative projects (emerging methodologies, technologies, content) while scaling successful ones through Kaya</a:t>
            </a:r>
          </a:p>
          <a:p>
            <a:pPr lvl="2">
              <a:buSzPct val="100000"/>
            </a:pPr>
            <a:endParaRPr lang="en-GB" sz="2000" b="1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Attracts investment </a:t>
            </a:r>
            <a:r>
              <a:rPr lang="en-GB" sz="2000" dirty="0">
                <a:solidFill>
                  <a:schemeClr val="accent6"/>
                </a:solidFill>
              </a:rPr>
              <a:t>- Provides the Academy a mechanism to attract investment, e.g. funds aimed at </a:t>
            </a:r>
            <a:r>
              <a:rPr lang="en-GB" sz="2000" dirty="0" err="1">
                <a:solidFill>
                  <a:schemeClr val="accent6"/>
                </a:solidFill>
              </a:rPr>
              <a:t>edtech</a:t>
            </a:r>
            <a:r>
              <a:rPr lang="en-GB" sz="2000" dirty="0">
                <a:solidFill>
                  <a:schemeClr val="accent6"/>
                </a:solidFill>
              </a:rPr>
              <a:t> </a:t>
            </a:r>
            <a:r>
              <a:rPr lang="en-GB" sz="2000" dirty="0" err="1">
                <a:solidFill>
                  <a:schemeClr val="accent6"/>
                </a:solidFill>
              </a:rPr>
              <a:t>startups</a:t>
            </a: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chemeClr val="accent6"/>
                </a:solidFill>
              </a:rPr>
              <a:t>Local innovation </a:t>
            </a:r>
            <a:r>
              <a:rPr lang="en-GB" sz="2000" dirty="0">
                <a:solidFill>
                  <a:schemeClr val="accent6"/>
                </a:solidFill>
              </a:rPr>
              <a:t>– Promotes human centred design and co-creation locally, to ensure we are ”building locally and scaling globally”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DD706-1E3E-4F25-9F35-F1B57305D6A7}"/>
              </a:ext>
            </a:extLst>
          </p:cNvPr>
          <p:cNvSpPr txBox="1"/>
          <p:nvPr/>
        </p:nvSpPr>
        <p:spPr>
          <a:xfrm>
            <a:off x="141514" y="82228"/>
            <a:ext cx="5965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Learning Innovation Lab @ Academy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C4C0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 descr="A picture containing person, indoor, man, table&#10;&#10;Description automatically generated">
            <a:extLst>
              <a:ext uri="{FF2B5EF4-FFF2-40B4-BE49-F238E27FC236}">
                <a16:creationId xmlns:a16="http://schemas.microsoft.com/office/drawing/2014/main" id="{61949189-75A8-9B4C-B090-6D67EA792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685" y="1275039"/>
            <a:ext cx="4693219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82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0271C-6D50-FA49-9666-2119000F2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26" b="349"/>
          <a:stretch/>
        </p:blipFill>
        <p:spPr>
          <a:xfrm>
            <a:off x="0" y="0"/>
            <a:ext cx="12192000" cy="75278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48D48C-74AE-994D-BED2-495C702BD17B}"/>
              </a:ext>
            </a:extLst>
          </p:cNvPr>
          <p:cNvSpPr/>
          <p:nvPr/>
        </p:nvSpPr>
        <p:spPr>
          <a:xfrm>
            <a:off x="0" y="0"/>
            <a:ext cx="12192000" cy="7527852"/>
          </a:xfrm>
          <a:prstGeom prst="rect">
            <a:avLst/>
          </a:prstGeom>
          <a:solidFill>
            <a:schemeClr val="accent5">
              <a:lumMod val="1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676930" y="5664145"/>
            <a:ext cx="10053637" cy="1231106"/>
          </a:xfr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+mn-lt"/>
                <a:cs typeface="Gill Sans Light" charset="0"/>
              </a:rPr>
              <a:t>Vision - </a:t>
            </a:r>
            <a:r>
              <a:rPr lang="en-GB" sz="4000" b="0" dirty="0">
                <a:solidFill>
                  <a:schemeClr val="bg1"/>
                </a:solidFill>
                <a:latin typeface="+mn-lt"/>
                <a:cs typeface="Gill Sans Light" charset="0"/>
              </a:rPr>
              <a:t>Learning that enables others to create and share more learning?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7BDB0-C41C-D44F-A2EC-06D764F800DA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A76CC4-3700-9841-B50B-D30DFD0403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5084" cy="69438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7249D5-EC33-1146-982D-D2D8EB00EA12}"/>
              </a:ext>
            </a:extLst>
          </p:cNvPr>
          <p:cNvSpPr/>
          <p:nvPr/>
        </p:nvSpPr>
        <p:spPr>
          <a:xfrm>
            <a:off x="0" y="32102"/>
            <a:ext cx="12192000" cy="6943866"/>
          </a:xfrm>
          <a:prstGeom prst="rect">
            <a:avLst/>
          </a:prstGeom>
          <a:solidFill>
            <a:schemeClr val="accent6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3710" y="308898"/>
            <a:ext cx="606829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Avenir Book" charset="0"/>
                <a:cs typeface="Avenir Book" charset="0"/>
              </a:rPr>
              <a:t>1. Learning about Innovation (skills)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Avenir Book" charset="0"/>
                <a:cs typeface="Avenir Book" charset="0"/>
              </a:rPr>
              <a:t>Learning around practical innovation tools. </a:t>
            </a:r>
            <a:r>
              <a:rPr lang="en-US" sz="2000" dirty="0">
                <a:solidFill>
                  <a:srgbClr val="FFFFFF"/>
                </a:solidFill>
                <a:latin typeface="Century Gothic"/>
                <a:ea typeface="Avenir Book" charset="0"/>
                <a:cs typeface="Avenir Book" charset="0"/>
              </a:rPr>
              <a:t>F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Avenir Book" charset="0"/>
                <a:cs typeface="Avenir Book" charset="0"/>
              </a:rPr>
              <a:t>ocus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Avenir Book" charset="0"/>
                <a:cs typeface="Avenir Book" charset="0"/>
              </a:rPr>
              <a:t> on co-creation and user-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Avenir Book" charset="0"/>
                <a:cs typeface="Avenir Book" charset="0"/>
              </a:rPr>
              <a:t>centred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Avenir Book" charset="0"/>
                <a:cs typeface="Avenir Book" charset="0"/>
              </a:rPr>
              <a:t> design (UCD) with an eye on learning outputs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 panose="020F0302020204030204"/>
                <a:ea typeface="Avenir Book" charset="0"/>
                <a:cs typeface="Avenir Book" charset="0"/>
              </a:rPr>
              <a:t>2. Innovation in </a:t>
            </a:r>
            <a:r>
              <a:rPr lang="en-US" sz="2000" b="1" dirty="0">
                <a:solidFill>
                  <a:srgbClr val="FC4C02"/>
                </a:solidFill>
                <a:latin typeface="Century Gothic" panose="020F0302020204030204"/>
              </a:rPr>
              <a:t>Learning (technology, tools, research)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Avenir Book" charset="0"/>
                <a:cs typeface="Avenir Book" charset="0"/>
              </a:rPr>
              <a:t>Uncovering new ways of creating and delivering learning to users</a:t>
            </a:r>
          </a:p>
          <a:p>
            <a:pPr fontAlgn="base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FC4C02"/>
                </a:solidFill>
                <a:latin typeface="Century Gothic" panose="020F0302020204030204"/>
              </a:rPr>
              <a:t>3. Creating Spaces (co-creation)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Avenir Book" charset="0"/>
                <a:cs typeface="Avenir Book" charset="0"/>
              </a:rPr>
              <a:t>Combining 1. User-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Avenir Book" charset="0"/>
                <a:cs typeface="Avenir Book" charset="0"/>
              </a:rPr>
              <a:t>centred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Avenir Book" charset="0"/>
                <a:cs typeface="Avenir Book" charset="0"/>
              </a:rPr>
              <a:t> design and 2. Innovative low-tech learning tools to co-create learning locally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Avenir Book" charset="0"/>
              <a:cs typeface="Avenir Book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Avenir Book" charset="0"/>
              <a:cs typeface="Avenir Book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  <a:br>
              <a:rPr lang="en-US"/>
            </a:br>
            <a:r>
              <a:rPr lang="en-US"/>
              <a:t>    </a:t>
            </a:r>
            <a:endParaRPr lang="en-US" b="1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48B3C93-2318-E041-934A-6325A1947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3" y="2271708"/>
            <a:ext cx="4784808" cy="1391955"/>
          </a:xfrm>
        </p:spPr>
        <p:txBody>
          <a:bodyPr/>
          <a:lstStyle/>
          <a:p>
            <a:pPr marL="288000" lvl="2" algn="r"/>
            <a:endParaRPr lang="en-GB" b="1">
              <a:solidFill>
                <a:schemeClr val="bg1"/>
              </a:solidFill>
            </a:endParaRPr>
          </a:p>
          <a:p>
            <a:pPr lvl="2" algn="ctr">
              <a:buSzPct val="100000"/>
            </a:pPr>
            <a:r>
              <a:rPr lang="en-GB" sz="2800" b="1" i="1">
                <a:solidFill>
                  <a:schemeClr val="bg1"/>
                </a:solidFill>
              </a:rPr>
              <a:t>What is our unique contribution to innovation</a:t>
            </a:r>
          </a:p>
          <a:p>
            <a:pPr lvl="2" algn="r">
              <a:buSzPct val="100000"/>
            </a:pPr>
            <a:endParaRPr lang="en-GB" sz="2800" b="1" i="1">
              <a:solidFill>
                <a:schemeClr val="bg1"/>
              </a:solidFill>
            </a:endParaRPr>
          </a:p>
          <a:p>
            <a:pPr marL="342900" lvl="2" indent="-342900" algn="r">
              <a:buSzPct val="100000"/>
              <a:buFont typeface="Wingdings" panose="05000000000000000000" pitchFamily="2" charset="2"/>
              <a:buChar char="ü"/>
            </a:pPr>
            <a:endParaRPr lang="en-GB" sz="2800" b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B247E-CBF1-4F2D-8AA4-036AC9D02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547" y="370438"/>
            <a:ext cx="1114425" cy="742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ACC0A5-192B-4095-BAB4-25DFE5F45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369" y="2164436"/>
            <a:ext cx="1114425" cy="742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6A1890-2473-C34B-9BE2-962F4B6B0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317" y="4065706"/>
            <a:ext cx="111442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82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1515" y="1275039"/>
            <a:ext cx="6793675" cy="5175428"/>
          </a:xfrm>
        </p:spPr>
        <p:txBody>
          <a:bodyPr/>
          <a:lstStyle/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/>
                </a:solidFill>
              </a:rPr>
              <a:t>Innovation Essentials </a:t>
            </a:r>
            <a:r>
              <a:rPr lang="en-GB" sz="1800" dirty="0">
                <a:solidFill>
                  <a:schemeClr val="accent6"/>
                </a:solidFill>
              </a:rPr>
              <a:t>- provides first clear steps on how to innovate from within your own organisation, with examples from the humanitarian sector. 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/>
                </a:solidFill>
              </a:rPr>
              <a:t>Humanitarian Futures &amp; Foresight </a:t>
            </a:r>
            <a:r>
              <a:rPr lang="en-GB" sz="1800" dirty="0">
                <a:solidFill>
                  <a:schemeClr val="accent6"/>
                </a:solidFill>
              </a:rPr>
              <a:t>– learn about foresights methods &amp; tools (from Institute For The Future) and humanitarian signals &amp; trends (global signals, with focus on East Africa)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/>
                </a:solidFill>
              </a:rPr>
              <a:t>Gamification</a:t>
            </a:r>
            <a:r>
              <a:rPr lang="en-GB" sz="1800" dirty="0">
                <a:solidFill>
                  <a:schemeClr val="accent6"/>
                </a:solidFill>
              </a:rPr>
              <a:t> - introduces game elements and user journeys preparing learners to use these tools to create and deploy games. Developed in collaboration with the International Training Centre of the ILO (ITCILO)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/>
                </a:solidFill>
              </a:rPr>
              <a:t>Toolkits</a:t>
            </a:r>
            <a:r>
              <a:rPr lang="en-GB" sz="1800" dirty="0">
                <a:solidFill>
                  <a:schemeClr val="accent6"/>
                </a:solidFill>
              </a:rPr>
              <a:t> - to help create user-driven, innovative learning resources in new and emergent formats (games, VR, chatbots). Created with Quicksand.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6"/>
                </a:solidFill>
              </a:rPr>
              <a:t>Research on Future Skills </a:t>
            </a:r>
            <a:r>
              <a:rPr lang="en-GB" sz="1800" dirty="0">
                <a:solidFill>
                  <a:schemeClr val="accent6"/>
                </a:solidFill>
              </a:rPr>
              <a:t>for the aid sector</a:t>
            </a:r>
          </a:p>
          <a:p>
            <a:pPr marL="342900" lvl="2" indent="-342900">
              <a:buSzPct val="100000"/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6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677E8B-B14B-6848-90D2-0BAD7981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DD706-1E3E-4F25-9F35-F1B57305D6A7}"/>
              </a:ext>
            </a:extLst>
          </p:cNvPr>
          <p:cNvSpPr txBox="1"/>
          <p:nvPr/>
        </p:nvSpPr>
        <p:spPr>
          <a:xfrm>
            <a:off x="141514" y="82228"/>
            <a:ext cx="5965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Learning about Innovation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C4C0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(Innovation Skills)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C4C0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541BD0-5603-8F48-BB30-B4BA985069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699" y="615629"/>
            <a:ext cx="4476998" cy="2322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1F2ED1-3342-0E47-B992-B27B8EF56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99" y="3239641"/>
            <a:ext cx="4476998" cy="308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54762"/>
      </p:ext>
    </p:extLst>
  </p:cSld>
  <p:clrMapOvr>
    <a:masterClrMapping/>
  </p:clrMapOvr>
</p:sld>
</file>

<file path=ppt/theme/theme1.xml><?xml version="1.0" encoding="utf-8"?>
<a:theme xmlns:a="http://schemas.openxmlformats.org/drawingml/2006/main" name="11_HLA Theme">
  <a:themeElements>
    <a:clrScheme name="00_HLA">
      <a:dk1>
        <a:srgbClr val="00315A"/>
      </a:dk1>
      <a:lt1>
        <a:srgbClr val="FFFFFF"/>
      </a:lt1>
      <a:dk2>
        <a:srgbClr val="FC4C02"/>
      </a:dk2>
      <a:lt2>
        <a:srgbClr val="FFFFFF"/>
      </a:lt2>
      <a:accent1>
        <a:srgbClr val="00315A"/>
      </a:accent1>
      <a:accent2>
        <a:srgbClr val="FC4C02"/>
      </a:accent2>
      <a:accent3>
        <a:srgbClr val="80BEAE"/>
      </a:accent3>
      <a:accent4>
        <a:srgbClr val="A7E03C"/>
      </a:accent4>
      <a:accent5>
        <a:srgbClr val="F2F2F2"/>
      </a:accent5>
      <a:accent6>
        <a:srgbClr val="00315A"/>
      </a:accent6>
      <a:hlink>
        <a:srgbClr val="00315A"/>
      </a:hlink>
      <a:folHlink>
        <a:srgbClr val="00315A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F KS" id="{156AC127-B405-430D-8450-AD7D0957331F}" vid="{CD097F08-B916-40BC-9B86-F3F8A66E55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Words>1777</Words>
  <Application>Microsoft Macintosh PowerPoint</Application>
  <PresentationFormat>Widescreen</PresentationFormat>
  <Paragraphs>277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11_HLA Theme</vt:lpstr>
      <vt:lpstr>PowerPoint Presentation</vt:lpstr>
      <vt:lpstr>PowerPoint Presentation</vt:lpstr>
      <vt:lpstr>PowerPoint Presentation</vt:lpstr>
      <vt:lpstr>  </vt:lpstr>
      <vt:lpstr>PowerPoint Presentation</vt:lpstr>
      <vt:lpstr>  </vt:lpstr>
      <vt:lpstr>PowerPoint Presentation</vt:lpstr>
      <vt:lpstr>     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  </vt:lpstr>
      <vt:lpstr>  </vt:lpstr>
      <vt:lpstr>PowerPoint Presentation</vt:lpstr>
    </vt:vector>
  </TitlesOfParts>
  <Company>American University of Beirut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Mireille Haber</dc:creator>
  <cp:lastModifiedBy>Atish Gonsalves</cp:lastModifiedBy>
  <cp:revision>89</cp:revision>
  <dcterms:created xsi:type="dcterms:W3CDTF">2018-08-09T10:13:51Z</dcterms:created>
  <dcterms:modified xsi:type="dcterms:W3CDTF">2019-11-12T08:24:55Z</dcterms:modified>
</cp:coreProperties>
</file>