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545" r:id="rId5"/>
    <p:sldId id="548" r:id="rId6"/>
    <p:sldId id="291" r:id="rId7"/>
    <p:sldId id="428" r:id="rId8"/>
    <p:sldId id="292" r:id="rId9"/>
    <p:sldId id="527" r:id="rId10"/>
    <p:sldId id="293" r:id="rId11"/>
    <p:sldId id="528" r:id="rId12"/>
    <p:sldId id="546" r:id="rId13"/>
    <p:sldId id="529" r:id="rId14"/>
    <p:sldId id="532" r:id="rId15"/>
    <p:sldId id="531" r:id="rId16"/>
    <p:sldId id="536" r:id="rId17"/>
    <p:sldId id="533" r:id="rId18"/>
    <p:sldId id="523" r:id="rId19"/>
    <p:sldId id="534" r:id="rId20"/>
    <p:sldId id="537" r:id="rId21"/>
    <p:sldId id="538" r:id="rId22"/>
    <p:sldId id="541" r:id="rId23"/>
    <p:sldId id="524" r:id="rId24"/>
    <p:sldId id="542" r:id="rId25"/>
    <p:sldId id="543" r:id="rId26"/>
    <p:sldId id="380" r:id="rId27"/>
    <p:sldId id="5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18A97-3806-411F-AEB2-678F7B80063A}" v="26" dt="2019-11-26T13:47:07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 Lambert-Baj" userId="65501b5a-e832-41ba-977e-da4c1b6a0277" providerId="ADAL" clId="{66FE34AC-EB3A-4480-87E4-6520D832DE70}"/>
    <pc:docChg chg="delSld">
      <pc:chgData name="Sunra Lambert-Baj" userId="65501b5a-e832-41ba-977e-da4c1b6a0277" providerId="ADAL" clId="{66FE34AC-EB3A-4480-87E4-6520D832DE70}" dt="2019-11-26T13:47:07.935" v="25" actId="2696"/>
      <pc:docMkLst>
        <pc:docMk/>
      </pc:docMkLst>
      <pc:sldChg chg="del">
        <pc:chgData name="Sunra Lambert-Baj" userId="65501b5a-e832-41ba-977e-da4c1b6a0277" providerId="ADAL" clId="{66FE34AC-EB3A-4480-87E4-6520D832DE70}" dt="2019-11-26T13:47:07.602" v="0" actId="2696"/>
        <pc:sldMkLst>
          <pc:docMk/>
          <pc:sldMk cId="586415028" sldId="272"/>
        </pc:sldMkLst>
      </pc:sldChg>
      <pc:sldChg chg="del">
        <pc:chgData name="Sunra Lambert-Baj" userId="65501b5a-e832-41ba-977e-da4c1b6a0277" providerId="ADAL" clId="{66FE34AC-EB3A-4480-87E4-6520D832DE70}" dt="2019-11-26T13:47:07.621" v="1" actId="2696"/>
        <pc:sldMkLst>
          <pc:docMk/>
          <pc:sldMk cId="1074919513" sldId="273"/>
        </pc:sldMkLst>
      </pc:sldChg>
      <pc:sldChg chg="del">
        <pc:chgData name="Sunra Lambert-Baj" userId="65501b5a-e832-41ba-977e-da4c1b6a0277" providerId="ADAL" clId="{66FE34AC-EB3A-4480-87E4-6520D832DE70}" dt="2019-11-26T13:47:07.781" v="10" actId="2696"/>
        <pc:sldMkLst>
          <pc:docMk/>
          <pc:sldMk cId="1539816427" sldId="274"/>
        </pc:sldMkLst>
      </pc:sldChg>
      <pc:sldChg chg="del">
        <pc:chgData name="Sunra Lambert-Baj" userId="65501b5a-e832-41ba-977e-da4c1b6a0277" providerId="ADAL" clId="{66FE34AC-EB3A-4480-87E4-6520D832DE70}" dt="2019-11-26T13:47:07.875" v="19" actId="2696"/>
        <pc:sldMkLst>
          <pc:docMk/>
          <pc:sldMk cId="1093657813" sldId="283"/>
        </pc:sldMkLst>
      </pc:sldChg>
      <pc:sldChg chg="del">
        <pc:chgData name="Sunra Lambert-Baj" userId="65501b5a-e832-41ba-977e-da4c1b6a0277" providerId="ADAL" clId="{66FE34AC-EB3A-4480-87E4-6520D832DE70}" dt="2019-11-26T13:47:07.891" v="20" actId="2696"/>
        <pc:sldMkLst>
          <pc:docMk/>
          <pc:sldMk cId="794328418" sldId="284"/>
        </pc:sldMkLst>
      </pc:sldChg>
      <pc:sldChg chg="del">
        <pc:chgData name="Sunra Lambert-Baj" userId="65501b5a-e832-41ba-977e-da4c1b6a0277" providerId="ADAL" clId="{66FE34AC-EB3A-4480-87E4-6520D832DE70}" dt="2019-11-26T13:47:07.906" v="21" actId="2696"/>
        <pc:sldMkLst>
          <pc:docMk/>
          <pc:sldMk cId="1519371574" sldId="285"/>
        </pc:sldMkLst>
      </pc:sldChg>
      <pc:sldChg chg="del">
        <pc:chgData name="Sunra Lambert-Baj" userId="65501b5a-e832-41ba-977e-da4c1b6a0277" providerId="ADAL" clId="{66FE34AC-EB3A-4480-87E4-6520D832DE70}" dt="2019-11-26T13:47:07.906" v="22" actId="2696"/>
        <pc:sldMkLst>
          <pc:docMk/>
          <pc:sldMk cId="349997741" sldId="286"/>
        </pc:sldMkLst>
      </pc:sldChg>
      <pc:sldChg chg="del">
        <pc:chgData name="Sunra Lambert-Baj" userId="65501b5a-e832-41ba-977e-da4c1b6a0277" providerId="ADAL" clId="{66FE34AC-EB3A-4480-87E4-6520D832DE70}" dt="2019-11-26T13:47:07.935" v="24" actId="2696"/>
        <pc:sldMkLst>
          <pc:docMk/>
          <pc:sldMk cId="547078403" sldId="341"/>
        </pc:sldMkLst>
      </pc:sldChg>
      <pc:sldChg chg="del">
        <pc:chgData name="Sunra Lambert-Baj" userId="65501b5a-e832-41ba-977e-da4c1b6a0277" providerId="ADAL" clId="{66FE34AC-EB3A-4480-87E4-6520D832DE70}" dt="2019-11-26T13:47:07.781" v="11" actId="2696"/>
        <pc:sldMkLst>
          <pc:docMk/>
          <pc:sldMk cId="874122709" sldId="382"/>
        </pc:sldMkLst>
      </pc:sldChg>
      <pc:sldChg chg="del">
        <pc:chgData name="Sunra Lambert-Baj" userId="65501b5a-e832-41ba-977e-da4c1b6a0277" providerId="ADAL" clId="{66FE34AC-EB3A-4480-87E4-6520D832DE70}" dt="2019-11-26T13:47:07.840" v="15" actId="2696"/>
        <pc:sldMkLst>
          <pc:docMk/>
          <pc:sldMk cId="3006336242" sldId="383"/>
        </pc:sldMkLst>
      </pc:sldChg>
      <pc:sldChg chg="del">
        <pc:chgData name="Sunra Lambert-Baj" userId="65501b5a-e832-41ba-977e-da4c1b6a0277" providerId="ADAL" clId="{66FE34AC-EB3A-4480-87E4-6520D832DE70}" dt="2019-11-26T13:47:07.840" v="16" actId="2696"/>
        <pc:sldMkLst>
          <pc:docMk/>
          <pc:sldMk cId="610968831" sldId="384"/>
        </pc:sldMkLst>
      </pc:sldChg>
      <pc:sldChg chg="del">
        <pc:chgData name="Sunra Lambert-Baj" userId="65501b5a-e832-41ba-977e-da4c1b6a0277" providerId="ADAL" clId="{66FE34AC-EB3A-4480-87E4-6520D832DE70}" dt="2019-11-26T13:47:07.856" v="17" actId="2696"/>
        <pc:sldMkLst>
          <pc:docMk/>
          <pc:sldMk cId="1287352041" sldId="385"/>
        </pc:sldMkLst>
      </pc:sldChg>
      <pc:sldChg chg="del">
        <pc:chgData name="Sunra Lambert-Baj" userId="65501b5a-e832-41ba-977e-da4c1b6a0277" providerId="ADAL" clId="{66FE34AC-EB3A-4480-87E4-6520D832DE70}" dt="2019-11-26T13:47:07.875" v="18" actId="2696"/>
        <pc:sldMkLst>
          <pc:docMk/>
          <pc:sldMk cId="2605162974" sldId="386"/>
        </pc:sldMkLst>
      </pc:sldChg>
      <pc:sldChg chg="del">
        <pc:chgData name="Sunra Lambert-Baj" userId="65501b5a-e832-41ba-977e-da4c1b6a0277" providerId="ADAL" clId="{66FE34AC-EB3A-4480-87E4-6520D832DE70}" dt="2019-11-26T13:47:07.800" v="12" actId="2696"/>
        <pc:sldMkLst>
          <pc:docMk/>
          <pc:sldMk cId="549506134" sldId="387"/>
        </pc:sldMkLst>
      </pc:sldChg>
      <pc:sldChg chg="del">
        <pc:chgData name="Sunra Lambert-Baj" userId="65501b5a-e832-41ba-977e-da4c1b6a0277" providerId="ADAL" clId="{66FE34AC-EB3A-4480-87E4-6520D832DE70}" dt="2019-11-26T13:47:07.819" v="14" actId="2696"/>
        <pc:sldMkLst>
          <pc:docMk/>
          <pc:sldMk cId="3176344950" sldId="388"/>
        </pc:sldMkLst>
      </pc:sldChg>
      <pc:sldChg chg="del">
        <pc:chgData name="Sunra Lambert-Baj" userId="65501b5a-e832-41ba-977e-da4c1b6a0277" providerId="ADAL" clId="{66FE34AC-EB3A-4480-87E4-6520D832DE70}" dt="2019-11-26T13:47:07.800" v="13" actId="2696"/>
        <pc:sldMkLst>
          <pc:docMk/>
          <pc:sldMk cId="2959902439" sldId="389"/>
        </pc:sldMkLst>
      </pc:sldChg>
      <pc:sldChg chg="del">
        <pc:chgData name="Sunra Lambert-Baj" userId="65501b5a-e832-41ba-977e-da4c1b6a0277" providerId="ADAL" clId="{66FE34AC-EB3A-4480-87E4-6520D832DE70}" dt="2019-11-26T13:47:07.920" v="23" actId="2696"/>
        <pc:sldMkLst>
          <pc:docMk/>
          <pc:sldMk cId="14768443" sldId="390"/>
        </pc:sldMkLst>
      </pc:sldChg>
      <pc:sldChg chg="del">
        <pc:chgData name="Sunra Lambert-Baj" userId="65501b5a-e832-41ba-977e-da4c1b6a0277" providerId="ADAL" clId="{66FE34AC-EB3A-4480-87E4-6520D832DE70}" dt="2019-11-26T13:47:07.935" v="25" actId="2696"/>
        <pc:sldMkLst>
          <pc:docMk/>
          <pc:sldMk cId="1082543277" sldId="447"/>
        </pc:sldMkLst>
      </pc:sldChg>
      <pc:sldChg chg="del">
        <pc:chgData name="Sunra Lambert-Baj" userId="65501b5a-e832-41ba-977e-da4c1b6a0277" providerId="ADAL" clId="{66FE34AC-EB3A-4480-87E4-6520D832DE70}" dt="2019-11-26T13:47:07.765" v="9" actId="2696"/>
        <pc:sldMkLst>
          <pc:docMk/>
          <pc:sldMk cId="1786945178" sldId="525"/>
        </pc:sldMkLst>
      </pc:sldChg>
      <pc:sldChg chg="del">
        <pc:chgData name="Sunra Lambert-Baj" userId="65501b5a-e832-41ba-977e-da4c1b6a0277" providerId="ADAL" clId="{66FE34AC-EB3A-4480-87E4-6520D832DE70}" dt="2019-11-26T13:47:07.693" v="4" actId="2696"/>
        <pc:sldMkLst>
          <pc:docMk/>
          <pc:sldMk cId="3045996458" sldId="544"/>
        </pc:sldMkLst>
      </pc:sldChg>
      <pc:sldChg chg="del">
        <pc:chgData name="Sunra Lambert-Baj" userId="65501b5a-e832-41ba-977e-da4c1b6a0277" providerId="ADAL" clId="{66FE34AC-EB3A-4480-87E4-6520D832DE70}" dt="2019-11-26T13:47:07.747" v="7" actId="2696"/>
        <pc:sldMkLst>
          <pc:docMk/>
          <pc:sldMk cId="3675369787" sldId="547"/>
        </pc:sldMkLst>
      </pc:sldChg>
      <pc:sldChg chg="del">
        <pc:chgData name="Sunra Lambert-Baj" userId="65501b5a-e832-41ba-977e-da4c1b6a0277" providerId="ADAL" clId="{66FE34AC-EB3A-4480-87E4-6520D832DE70}" dt="2019-11-26T13:47:07.690" v="3" actId="2696"/>
        <pc:sldMkLst>
          <pc:docMk/>
          <pc:sldMk cId="1085608238" sldId="555"/>
        </pc:sldMkLst>
      </pc:sldChg>
      <pc:sldChg chg="del">
        <pc:chgData name="Sunra Lambert-Baj" userId="65501b5a-e832-41ba-977e-da4c1b6a0277" providerId="ADAL" clId="{66FE34AC-EB3A-4480-87E4-6520D832DE70}" dt="2019-11-26T13:47:07.673" v="2" actId="2696"/>
        <pc:sldMkLst>
          <pc:docMk/>
          <pc:sldMk cId="1811146908" sldId="556"/>
        </pc:sldMkLst>
      </pc:sldChg>
      <pc:sldChg chg="del">
        <pc:chgData name="Sunra Lambert-Baj" userId="65501b5a-e832-41ba-977e-da4c1b6a0277" providerId="ADAL" clId="{66FE34AC-EB3A-4480-87E4-6520D832DE70}" dt="2019-11-26T13:47:07.750" v="8" actId="2696"/>
        <pc:sldMkLst>
          <pc:docMk/>
          <pc:sldMk cId="494803367" sldId="558"/>
        </pc:sldMkLst>
      </pc:sldChg>
      <pc:sldChg chg="del">
        <pc:chgData name="Sunra Lambert-Baj" userId="65501b5a-e832-41ba-977e-da4c1b6a0277" providerId="ADAL" clId="{66FE34AC-EB3A-4480-87E4-6520D832DE70}" dt="2019-11-26T13:47:07.715" v="5" actId="2696"/>
        <pc:sldMkLst>
          <pc:docMk/>
          <pc:sldMk cId="1318167257" sldId="559"/>
        </pc:sldMkLst>
      </pc:sldChg>
      <pc:sldChg chg="del">
        <pc:chgData name="Sunra Lambert-Baj" userId="65501b5a-e832-41ba-977e-da4c1b6a0277" providerId="ADAL" clId="{66FE34AC-EB3A-4480-87E4-6520D832DE70}" dt="2019-11-26T13:47:07.731" v="6" actId="2696"/>
        <pc:sldMkLst>
          <pc:docMk/>
          <pc:sldMk cId="2576832094" sldId="5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963AD-420A-4216-9379-D5767F9EAD61}" type="doc">
      <dgm:prSet loTypeId="urn:microsoft.com/office/officeart/2016/7/layout/BasicProcessNew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77F289-41AF-4395-8426-2D12FCE823E8}">
      <dgm:prSet/>
      <dgm:spPr/>
      <dgm:t>
        <a:bodyPr/>
        <a:lstStyle/>
        <a:p>
          <a:r>
            <a:rPr lang="fr-FR" dirty="0"/>
            <a:t>Do No Harm est un principe souvent difficile à mettre en œuvre</a:t>
          </a:r>
          <a:endParaRPr lang="en-US" dirty="0"/>
        </a:p>
      </dgm:t>
    </dgm:pt>
    <dgm:pt modelId="{661060D2-C45D-4C4A-BDDA-BAC11996DDE9}" type="parTrans" cxnId="{DF269233-2847-45B4-BB26-3828EB1FF7D8}">
      <dgm:prSet/>
      <dgm:spPr/>
      <dgm:t>
        <a:bodyPr/>
        <a:lstStyle/>
        <a:p>
          <a:endParaRPr lang="en-US"/>
        </a:p>
      </dgm:t>
    </dgm:pt>
    <dgm:pt modelId="{ABCD35F2-E646-42F6-A857-2DB2D914B374}" type="sibTrans" cxnId="{DF269233-2847-45B4-BB26-3828EB1FF7D8}">
      <dgm:prSet phldrT="1" phldr="0"/>
      <dgm:spPr/>
      <dgm:t>
        <a:bodyPr/>
        <a:lstStyle/>
        <a:p>
          <a:endParaRPr lang="en-US" dirty="0"/>
        </a:p>
      </dgm:t>
    </dgm:pt>
    <dgm:pt modelId="{9FC6CD19-B7D8-422F-8436-14F0573A70BB}">
      <dgm:prSet/>
      <dgm:spPr/>
      <dgm:t>
        <a:bodyPr/>
        <a:lstStyle/>
        <a:p>
          <a:r>
            <a:rPr lang="fr-FR" b="0" dirty="0"/>
            <a:t>La sensibilité aux conflits est plus exploitable.</a:t>
          </a:r>
          <a:endParaRPr lang="en-US" b="0" dirty="0"/>
        </a:p>
      </dgm:t>
    </dgm:pt>
    <dgm:pt modelId="{F7BD8662-724C-4A31-B62A-38D28BD7B7BF}" type="parTrans" cxnId="{5BACEB83-6420-4CB1-B609-451CE8BADDBD}">
      <dgm:prSet/>
      <dgm:spPr/>
      <dgm:t>
        <a:bodyPr/>
        <a:lstStyle/>
        <a:p>
          <a:endParaRPr lang="en-US"/>
        </a:p>
      </dgm:t>
    </dgm:pt>
    <dgm:pt modelId="{7958AEC5-D659-46E2-BE59-506FC15A636B}" type="sibTrans" cxnId="{5BACEB83-6420-4CB1-B609-451CE8BADDBD}">
      <dgm:prSet phldrT="2" phldr="0"/>
      <dgm:spPr/>
      <dgm:t>
        <a:bodyPr/>
        <a:lstStyle/>
        <a:p>
          <a:endParaRPr lang="en-US"/>
        </a:p>
      </dgm:t>
    </dgm:pt>
    <dgm:pt modelId="{AA318E42-3D9C-4700-AC15-7FF91130B48B}">
      <dgm:prSet/>
      <dgm:spPr/>
      <dgm:t>
        <a:bodyPr/>
        <a:lstStyle/>
        <a:p>
          <a:r>
            <a:rPr lang="fr-FR" b="0" dirty="0"/>
            <a:t>La sensibilité aux conflits cherche à façonner les activités en comprenant le contexte et en agissant de manière à minimiser les impacts négatifs (ne pas nuire) et à maximiser les impacts positifs</a:t>
          </a:r>
          <a:endParaRPr lang="en-US" b="0" dirty="0"/>
        </a:p>
      </dgm:t>
    </dgm:pt>
    <dgm:pt modelId="{5CDC5747-9299-49C8-9E64-15FA198B709E}" type="parTrans" cxnId="{7D04C56C-A8FF-44AD-AC2C-12F607F616A1}">
      <dgm:prSet/>
      <dgm:spPr/>
      <dgm:t>
        <a:bodyPr/>
        <a:lstStyle/>
        <a:p>
          <a:endParaRPr lang="en-US"/>
        </a:p>
      </dgm:t>
    </dgm:pt>
    <dgm:pt modelId="{5BF58AF3-8D75-4E50-B984-668B9752704D}" type="sibTrans" cxnId="{7D04C56C-A8FF-44AD-AC2C-12F607F616A1}">
      <dgm:prSet phldrT="3" phldr="0"/>
      <dgm:spPr/>
      <dgm:t>
        <a:bodyPr/>
        <a:lstStyle/>
        <a:p>
          <a:endParaRPr lang="en-US"/>
        </a:p>
      </dgm:t>
    </dgm:pt>
    <dgm:pt modelId="{091999CC-7C60-4972-AFDB-71C433AF019F}" type="pres">
      <dgm:prSet presAssocID="{3ED963AD-420A-4216-9379-D5767F9EAD61}" presName="Name0" presStyleCnt="0">
        <dgm:presLayoutVars>
          <dgm:dir/>
          <dgm:resizeHandles val="exact"/>
        </dgm:presLayoutVars>
      </dgm:prSet>
      <dgm:spPr/>
    </dgm:pt>
    <dgm:pt modelId="{EBCB1BCB-04C2-474E-99EF-FF717DBD0889}" type="pres">
      <dgm:prSet presAssocID="{2977F289-41AF-4395-8426-2D12FCE823E8}" presName="node" presStyleLbl="node1" presStyleIdx="0" presStyleCnt="5">
        <dgm:presLayoutVars>
          <dgm:bulletEnabled val="1"/>
        </dgm:presLayoutVars>
      </dgm:prSet>
      <dgm:spPr/>
    </dgm:pt>
    <dgm:pt modelId="{7118F841-22CF-4573-902C-1F3874A0E7E8}" type="pres">
      <dgm:prSet presAssocID="{ABCD35F2-E646-42F6-A857-2DB2D914B374}" presName="sibTransSpacerBeforeConnector" presStyleCnt="0"/>
      <dgm:spPr/>
    </dgm:pt>
    <dgm:pt modelId="{D8654DAE-C637-4455-B27E-A7E9CBB699BB}" type="pres">
      <dgm:prSet presAssocID="{ABCD35F2-E646-42F6-A857-2DB2D914B374}" presName="sibTrans" presStyleLbl="node1" presStyleIdx="1" presStyleCnt="5"/>
      <dgm:spPr/>
    </dgm:pt>
    <dgm:pt modelId="{87E13143-33CE-4846-B204-F16540043CFC}" type="pres">
      <dgm:prSet presAssocID="{ABCD35F2-E646-42F6-A857-2DB2D914B374}" presName="sibTransSpacerAfterConnector" presStyleCnt="0"/>
      <dgm:spPr/>
    </dgm:pt>
    <dgm:pt modelId="{C06A1298-647A-4ACC-B3A0-FE0CE874E9A3}" type="pres">
      <dgm:prSet presAssocID="{9FC6CD19-B7D8-422F-8436-14F0573A70BB}" presName="node" presStyleLbl="node1" presStyleIdx="2" presStyleCnt="5">
        <dgm:presLayoutVars>
          <dgm:bulletEnabled val="1"/>
        </dgm:presLayoutVars>
      </dgm:prSet>
      <dgm:spPr/>
    </dgm:pt>
    <dgm:pt modelId="{9C831DA5-9017-4825-95B3-6BA34DB1EE5A}" type="pres">
      <dgm:prSet presAssocID="{7958AEC5-D659-46E2-BE59-506FC15A636B}" presName="sibTransSpacerBeforeConnector" presStyleCnt="0"/>
      <dgm:spPr/>
    </dgm:pt>
    <dgm:pt modelId="{35CF8578-644F-43B1-A7D8-3E49AF57A6CC}" type="pres">
      <dgm:prSet presAssocID="{7958AEC5-D659-46E2-BE59-506FC15A636B}" presName="sibTrans" presStyleLbl="node1" presStyleIdx="3" presStyleCnt="5"/>
      <dgm:spPr/>
    </dgm:pt>
    <dgm:pt modelId="{1474554C-D17E-4712-BD23-55F5339E35D2}" type="pres">
      <dgm:prSet presAssocID="{7958AEC5-D659-46E2-BE59-506FC15A636B}" presName="sibTransSpacerAfterConnector" presStyleCnt="0"/>
      <dgm:spPr/>
    </dgm:pt>
    <dgm:pt modelId="{639414BC-DB8B-4F31-8D2F-A2AF33C677A6}" type="pres">
      <dgm:prSet presAssocID="{AA318E42-3D9C-4700-AC15-7FF91130B48B}" presName="node" presStyleLbl="node1" presStyleIdx="4" presStyleCnt="5">
        <dgm:presLayoutVars>
          <dgm:bulletEnabled val="1"/>
        </dgm:presLayoutVars>
      </dgm:prSet>
      <dgm:spPr/>
    </dgm:pt>
  </dgm:ptLst>
  <dgm:cxnLst>
    <dgm:cxn modelId="{DF269233-2847-45B4-BB26-3828EB1FF7D8}" srcId="{3ED963AD-420A-4216-9379-D5767F9EAD61}" destId="{2977F289-41AF-4395-8426-2D12FCE823E8}" srcOrd="0" destOrd="0" parTransId="{661060D2-C45D-4C4A-BDDA-BAC11996DDE9}" sibTransId="{ABCD35F2-E646-42F6-A857-2DB2D914B374}"/>
    <dgm:cxn modelId="{7D04C56C-A8FF-44AD-AC2C-12F607F616A1}" srcId="{3ED963AD-420A-4216-9379-D5767F9EAD61}" destId="{AA318E42-3D9C-4700-AC15-7FF91130B48B}" srcOrd="2" destOrd="0" parTransId="{5CDC5747-9299-49C8-9E64-15FA198B709E}" sibTransId="{5BF58AF3-8D75-4E50-B984-668B9752704D}"/>
    <dgm:cxn modelId="{19B15852-6B58-426F-B3DD-AB496D7BCA6B}" type="presOf" srcId="{3ED963AD-420A-4216-9379-D5767F9EAD61}" destId="{091999CC-7C60-4972-AFDB-71C433AF019F}" srcOrd="0" destOrd="0" presId="urn:microsoft.com/office/officeart/2016/7/layout/BasicProcessNew"/>
    <dgm:cxn modelId="{5BACEB83-6420-4CB1-B609-451CE8BADDBD}" srcId="{3ED963AD-420A-4216-9379-D5767F9EAD61}" destId="{9FC6CD19-B7D8-422F-8436-14F0573A70BB}" srcOrd="1" destOrd="0" parTransId="{F7BD8662-724C-4A31-B62A-38D28BD7B7BF}" sibTransId="{7958AEC5-D659-46E2-BE59-506FC15A636B}"/>
    <dgm:cxn modelId="{A8F9E693-DF8E-4FDA-BD6D-6820C22110CB}" type="presOf" srcId="{ABCD35F2-E646-42F6-A857-2DB2D914B374}" destId="{D8654DAE-C637-4455-B27E-A7E9CBB699BB}" srcOrd="0" destOrd="0" presId="urn:microsoft.com/office/officeart/2016/7/layout/BasicProcessNew"/>
    <dgm:cxn modelId="{5F4955AA-6B44-4C6E-9F62-C2ADB690D71D}" type="presOf" srcId="{2977F289-41AF-4395-8426-2D12FCE823E8}" destId="{EBCB1BCB-04C2-474E-99EF-FF717DBD0889}" srcOrd="0" destOrd="0" presId="urn:microsoft.com/office/officeart/2016/7/layout/BasicProcessNew"/>
    <dgm:cxn modelId="{4FE1B3BA-C9B1-4B52-963A-9004B9476650}" type="presOf" srcId="{AA318E42-3D9C-4700-AC15-7FF91130B48B}" destId="{639414BC-DB8B-4F31-8D2F-A2AF33C677A6}" srcOrd="0" destOrd="0" presId="urn:microsoft.com/office/officeart/2016/7/layout/BasicProcessNew"/>
    <dgm:cxn modelId="{823FBEEC-55B7-4BBB-A83C-209313401FE8}" type="presOf" srcId="{9FC6CD19-B7D8-422F-8436-14F0573A70BB}" destId="{C06A1298-647A-4ACC-B3A0-FE0CE874E9A3}" srcOrd="0" destOrd="0" presId="urn:microsoft.com/office/officeart/2016/7/layout/BasicProcessNew"/>
    <dgm:cxn modelId="{F54277F9-882F-4A19-BD4C-1ADD6932C74B}" type="presOf" srcId="{7958AEC5-D659-46E2-BE59-506FC15A636B}" destId="{35CF8578-644F-43B1-A7D8-3E49AF57A6CC}" srcOrd="0" destOrd="0" presId="urn:microsoft.com/office/officeart/2016/7/layout/BasicProcessNew"/>
    <dgm:cxn modelId="{DD31D215-8FE3-46CD-BCF5-A6D9BC14B587}" type="presParOf" srcId="{091999CC-7C60-4972-AFDB-71C433AF019F}" destId="{EBCB1BCB-04C2-474E-99EF-FF717DBD0889}" srcOrd="0" destOrd="0" presId="urn:microsoft.com/office/officeart/2016/7/layout/BasicProcessNew"/>
    <dgm:cxn modelId="{D3519B99-C56E-4571-A39C-F9A097AA3512}" type="presParOf" srcId="{091999CC-7C60-4972-AFDB-71C433AF019F}" destId="{7118F841-22CF-4573-902C-1F3874A0E7E8}" srcOrd="1" destOrd="0" presId="urn:microsoft.com/office/officeart/2016/7/layout/BasicProcessNew"/>
    <dgm:cxn modelId="{B7B1BC98-E041-4189-8B70-0EAC65C6A57F}" type="presParOf" srcId="{091999CC-7C60-4972-AFDB-71C433AF019F}" destId="{D8654DAE-C637-4455-B27E-A7E9CBB699BB}" srcOrd="2" destOrd="0" presId="urn:microsoft.com/office/officeart/2016/7/layout/BasicProcessNew"/>
    <dgm:cxn modelId="{BFD050A6-18D3-49F3-BD46-CE0FB11FB8CA}" type="presParOf" srcId="{091999CC-7C60-4972-AFDB-71C433AF019F}" destId="{87E13143-33CE-4846-B204-F16540043CFC}" srcOrd="3" destOrd="0" presId="urn:microsoft.com/office/officeart/2016/7/layout/BasicProcessNew"/>
    <dgm:cxn modelId="{BF615074-68BE-4103-B222-C1CBCDBA4CCD}" type="presParOf" srcId="{091999CC-7C60-4972-AFDB-71C433AF019F}" destId="{C06A1298-647A-4ACC-B3A0-FE0CE874E9A3}" srcOrd="4" destOrd="0" presId="urn:microsoft.com/office/officeart/2016/7/layout/BasicProcessNew"/>
    <dgm:cxn modelId="{A020CABE-97AF-4AE1-B3BD-18CEE3F41817}" type="presParOf" srcId="{091999CC-7C60-4972-AFDB-71C433AF019F}" destId="{9C831DA5-9017-4825-95B3-6BA34DB1EE5A}" srcOrd="5" destOrd="0" presId="urn:microsoft.com/office/officeart/2016/7/layout/BasicProcessNew"/>
    <dgm:cxn modelId="{87CABCA4-63AC-4D4C-89B0-00E9CB33C733}" type="presParOf" srcId="{091999CC-7C60-4972-AFDB-71C433AF019F}" destId="{35CF8578-644F-43B1-A7D8-3E49AF57A6CC}" srcOrd="6" destOrd="0" presId="urn:microsoft.com/office/officeart/2016/7/layout/BasicProcessNew"/>
    <dgm:cxn modelId="{CADF2D31-7D5B-42F8-9B7F-1431D9606E41}" type="presParOf" srcId="{091999CC-7C60-4972-AFDB-71C433AF019F}" destId="{1474554C-D17E-4712-BD23-55F5339E35D2}" srcOrd="7" destOrd="0" presId="urn:microsoft.com/office/officeart/2016/7/layout/BasicProcessNew"/>
    <dgm:cxn modelId="{F7EFCE8A-1BAF-4BC5-A15E-66F5DF37A5FE}" type="presParOf" srcId="{091999CC-7C60-4972-AFDB-71C433AF019F}" destId="{639414BC-DB8B-4F31-8D2F-A2AF33C677A6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FB7B3-B99E-4B6B-B26A-7323C64BDCC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7C8D6B-A564-43B6-A298-55BCBA2F2065}">
      <dgm:prSet custT="1"/>
      <dgm:spPr/>
      <dgm:t>
        <a:bodyPr/>
        <a:lstStyle/>
        <a:p>
          <a:r>
            <a:rPr lang="fr-FR" sz="4400" dirty="0"/>
            <a:t>Acteurs </a:t>
          </a:r>
          <a:endParaRPr lang="en-US" sz="4400" dirty="0"/>
        </a:p>
      </dgm:t>
    </dgm:pt>
    <dgm:pt modelId="{96D5EBCC-1D34-454F-9FFD-387E5350A4B9}" type="parTrans" cxnId="{92C72DBA-50BC-4538-B4E7-4C17F8758EAB}">
      <dgm:prSet/>
      <dgm:spPr/>
      <dgm:t>
        <a:bodyPr/>
        <a:lstStyle/>
        <a:p>
          <a:endParaRPr lang="en-US"/>
        </a:p>
      </dgm:t>
    </dgm:pt>
    <dgm:pt modelId="{E900A7F0-310C-4322-BA67-8D94415F02FA}" type="sibTrans" cxnId="{92C72DBA-50BC-4538-B4E7-4C17F8758EAB}">
      <dgm:prSet/>
      <dgm:spPr/>
      <dgm:t>
        <a:bodyPr/>
        <a:lstStyle/>
        <a:p>
          <a:endParaRPr lang="en-US"/>
        </a:p>
      </dgm:t>
    </dgm:pt>
    <dgm:pt modelId="{0BBCC870-CE94-4910-A843-3DD19C2F663C}">
      <dgm:prSet/>
      <dgm:spPr/>
      <dgm:t>
        <a:bodyPr/>
        <a:lstStyle/>
        <a:p>
          <a:r>
            <a:rPr lang="fr-FR" dirty="0"/>
            <a:t>Les causes</a:t>
          </a:r>
          <a:r>
            <a:rPr lang="en-GB" b="1" dirty="0"/>
            <a:t> </a:t>
          </a:r>
          <a:endParaRPr lang="en-US" dirty="0"/>
        </a:p>
      </dgm:t>
    </dgm:pt>
    <dgm:pt modelId="{C10686A5-0F33-4C8F-A8D3-AB15E4519CA8}" type="parTrans" cxnId="{4044C192-163B-43F5-9377-3F70F336521A}">
      <dgm:prSet/>
      <dgm:spPr/>
      <dgm:t>
        <a:bodyPr/>
        <a:lstStyle/>
        <a:p>
          <a:endParaRPr lang="en-US"/>
        </a:p>
      </dgm:t>
    </dgm:pt>
    <dgm:pt modelId="{D077A0F7-9FF6-4CE9-86C3-2DF16529BB72}" type="sibTrans" cxnId="{4044C192-163B-43F5-9377-3F70F336521A}">
      <dgm:prSet/>
      <dgm:spPr/>
      <dgm:t>
        <a:bodyPr/>
        <a:lstStyle/>
        <a:p>
          <a:endParaRPr lang="en-US"/>
        </a:p>
      </dgm:t>
    </dgm:pt>
    <dgm:pt modelId="{FE64A1E9-5A63-4438-8843-136215FEA280}">
      <dgm:prSet custT="1"/>
      <dgm:spPr/>
      <dgm:t>
        <a:bodyPr/>
        <a:lstStyle/>
        <a:p>
          <a:r>
            <a:rPr lang="fr-FR" sz="4400" b="1" dirty="0"/>
            <a:t>Tendances et dynamique</a:t>
          </a:r>
          <a:endParaRPr lang="en-US" sz="4400" dirty="0"/>
        </a:p>
      </dgm:t>
    </dgm:pt>
    <dgm:pt modelId="{B6DDD89A-319A-4D2C-8C2F-A7DC76B36D18}" type="parTrans" cxnId="{89BDA127-E45A-471F-81AB-D7076BD783C6}">
      <dgm:prSet/>
      <dgm:spPr/>
      <dgm:t>
        <a:bodyPr/>
        <a:lstStyle/>
        <a:p>
          <a:endParaRPr lang="en-US"/>
        </a:p>
      </dgm:t>
    </dgm:pt>
    <dgm:pt modelId="{7C68C6A6-0CD3-4433-A95A-513B2D420E5B}" type="sibTrans" cxnId="{89BDA127-E45A-471F-81AB-D7076BD783C6}">
      <dgm:prSet/>
      <dgm:spPr/>
      <dgm:t>
        <a:bodyPr/>
        <a:lstStyle/>
        <a:p>
          <a:endParaRPr lang="en-US"/>
        </a:p>
      </dgm:t>
    </dgm:pt>
    <dgm:pt modelId="{1CCB5A98-A069-48BF-A9F8-CD2727525519}" type="pres">
      <dgm:prSet presAssocID="{6FEFB7B3-B99E-4B6B-B26A-7323C64BDCC2}" presName="vert0" presStyleCnt="0">
        <dgm:presLayoutVars>
          <dgm:dir/>
          <dgm:animOne val="branch"/>
          <dgm:animLvl val="lvl"/>
        </dgm:presLayoutVars>
      </dgm:prSet>
      <dgm:spPr/>
    </dgm:pt>
    <dgm:pt modelId="{1EE5572A-16A6-4DDA-AF06-07DDB182F40E}" type="pres">
      <dgm:prSet presAssocID="{BA7C8D6B-A564-43B6-A298-55BCBA2F2065}" presName="thickLine" presStyleLbl="alignNode1" presStyleIdx="0" presStyleCnt="3"/>
      <dgm:spPr/>
    </dgm:pt>
    <dgm:pt modelId="{749C5C0E-1516-4B86-9BCC-72C6A13BF6A0}" type="pres">
      <dgm:prSet presAssocID="{BA7C8D6B-A564-43B6-A298-55BCBA2F2065}" presName="horz1" presStyleCnt="0"/>
      <dgm:spPr/>
    </dgm:pt>
    <dgm:pt modelId="{546D9890-AC17-4077-8399-527C665E596A}" type="pres">
      <dgm:prSet presAssocID="{BA7C8D6B-A564-43B6-A298-55BCBA2F2065}" presName="tx1" presStyleLbl="revTx" presStyleIdx="0" presStyleCnt="3"/>
      <dgm:spPr/>
    </dgm:pt>
    <dgm:pt modelId="{EAF8EFE7-AED7-4582-A908-68D9F976B92C}" type="pres">
      <dgm:prSet presAssocID="{BA7C8D6B-A564-43B6-A298-55BCBA2F2065}" presName="vert1" presStyleCnt="0"/>
      <dgm:spPr/>
    </dgm:pt>
    <dgm:pt modelId="{9B0E8660-6A3B-438F-A7D3-B36454123243}" type="pres">
      <dgm:prSet presAssocID="{0BBCC870-CE94-4910-A843-3DD19C2F663C}" presName="thickLine" presStyleLbl="alignNode1" presStyleIdx="1" presStyleCnt="3"/>
      <dgm:spPr/>
    </dgm:pt>
    <dgm:pt modelId="{C4B05E6C-E9C7-48F2-B34C-5B028D2A7EF3}" type="pres">
      <dgm:prSet presAssocID="{0BBCC870-CE94-4910-A843-3DD19C2F663C}" presName="horz1" presStyleCnt="0"/>
      <dgm:spPr/>
    </dgm:pt>
    <dgm:pt modelId="{465AC47B-E41D-481A-9C06-F0A24194CD0E}" type="pres">
      <dgm:prSet presAssocID="{0BBCC870-CE94-4910-A843-3DD19C2F663C}" presName="tx1" presStyleLbl="revTx" presStyleIdx="1" presStyleCnt="3"/>
      <dgm:spPr/>
    </dgm:pt>
    <dgm:pt modelId="{1C95EFA4-8B8A-4E3C-A745-3B71F0FE9A85}" type="pres">
      <dgm:prSet presAssocID="{0BBCC870-CE94-4910-A843-3DD19C2F663C}" presName="vert1" presStyleCnt="0"/>
      <dgm:spPr/>
    </dgm:pt>
    <dgm:pt modelId="{5826A52C-FAE7-4C2C-93B8-673CADD174D7}" type="pres">
      <dgm:prSet presAssocID="{FE64A1E9-5A63-4438-8843-136215FEA280}" presName="thickLine" presStyleLbl="alignNode1" presStyleIdx="2" presStyleCnt="3"/>
      <dgm:spPr/>
    </dgm:pt>
    <dgm:pt modelId="{C11015F0-287E-4C1D-8F7C-025EA9C1D07B}" type="pres">
      <dgm:prSet presAssocID="{FE64A1E9-5A63-4438-8843-136215FEA280}" presName="horz1" presStyleCnt="0"/>
      <dgm:spPr/>
    </dgm:pt>
    <dgm:pt modelId="{280FC100-F793-43C1-90DD-43FB02D6AA5D}" type="pres">
      <dgm:prSet presAssocID="{FE64A1E9-5A63-4438-8843-136215FEA280}" presName="tx1" presStyleLbl="revTx" presStyleIdx="2" presStyleCnt="3"/>
      <dgm:spPr/>
    </dgm:pt>
    <dgm:pt modelId="{F1DCBEC4-E3DD-4AE0-A1A7-CCBE8E68DE30}" type="pres">
      <dgm:prSet presAssocID="{FE64A1E9-5A63-4438-8843-136215FEA280}" presName="vert1" presStyleCnt="0"/>
      <dgm:spPr/>
    </dgm:pt>
  </dgm:ptLst>
  <dgm:cxnLst>
    <dgm:cxn modelId="{89BDA127-E45A-471F-81AB-D7076BD783C6}" srcId="{6FEFB7B3-B99E-4B6B-B26A-7323C64BDCC2}" destId="{FE64A1E9-5A63-4438-8843-136215FEA280}" srcOrd="2" destOrd="0" parTransId="{B6DDD89A-319A-4D2C-8C2F-A7DC76B36D18}" sibTransId="{7C68C6A6-0CD3-4433-A95A-513B2D420E5B}"/>
    <dgm:cxn modelId="{BB81715D-6CEF-4A18-AE6D-72E5689DC3F2}" type="presOf" srcId="{FE64A1E9-5A63-4438-8843-136215FEA280}" destId="{280FC100-F793-43C1-90DD-43FB02D6AA5D}" srcOrd="0" destOrd="0" presId="urn:microsoft.com/office/officeart/2008/layout/LinedList"/>
    <dgm:cxn modelId="{D0B72B65-B2AA-42C8-9BBB-1CAB2DE73F42}" type="presOf" srcId="{0BBCC870-CE94-4910-A843-3DD19C2F663C}" destId="{465AC47B-E41D-481A-9C06-F0A24194CD0E}" srcOrd="0" destOrd="0" presId="urn:microsoft.com/office/officeart/2008/layout/LinedList"/>
    <dgm:cxn modelId="{6D43F286-09BD-4F3E-B425-B39C2D75288A}" type="presOf" srcId="{6FEFB7B3-B99E-4B6B-B26A-7323C64BDCC2}" destId="{1CCB5A98-A069-48BF-A9F8-CD2727525519}" srcOrd="0" destOrd="0" presId="urn:microsoft.com/office/officeart/2008/layout/LinedList"/>
    <dgm:cxn modelId="{4044C192-163B-43F5-9377-3F70F336521A}" srcId="{6FEFB7B3-B99E-4B6B-B26A-7323C64BDCC2}" destId="{0BBCC870-CE94-4910-A843-3DD19C2F663C}" srcOrd="1" destOrd="0" parTransId="{C10686A5-0F33-4C8F-A8D3-AB15E4519CA8}" sibTransId="{D077A0F7-9FF6-4CE9-86C3-2DF16529BB72}"/>
    <dgm:cxn modelId="{92C72DBA-50BC-4538-B4E7-4C17F8758EAB}" srcId="{6FEFB7B3-B99E-4B6B-B26A-7323C64BDCC2}" destId="{BA7C8D6B-A564-43B6-A298-55BCBA2F2065}" srcOrd="0" destOrd="0" parTransId="{96D5EBCC-1D34-454F-9FFD-387E5350A4B9}" sibTransId="{E900A7F0-310C-4322-BA67-8D94415F02FA}"/>
    <dgm:cxn modelId="{10F05AE7-5BF5-4473-BEA1-0B6ACBB2E6F4}" type="presOf" srcId="{BA7C8D6B-A564-43B6-A298-55BCBA2F2065}" destId="{546D9890-AC17-4077-8399-527C665E596A}" srcOrd="0" destOrd="0" presId="urn:microsoft.com/office/officeart/2008/layout/LinedList"/>
    <dgm:cxn modelId="{590BF03D-0AA9-4A0B-9E56-177BCB679505}" type="presParOf" srcId="{1CCB5A98-A069-48BF-A9F8-CD2727525519}" destId="{1EE5572A-16A6-4DDA-AF06-07DDB182F40E}" srcOrd="0" destOrd="0" presId="urn:microsoft.com/office/officeart/2008/layout/LinedList"/>
    <dgm:cxn modelId="{FA751A31-F854-4FCA-8503-4CE58C868EC3}" type="presParOf" srcId="{1CCB5A98-A069-48BF-A9F8-CD2727525519}" destId="{749C5C0E-1516-4B86-9BCC-72C6A13BF6A0}" srcOrd="1" destOrd="0" presId="urn:microsoft.com/office/officeart/2008/layout/LinedList"/>
    <dgm:cxn modelId="{37949C32-C8C0-4844-A871-E14984290163}" type="presParOf" srcId="{749C5C0E-1516-4B86-9BCC-72C6A13BF6A0}" destId="{546D9890-AC17-4077-8399-527C665E596A}" srcOrd="0" destOrd="0" presId="urn:microsoft.com/office/officeart/2008/layout/LinedList"/>
    <dgm:cxn modelId="{0A405D1A-52D2-4665-9597-4EF9A92AC941}" type="presParOf" srcId="{749C5C0E-1516-4B86-9BCC-72C6A13BF6A0}" destId="{EAF8EFE7-AED7-4582-A908-68D9F976B92C}" srcOrd="1" destOrd="0" presId="urn:microsoft.com/office/officeart/2008/layout/LinedList"/>
    <dgm:cxn modelId="{7BF03176-1935-4020-AC8A-A89B037B16F9}" type="presParOf" srcId="{1CCB5A98-A069-48BF-A9F8-CD2727525519}" destId="{9B0E8660-6A3B-438F-A7D3-B36454123243}" srcOrd="2" destOrd="0" presId="urn:microsoft.com/office/officeart/2008/layout/LinedList"/>
    <dgm:cxn modelId="{B2CA16D2-00C1-4D77-8A0E-51C239C47DDC}" type="presParOf" srcId="{1CCB5A98-A069-48BF-A9F8-CD2727525519}" destId="{C4B05E6C-E9C7-48F2-B34C-5B028D2A7EF3}" srcOrd="3" destOrd="0" presId="urn:microsoft.com/office/officeart/2008/layout/LinedList"/>
    <dgm:cxn modelId="{A2C70E88-F9F7-412A-BDAA-A68429E7F68C}" type="presParOf" srcId="{C4B05E6C-E9C7-48F2-B34C-5B028D2A7EF3}" destId="{465AC47B-E41D-481A-9C06-F0A24194CD0E}" srcOrd="0" destOrd="0" presId="urn:microsoft.com/office/officeart/2008/layout/LinedList"/>
    <dgm:cxn modelId="{2E04BD8F-A6D7-42D8-B003-138AF19E10B5}" type="presParOf" srcId="{C4B05E6C-E9C7-48F2-B34C-5B028D2A7EF3}" destId="{1C95EFA4-8B8A-4E3C-A745-3B71F0FE9A85}" srcOrd="1" destOrd="0" presId="urn:microsoft.com/office/officeart/2008/layout/LinedList"/>
    <dgm:cxn modelId="{3732F8DE-C0EA-4838-89F9-E96D9F41C8EA}" type="presParOf" srcId="{1CCB5A98-A069-48BF-A9F8-CD2727525519}" destId="{5826A52C-FAE7-4C2C-93B8-673CADD174D7}" srcOrd="4" destOrd="0" presId="urn:microsoft.com/office/officeart/2008/layout/LinedList"/>
    <dgm:cxn modelId="{E150C815-4819-41BA-8E1B-06C4C75DC5D7}" type="presParOf" srcId="{1CCB5A98-A069-48BF-A9F8-CD2727525519}" destId="{C11015F0-287E-4C1D-8F7C-025EA9C1D07B}" srcOrd="5" destOrd="0" presId="urn:microsoft.com/office/officeart/2008/layout/LinedList"/>
    <dgm:cxn modelId="{C5812A32-3AB6-410D-918B-EBCCFF3C98CD}" type="presParOf" srcId="{C11015F0-287E-4C1D-8F7C-025EA9C1D07B}" destId="{280FC100-F793-43C1-90DD-43FB02D6AA5D}" srcOrd="0" destOrd="0" presId="urn:microsoft.com/office/officeart/2008/layout/LinedList"/>
    <dgm:cxn modelId="{880AF666-5C24-41D3-99D8-41B0C8981A6B}" type="presParOf" srcId="{C11015F0-287E-4C1D-8F7C-025EA9C1D07B}" destId="{F1DCBEC4-E3DD-4AE0-A1A7-CCBE8E68DE3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A91F0-9862-41A1-ABDE-797FA244316E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5FBB27-EAAA-4EC9-A70A-EA1836B70536}">
      <dgm:prSet custT="1"/>
      <dgm:spPr/>
      <dgm:t>
        <a:bodyPr/>
        <a:lstStyle/>
        <a:p>
          <a:pPr algn="ctr"/>
          <a:r>
            <a:rPr lang="fr-FR" sz="2800" dirty="0"/>
            <a:t>Comprendre le contexte</a:t>
          </a:r>
          <a:endParaRPr lang="en-US" sz="2800" b="1" dirty="0"/>
        </a:p>
      </dgm:t>
    </dgm:pt>
    <dgm:pt modelId="{DE3D2969-84C4-4444-90C5-5070E0E84EC1}" type="parTrans" cxnId="{AADCE447-8741-4C61-B66A-D400614DB661}">
      <dgm:prSet/>
      <dgm:spPr/>
      <dgm:t>
        <a:bodyPr/>
        <a:lstStyle/>
        <a:p>
          <a:endParaRPr lang="en-US"/>
        </a:p>
      </dgm:t>
    </dgm:pt>
    <dgm:pt modelId="{91283C81-5961-4018-A9BA-065C26904BF4}" type="sibTrans" cxnId="{AADCE447-8741-4C61-B66A-D400614DB66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7E28A1F-49A7-415C-80A1-313C309FB3BA}">
      <dgm:prSet custT="1"/>
      <dgm:spPr/>
      <dgm:t>
        <a:bodyPr/>
        <a:lstStyle/>
        <a:p>
          <a:pPr algn="ctr"/>
          <a:r>
            <a:rPr lang="fr-FR" sz="2000" b="1" dirty="0"/>
            <a:t>Comprendre l'interaction bidirectionnelle entre les activités et le contexte</a:t>
          </a:r>
          <a:endParaRPr lang="en-US" sz="2000" b="1" dirty="0"/>
        </a:p>
      </dgm:t>
    </dgm:pt>
    <dgm:pt modelId="{3965F7EE-50C3-445A-88EA-2B477F3EF840}" type="parTrans" cxnId="{D0F9DD23-379F-456C-8926-CA58AC828E64}">
      <dgm:prSet/>
      <dgm:spPr/>
      <dgm:t>
        <a:bodyPr/>
        <a:lstStyle/>
        <a:p>
          <a:endParaRPr lang="en-US"/>
        </a:p>
      </dgm:t>
    </dgm:pt>
    <dgm:pt modelId="{2D0B1AA6-1A29-40E2-9289-6B6BE45A2204}" type="sibTrans" cxnId="{D0F9DD23-379F-456C-8926-CA58AC828E6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D466275-19A5-4920-BF9A-CFE769DDB7D5}">
      <dgm:prSet custT="1"/>
      <dgm:spPr/>
      <dgm:t>
        <a:bodyPr/>
        <a:lstStyle/>
        <a:p>
          <a:pPr algn="ctr"/>
          <a:r>
            <a:rPr lang="fr-FR" sz="1350" b="1" dirty="0"/>
            <a:t>Agir pour réduire les impacts négatifs</a:t>
          </a:r>
          <a:endParaRPr lang="x-none" sz="1350" b="1" dirty="0"/>
        </a:p>
        <a:p>
          <a:pPr algn="ctr"/>
          <a:r>
            <a:rPr lang="fr-FR" sz="1350" b="1" dirty="0"/>
            <a:t>Et</a:t>
          </a:r>
          <a:endParaRPr lang="x-none" sz="1350" b="1" dirty="0"/>
        </a:p>
        <a:p>
          <a:pPr algn="ctr"/>
          <a:r>
            <a:rPr lang="fr-FR" sz="1350" b="1" dirty="0"/>
            <a:t>Agir pour maximiser l'impact positif</a:t>
          </a:r>
          <a:endParaRPr lang="x-none" sz="1350" b="1" dirty="0"/>
        </a:p>
        <a:p>
          <a:pPr algn="ctr"/>
          <a:r>
            <a:rPr lang="fr-FR" sz="1100" b="0" dirty="0"/>
            <a:t>(planification stratégique et gestion de projet)</a:t>
          </a:r>
          <a:endParaRPr lang="en-US" sz="900" b="0" dirty="0"/>
        </a:p>
      </dgm:t>
    </dgm:pt>
    <dgm:pt modelId="{D1519701-ADF0-4C0C-8CCD-B424C95F17DE}" type="parTrans" cxnId="{EC7AD1EF-52E3-49B6-A531-98E1E0A2DB14}">
      <dgm:prSet/>
      <dgm:spPr/>
      <dgm:t>
        <a:bodyPr/>
        <a:lstStyle/>
        <a:p>
          <a:endParaRPr lang="en-US"/>
        </a:p>
      </dgm:t>
    </dgm:pt>
    <dgm:pt modelId="{B035EA1F-B6D9-49BD-B142-023A943E97AC}" type="sibTrans" cxnId="{EC7AD1EF-52E3-49B6-A531-98E1E0A2DB1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EDADB27-5291-469A-B293-9620112F04C9}" type="pres">
      <dgm:prSet presAssocID="{4D6A91F0-9862-41A1-ABDE-797FA244316E}" presName="linearFlow" presStyleCnt="0">
        <dgm:presLayoutVars>
          <dgm:dir/>
          <dgm:animLvl val="lvl"/>
          <dgm:resizeHandles val="exact"/>
        </dgm:presLayoutVars>
      </dgm:prSet>
      <dgm:spPr/>
    </dgm:pt>
    <dgm:pt modelId="{8AB4D805-8CB0-4737-AE4B-BC69C168F42D}" type="pres">
      <dgm:prSet presAssocID="{F95FBB27-EAAA-4EC9-A70A-EA1836B70536}" presName="compositeNode" presStyleCnt="0"/>
      <dgm:spPr/>
    </dgm:pt>
    <dgm:pt modelId="{DF89DAC3-BFA7-4831-9D63-0BBD0AC94E3A}" type="pres">
      <dgm:prSet presAssocID="{F95FBB27-EAAA-4EC9-A70A-EA1836B7053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578EA57-E165-4E61-B6E9-F57D0D930E43}" type="pres">
      <dgm:prSet presAssocID="{F95FBB27-EAAA-4EC9-A70A-EA1836B70536}" presName="parSh" presStyleCnt="0"/>
      <dgm:spPr/>
    </dgm:pt>
    <dgm:pt modelId="{0463AB16-52FD-4CAD-A34D-3E37B23225BB}" type="pres">
      <dgm:prSet presAssocID="{F95FBB27-EAAA-4EC9-A70A-EA1836B70536}" presName="lineNode" presStyleLbl="alignAccFollowNode1" presStyleIdx="0" presStyleCnt="9"/>
      <dgm:spPr/>
    </dgm:pt>
    <dgm:pt modelId="{56E2ED19-C41A-475E-97A1-0003CABE1CB7}" type="pres">
      <dgm:prSet presAssocID="{F95FBB27-EAAA-4EC9-A70A-EA1836B70536}" presName="lineArrowNode" presStyleLbl="alignAccFollowNode1" presStyleIdx="1" presStyleCnt="9"/>
      <dgm:spPr/>
    </dgm:pt>
    <dgm:pt modelId="{01A81893-F736-48EC-A20C-6A338F23FC97}" type="pres">
      <dgm:prSet presAssocID="{91283C81-5961-4018-A9BA-065C26904BF4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5EC6761C-D098-4F52-AE88-4051137EDB82}" type="pres">
      <dgm:prSet presAssocID="{91283C81-5961-4018-A9BA-065C26904BF4}" presName="spacerBetweenCircleAndCallout" presStyleCnt="0">
        <dgm:presLayoutVars/>
      </dgm:prSet>
      <dgm:spPr/>
    </dgm:pt>
    <dgm:pt modelId="{42465AA0-2D78-4A98-A254-04F1E292C1EA}" type="pres">
      <dgm:prSet presAssocID="{F95FBB27-EAAA-4EC9-A70A-EA1836B70536}" presName="nodeText" presStyleLbl="alignAccFollowNode1" presStyleIdx="2" presStyleCnt="9">
        <dgm:presLayoutVars>
          <dgm:bulletEnabled val="1"/>
        </dgm:presLayoutVars>
      </dgm:prSet>
      <dgm:spPr/>
    </dgm:pt>
    <dgm:pt modelId="{B9B3B319-11EA-4517-8F99-D22E9D77581C}" type="pres">
      <dgm:prSet presAssocID="{91283C81-5961-4018-A9BA-065C26904BF4}" presName="sibTransComposite" presStyleCnt="0"/>
      <dgm:spPr/>
    </dgm:pt>
    <dgm:pt modelId="{B08FEC84-9C62-443C-B668-2BBFA1AC4E42}" type="pres">
      <dgm:prSet presAssocID="{37E28A1F-49A7-415C-80A1-313C309FB3BA}" presName="compositeNode" presStyleCnt="0"/>
      <dgm:spPr/>
    </dgm:pt>
    <dgm:pt modelId="{B18F1DC6-D819-49DC-A4D2-4D1564F396D5}" type="pres">
      <dgm:prSet presAssocID="{37E28A1F-49A7-415C-80A1-313C309FB3B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091EB7-0C4F-42B0-A4AD-BE74CB70C789}" type="pres">
      <dgm:prSet presAssocID="{37E28A1F-49A7-415C-80A1-313C309FB3BA}" presName="parSh" presStyleCnt="0"/>
      <dgm:spPr/>
    </dgm:pt>
    <dgm:pt modelId="{F32E265F-2428-48F5-BE1B-83CA7CFB587F}" type="pres">
      <dgm:prSet presAssocID="{37E28A1F-49A7-415C-80A1-313C309FB3BA}" presName="lineNode" presStyleLbl="alignAccFollowNode1" presStyleIdx="3" presStyleCnt="9"/>
      <dgm:spPr/>
    </dgm:pt>
    <dgm:pt modelId="{58012B33-1499-4891-927B-58FA36354533}" type="pres">
      <dgm:prSet presAssocID="{37E28A1F-49A7-415C-80A1-313C309FB3BA}" presName="lineArrowNode" presStyleLbl="alignAccFollowNode1" presStyleIdx="4" presStyleCnt="9"/>
      <dgm:spPr/>
    </dgm:pt>
    <dgm:pt modelId="{656E8A89-9BD1-4C62-9C71-6527C0805852}" type="pres">
      <dgm:prSet presAssocID="{2D0B1AA6-1A29-40E2-9289-6B6BE45A2204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3E6F7693-474E-487F-86C4-B750398368BD}" type="pres">
      <dgm:prSet presAssocID="{2D0B1AA6-1A29-40E2-9289-6B6BE45A2204}" presName="spacerBetweenCircleAndCallout" presStyleCnt="0">
        <dgm:presLayoutVars/>
      </dgm:prSet>
      <dgm:spPr/>
    </dgm:pt>
    <dgm:pt modelId="{A46581C5-5D16-47B2-AE7F-5D707786B8D2}" type="pres">
      <dgm:prSet presAssocID="{37E28A1F-49A7-415C-80A1-313C309FB3BA}" presName="nodeText" presStyleLbl="alignAccFollowNode1" presStyleIdx="5" presStyleCnt="9">
        <dgm:presLayoutVars>
          <dgm:bulletEnabled val="1"/>
        </dgm:presLayoutVars>
      </dgm:prSet>
      <dgm:spPr/>
    </dgm:pt>
    <dgm:pt modelId="{EC918B0C-AB3D-4B74-8E5F-BC1B02D27E7C}" type="pres">
      <dgm:prSet presAssocID="{2D0B1AA6-1A29-40E2-9289-6B6BE45A2204}" presName="sibTransComposite" presStyleCnt="0"/>
      <dgm:spPr/>
    </dgm:pt>
    <dgm:pt modelId="{4345058B-2CE3-416D-8EC3-53426D8402F7}" type="pres">
      <dgm:prSet presAssocID="{8D466275-19A5-4920-BF9A-CFE769DDB7D5}" presName="compositeNode" presStyleCnt="0"/>
      <dgm:spPr/>
    </dgm:pt>
    <dgm:pt modelId="{03252EE3-C1FF-41AA-AC26-73FDD82647E5}" type="pres">
      <dgm:prSet presAssocID="{8D466275-19A5-4920-BF9A-CFE769DDB7D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211668-9981-401B-9F07-4BFD859BE9C8}" type="pres">
      <dgm:prSet presAssocID="{8D466275-19A5-4920-BF9A-CFE769DDB7D5}" presName="parSh" presStyleCnt="0"/>
      <dgm:spPr/>
    </dgm:pt>
    <dgm:pt modelId="{0D17C69D-3EC7-4859-9439-5569E3DB2557}" type="pres">
      <dgm:prSet presAssocID="{8D466275-19A5-4920-BF9A-CFE769DDB7D5}" presName="lineNode" presStyleLbl="alignAccFollowNode1" presStyleIdx="6" presStyleCnt="9"/>
      <dgm:spPr/>
    </dgm:pt>
    <dgm:pt modelId="{BBA9FC55-C20E-44EB-87C8-2E1B9AA4B0A0}" type="pres">
      <dgm:prSet presAssocID="{8D466275-19A5-4920-BF9A-CFE769DDB7D5}" presName="lineArrowNode" presStyleLbl="alignAccFollowNode1" presStyleIdx="7" presStyleCnt="9"/>
      <dgm:spPr/>
    </dgm:pt>
    <dgm:pt modelId="{7B6C1019-69A8-42DA-9143-B4A2FC88B1D5}" type="pres">
      <dgm:prSet presAssocID="{B035EA1F-B6D9-49BD-B142-023A943E97AC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E8F58E07-60AA-4FC7-AFCB-A32E887C2A3D}" type="pres">
      <dgm:prSet presAssocID="{B035EA1F-B6D9-49BD-B142-023A943E97AC}" presName="spacerBetweenCircleAndCallout" presStyleCnt="0">
        <dgm:presLayoutVars/>
      </dgm:prSet>
      <dgm:spPr/>
    </dgm:pt>
    <dgm:pt modelId="{94DFBA6A-C0D1-44AE-A092-785DBA49AC6C}" type="pres">
      <dgm:prSet presAssocID="{8D466275-19A5-4920-BF9A-CFE769DDB7D5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00FA7A09-DC5C-42E9-AB11-288FD0F1A295}" type="presOf" srcId="{37E28A1F-49A7-415C-80A1-313C309FB3BA}" destId="{A46581C5-5D16-47B2-AE7F-5D707786B8D2}" srcOrd="0" destOrd="0" presId="urn:microsoft.com/office/officeart/2016/7/layout/LinearArrowProcessNumbered"/>
    <dgm:cxn modelId="{26578319-2EC3-4E72-8EBC-5C46F334AF27}" type="presOf" srcId="{B035EA1F-B6D9-49BD-B142-023A943E97AC}" destId="{7B6C1019-69A8-42DA-9143-B4A2FC88B1D5}" srcOrd="0" destOrd="0" presId="urn:microsoft.com/office/officeart/2016/7/layout/LinearArrowProcessNumbered"/>
    <dgm:cxn modelId="{D0F9DD23-379F-456C-8926-CA58AC828E64}" srcId="{4D6A91F0-9862-41A1-ABDE-797FA244316E}" destId="{37E28A1F-49A7-415C-80A1-313C309FB3BA}" srcOrd="1" destOrd="0" parTransId="{3965F7EE-50C3-445A-88EA-2B477F3EF840}" sibTransId="{2D0B1AA6-1A29-40E2-9289-6B6BE45A2204}"/>
    <dgm:cxn modelId="{AADCE447-8741-4C61-B66A-D400614DB661}" srcId="{4D6A91F0-9862-41A1-ABDE-797FA244316E}" destId="{F95FBB27-EAAA-4EC9-A70A-EA1836B70536}" srcOrd="0" destOrd="0" parTransId="{DE3D2969-84C4-4444-90C5-5070E0E84EC1}" sibTransId="{91283C81-5961-4018-A9BA-065C26904BF4}"/>
    <dgm:cxn modelId="{31C19D82-D734-4434-A43F-E3BABC00B0D2}" type="presOf" srcId="{F95FBB27-EAAA-4EC9-A70A-EA1836B70536}" destId="{42465AA0-2D78-4A98-A254-04F1E292C1EA}" srcOrd="0" destOrd="0" presId="urn:microsoft.com/office/officeart/2016/7/layout/LinearArrowProcessNumbered"/>
    <dgm:cxn modelId="{00FFB394-37EF-419A-9183-2566AB65E954}" type="presOf" srcId="{4D6A91F0-9862-41A1-ABDE-797FA244316E}" destId="{4EDADB27-5291-469A-B293-9620112F04C9}" srcOrd="0" destOrd="0" presId="urn:microsoft.com/office/officeart/2016/7/layout/LinearArrowProcessNumbered"/>
    <dgm:cxn modelId="{DDD020A8-CA6E-41A4-9A96-57211D8CABD6}" type="presOf" srcId="{91283C81-5961-4018-A9BA-065C26904BF4}" destId="{01A81893-F736-48EC-A20C-6A338F23FC97}" srcOrd="0" destOrd="0" presId="urn:microsoft.com/office/officeart/2016/7/layout/LinearArrowProcessNumbered"/>
    <dgm:cxn modelId="{D85B3CB1-F42D-47F2-9306-461E99240B50}" type="presOf" srcId="{8D466275-19A5-4920-BF9A-CFE769DDB7D5}" destId="{94DFBA6A-C0D1-44AE-A092-785DBA49AC6C}" srcOrd="0" destOrd="0" presId="urn:microsoft.com/office/officeart/2016/7/layout/LinearArrowProcessNumbered"/>
    <dgm:cxn modelId="{EC7AD1EF-52E3-49B6-A531-98E1E0A2DB14}" srcId="{4D6A91F0-9862-41A1-ABDE-797FA244316E}" destId="{8D466275-19A5-4920-BF9A-CFE769DDB7D5}" srcOrd="2" destOrd="0" parTransId="{D1519701-ADF0-4C0C-8CCD-B424C95F17DE}" sibTransId="{B035EA1F-B6D9-49BD-B142-023A943E97AC}"/>
    <dgm:cxn modelId="{805B68F4-0C23-4F1E-B9D1-C3B2B617A710}" type="presOf" srcId="{2D0B1AA6-1A29-40E2-9289-6B6BE45A2204}" destId="{656E8A89-9BD1-4C62-9C71-6527C0805852}" srcOrd="0" destOrd="0" presId="urn:microsoft.com/office/officeart/2016/7/layout/LinearArrowProcessNumbered"/>
    <dgm:cxn modelId="{0AE919D0-C08B-483E-BB67-370F525C6279}" type="presParOf" srcId="{4EDADB27-5291-469A-B293-9620112F04C9}" destId="{8AB4D805-8CB0-4737-AE4B-BC69C168F42D}" srcOrd="0" destOrd="0" presId="urn:microsoft.com/office/officeart/2016/7/layout/LinearArrowProcessNumbered"/>
    <dgm:cxn modelId="{050677F4-BFD3-45C9-AE75-CA5B3E5BEA6C}" type="presParOf" srcId="{8AB4D805-8CB0-4737-AE4B-BC69C168F42D}" destId="{DF89DAC3-BFA7-4831-9D63-0BBD0AC94E3A}" srcOrd="0" destOrd="0" presId="urn:microsoft.com/office/officeart/2016/7/layout/LinearArrowProcessNumbered"/>
    <dgm:cxn modelId="{AF34C307-8B08-4A17-9D20-EAEA0012F56B}" type="presParOf" srcId="{8AB4D805-8CB0-4737-AE4B-BC69C168F42D}" destId="{9578EA57-E165-4E61-B6E9-F57D0D930E43}" srcOrd="1" destOrd="0" presId="urn:microsoft.com/office/officeart/2016/7/layout/LinearArrowProcessNumbered"/>
    <dgm:cxn modelId="{745003D8-898C-4FCD-8B3E-3FD369C87AAE}" type="presParOf" srcId="{9578EA57-E165-4E61-B6E9-F57D0D930E43}" destId="{0463AB16-52FD-4CAD-A34D-3E37B23225BB}" srcOrd="0" destOrd="0" presId="urn:microsoft.com/office/officeart/2016/7/layout/LinearArrowProcessNumbered"/>
    <dgm:cxn modelId="{0E6D3DDD-92A7-4997-AB9A-DA598DFE20B9}" type="presParOf" srcId="{9578EA57-E165-4E61-B6E9-F57D0D930E43}" destId="{56E2ED19-C41A-475E-97A1-0003CABE1CB7}" srcOrd="1" destOrd="0" presId="urn:microsoft.com/office/officeart/2016/7/layout/LinearArrowProcessNumbered"/>
    <dgm:cxn modelId="{A11C9D73-8C11-44D3-A2C0-8C7E61CA1B32}" type="presParOf" srcId="{9578EA57-E165-4E61-B6E9-F57D0D930E43}" destId="{01A81893-F736-48EC-A20C-6A338F23FC97}" srcOrd="2" destOrd="0" presId="urn:microsoft.com/office/officeart/2016/7/layout/LinearArrowProcessNumbered"/>
    <dgm:cxn modelId="{9C03A8AD-33B3-4028-B75E-06059900CDF9}" type="presParOf" srcId="{9578EA57-E165-4E61-B6E9-F57D0D930E43}" destId="{5EC6761C-D098-4F52-AE88-4051137EDB82}" srcOrd="3" destOrd="0" presId="urn:microsoft.com/office/officeart/2016/7/layout/LinearArrowProcessNumbered"/>
    <dgm:cxn modelId="{6402E378-7745-46DD-AC8B-9E73CA817EA6}" type="presParOf" srcId="{8AB4D805-8CB0-4737-AE4B-BC69C168F42D}" destId="{42465AA0-2D78-4A98-A254-04F1E292C1EA}" srcOrd="2" destOrd="0" presId="urn:microsoft.com/office/officeart/2016/7/layout/LinearArrowProcessNumbered"/>
    <dgm:cxn modelId="{A1470886-816E-49DC-B09B-0313F487EAAB}" type="presParOf" srcId="{4EDADB27-5291-469A-B293-9620112F04C9}" destId="{B9B3B319-11EA-4517-8F99-D22E9D77581C}" srcOrd="1" destOrd="0" presId="urn:microsoft.com/office/officeart/2016/7/layout/LinearArrowProcessNumbered"/>
    <dgm:cxn modelId="{A07FB04D-1858-45F2-B7D8-D9E7CBE75C86}" type="presParOf" srcId="{4EDADB27-5291-469A-B293-9620112F04C9}" destId="{B08FEC84-9C62-443C-B668-2BBFA1AC4E42}" srcOrd="2" destOrd="0" presId="urn:microsoft.com/office/officeart/2016/7/layout/LinearArrowProcessNumbered"/>
    <dgm:cxn modelId="{5FBA392B-D848-4A78-B5AA-A8B00978BE5E}" type="presParOf" srcId="{B08FEC84-9C62-443C-B668-2BBFA1AC4E42}" destId="{B18F1DC6-D819-49DC-A4D2-4D1564F396D5}" srcOrd="0" destOrd="0" presId="urn:microsoft.com/office/officeart/2016/7/layout/LinearArrowProcessNumbered"/>
    <dgm:cxn modelId="{8C4C72B3-8F3E-45EA-9D28-6119FC1C6D1A}" type="presParOf" srcId="{B08FEC84-9C62-443C-B668-2BBFA1AC4E42}" destId="{F8091EB7-0C4F-42B0-A4AD-BE74CB70C789}" srcOrd="1" destOrd="0" presId="urn:microsoft.com/office/officeart/2016/7/layout/LinearArrowProcessNumbered"/>
    <dgm:cxn modelId="{4819EF9A-2174-4D75-9762-0E9AA7CD3EB3}" type="presParOf" srcId="{F8091EB7-0C4F-42B0-A4AD-BE74CB70C789}" destId="{F32E265F-2428-48F5-BE1B-83CA7CFB587F}" srcOrd="0" destOrd="0" presId="urn:microsoft.com/office/officeart/2016/7/layout/LinearArrowProcessNumbered"/>
    <dgm:cxn modelId="{11E085D9-008B-4157-BB0B-5A58875EFAAC}" type="presParOf" srcId="{F8091EB7-0C4F-42B0-A4AD-BE74CB70C789}" destId="{58012B33-1499-4891-927B-58FA36354533}" srcOrd="1" destOrd="0" presId="urn:microsoft.com/office/officeart/2016/7/layout/LinearArrowProcessNumbered"/>
    <dgm:cxn modelId="{923C45D7-DD3A-4B40-8811-25E601DBE87E}" type="presParOf" srcId="{F8091EB7-0C4F-42B0-A4AD-BE74CB70C789}" destId="{656E8A89-9BD1-4C62-9C71-6527C0805852}" srcOrd="2" destOrd="0" presId="urn:microsoft.com/office/officeart/2016/7/layout/LinearArrowProcessNumbered"/>
    <dgm:cxn modelId="{39A1AD72-B86A-49E2-9358-70EA7B18F2E3}" type="presParOf" srcId="{F8091EB7-0C4F-42B0-A4AD-BE74CB70C789}" destId="{3E6F7693-474E-487F-86C4-B750398368BD}" srcOrd="3" destOrd="0" presId="urn:microsoft.com/office/officeart/2016/7/layout/LinearArrowProcessNumbered"/>
    <dgm:cxn modelId="{B321E396-FB76-406F-8D4A-F785EAD341EA}" type="presParOf" srcId="{B08FEC84-9C62-443C-B668-2BBFA1AC4E42}" destId="{A46581C5-5D16-47B2-AE7F-5D707786B8D2}" srcOrd="2" destOrd="0" presId="urn:microsoft.com/office/officeart/2016/7/layout/LinearArrowProcessNumbered"/>
    <dgm:cxn modelId="{CA963295-27EE-41CC-853E-9F61E83DCF30}" type="presParOf" srcId="{4EDADB27-5291-469A-B293-9620112F04C9}" destId="{EC918B0C-AB3D-4B74-8E5F-BC1B02D27E7C}" srcOrd="3" destOrd="0" presId="urn:microsoft.com/office/officeart/2016/7/layout/LinearArrowProcessNumbered"/>
    <dgm:cxn modelId="{177EA3D6-2482-41DD-8303-057961C26EEF}" type="presParOf" srcId="{4EDADB27-5291-469A-B293-9620112F04C9}" destId="{4345058B-2CE3-416D-8EC3-53426D8402F7}" srcOrd="4" destOrd="0" presId="urn:microsoft.com/office/officeart/2016/7/layout/LinearArrowProcessNumbered"/>
    <dgm:cxn modelId="{8FC96A2E-1602-474E-BDD0-5B3A94387DB9}" type="presParOf" srcId="{4345058B-2CE3-416D-8EC3-53426D8402F7}" destId="{03252EE3-C1FF-41AA-AC26-73FDD82647E5}" srcOrd="0" destOrd="0" presId="urn:microsoft.com/office/officeart/2016/7/layout/LinearArrowProcessNumbered"/>
    <dgm:cxn modelId="{BB0CDB47-3E89-47AC-8C15-55EE39F2DD2D}" type="presParOf" srcId="{4345058B-2CE3-416D-8EC3-53426D8402F7}" destId="{CF211668-9981-401B-9F07-4BFD859BE9C8}" srcOrd="1" destOrd="0" presId="urn:microsoft.com/office/officeart/2016/7/layout/LinearArrowProcessNumbered"/>
    <dgm:cxn modelId="{F77E2436-5913-44CD-BBC7-5F27837F1B08}" type="presParOf" srcId="{CF211668-9981-401B-9F07-4BFD859BE9C8}" destId="{0D17C69D-3EC7-4859-9439-5569E3DB2557}" srcOrd="0" destOrd="0" presId="urn:microsoft.com/office/officeart/2016/7/layout/LinearArrowProcessNumbered"/>
    <dgm:cxn modelId="{BC8B1D68-051E-4BEF-A8C0-A5461CBBAB38}" type="presParOf" srcId="{CF211668-9981-401B-9F07-4BFD859BE9C8}" destId="{BBA9FC55-C20E-44EB-87C8-2E1B9AA4B0A0}" srcOrd="1" destOrd="0" presId="urn:microsoft.com/office/officeart/2016/7/layout/LinearArrowProcessNumbered"/>
    <dgm:cxn modelId="{C429E1E6-2CB4-4AAB-ACFC-DCEE6001AD3A}" type="presParOf" srcId="{CF211668-9981-401B-9F07-4BFD859BE9C8}" destId="{7B6C1019-69A8-42DA-9143-B4A2FC88B1D5}" srcOrd="2" destOrd="0" presId="urn:microsoft.com/office/officeart/2016/7/layout/LinearArrowProcessNumbered"/>
    <dgm:cxn modelId="{EB0017ED-5933-49CB-9DDD-CB094BEC79BD}" type="presParOf" srcId="{CF211668-9981-401B-9F07-4BFD859BE9C8}" destId="{E8F58E07-60AA-4FC7-AFCB-A32E887C2A3D}" srcOrd="3" destOrd="0" presId="urn:microsoft.com/office/officeart/2016/7/layout/LinearArrowProcessNumbered"/>
    <dgm:cxn modelId="{9CA5C4B8-ADC7-447B-A223-0DB50404C120}" type="presParOf" srcId="{4345058B-2CE3-416D-8EC3-53426D8402F7}" destId="{94DFBA6A-C0D1-44AE-A092-785DBA49AC6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1BCB-04C2-474E-99EF-FF717DBD0889}">
      <dsp:nvSpPr>
        <dsp:cNvPr id="0" name=""/>
        <dsp:cNvSpPr/>
      </dsp:nvSpPr>
      <dsp:spPr>
        <a:xfrm>
          <a:off x="1981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 No Harm est un principe souvent difficile à mettre en œuvre</a:t>
          </a:r>
          <a:endParaRPr lang="en-US" sz="1600" kern="1200" dirty="0"/>
        </a:p>
      </dsp:txBody>
      <dsp:txXfrm>
        <a:off x="1981" y="1102401"/>
        <a:ext cx="3126953" cy="1876171"/>
      </dsp:txXfrm>
    </dsp:sp>
    <dsp:sp modelId="{D8654DAE-C637-4455-B27E-A7E9CBB699BB}">
      <dsp:nvSpPr>
        <dsp:cNvPr id="0" name=""/>
        <dsp:cNvSpPr/>
      </dsp:nvSpPr>
      <dsp:spPr>
        <a:xfrm>
          <a:off x="3177107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A1298-647A-4ACC-B3A0-FE0CE874E9A3}">
      <dsp:nvSpPr>
        <dsp:cNvPr id="0" name=""/>
        <dsp:cNvSpPr/>
      </dsp:nvSpPr>
      <dsp:spPr>
        <a:xfrm>
          <a:off x="3694323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La sensibilité aux conflits est plus exploitable.</a:t>
          </a:r>
          <a:endParaRPr lang="en-US" sz="1600" b="0" kern="1200" dirty="0"/>
        </a:p>
      </dsp:txBody>
      <dsp:txXfrm>
        <a:off x="3694323" y="1102401"/>
        <a:ext cx="3126953" cy="1876171"/>
      </dsp:txXfrm>
    </dsp:sp>
    <dsp:sp modelId="{35CF8578-644F-43B1-A7D8-3E49AF57A6CC}">
      <dsp:nvSpPr>
        <dsp:cNvPr id="0" name=""/>
        <dsp:cNvSpPr/>
      </dsp:nvSpPr>
      <dsp:spPr>
        <a:xfrm>
          <a:off x="6869449" y="1918986"/>
          <a:ext cx="469042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414BC-DB8B-4F31-8D2F-A2AF33C677A6}">
      <dsp:nvSpPr>
        <dsp:cNvPr id="0" name=""/>
        <dsp:cNvSpPr/>
      </dsp:nvSpPr>
      <dsp:spPr>
        <a:xfrm>
          <a:off x="7386665" y="1102401"/>
          <a:ext cx="3126953" cy="18761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La sensibilité aux conflits cherche à façonner les activités en comprenant le contexte et en agissant de manière à minimiser les impacts négatifs (ne pas nuire) et à maximiser les impacts positifs</a:t>
          </a:r>
          <a:endParaRPr lang="en-US" sz="1600" b="0" kern="1200" dirty="0"/>
        </a:p>
      </dsp:txBody>
      <dsp:txXfrm>
        <a:off x="7386665" y="1102401"/>
        <a:ext cx="3126953" cy="18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5572A-16A6-4DDA-AF06-07DDB182F40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D9890-AC17-4077-8399-527C665E596A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Acteurs </a:t>
          </a:r>
          <a:endParaRPr lang="en-US" sz="4400" kern="1200" dirty="0"/>
        </a:p>
      </dsp:txBody>
      <dsp:txXfrm>
        <a:off x="0" y="2492"/>
        <a:ext cx="6492875" cy="1700138"/>
      </dsp:txXfrm>
    </dsp:sp>
    <dsp:sp modelId="{9B0E8660-6A3B-438F-A7D3-B3645412324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AC47B-E41D-481A-9C06-F0A24194CD0E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Les causes</a:t>
          </a:r>
          <a:r>
            <a:rPr lang="en-GB" sz="6500" b="1" kern="1200" dirty="0"/>
            <a:t> </a:t>
          </a:r>
          <a:endParaRPr lang="en-US" sz="6500" kern="1200" dirty="0"/>
        </a:p>
      </dsp:txBody>
      <dsp:txXfrm>
        <a:off x="0" y="1702630"/>
        <a:ext cx="6492875" cy="1700138"/>
      </dsp:txXfrm>
    </dsp:sp>
    <dsp:sp modelId="{5826A52C-FAE7-4C2C-93B8-673CADD174D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C100-F793-43C1-90DD-43FB02D6AA5D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Tendances et dynamique</a:t>
          </a:r>
          <a:endParaRPr lang="en-US" sz="4400" kern="1200" dirty="0"/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AB16-52FD-4CAD-A34D-3E37B23225BB}">
      <dsp:nvSpPr>
        <dsp:cNvPr id="0" name=""/>
        <dsp:cNvSpPr/>
      </dsp:nvSpPr>
      <dsp:spPr>
        <a:xfrm>
          <a:off x="1705006" y="742696"/>
          <a:ext cx="1356047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2ED19-C41A-475E-97A1-0003CABE1CB7}">
      <dsp:nvSpPr>
        <dsp:cNvPr id="0" name=""/>
        <dsp:cNvSpPr/>
      </dsp:nvSpPr>
      <dsp:spPr>
        <a:xfrm>
          <a:off x="3142417" y="628712"/>
          <a:ext cx="155945" cy="29295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81893-F736-48EC-A20C-6A338F23FC97}">
      <dsp:nvSpPr>
        <dsp:cNvPr id="0" name=""/>
        <dsp:cNvSpPr/>
      </dsp:nvSpPr>
      <dsp:spPr>
        <a:xfrm>
          <a:off x="803809" y="1104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18116" y="225348"/>
        <a:ext cx="1034767" cy="1034767"/>
      </dsp:txXfrm>
    </dsp:sp>
    <dsp:sp modelId="{42465AA0-2D78-4A98-A254-04F1E292C1EA}">
      <dsp:nvSpPr>
        <dsp:cNvPr id="0" name=""/>
        <dsp:cNvSpPr/>
      </dsp:nvSpPr>
      <dsp:spPr>
        <a:xfrm>
          <a:off x="9946" y="1639889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Comprendre le contexte</a:t>
          </a:r>
          <a:endParaRPr lang="en-US" sz="2800" b="1" kern="1200" dirty="0"/>
        </a:p>
      </dsp:txBody>
      <dsp:txXfrm>
        <a:off x="9946" y="2033009"/>
        <a:ext cx="3051107" cy="1572480"/>
      </dsp:txXfrm>
    </dsp:sp>
    <dsp:sp modelId="{F32E265F-2428-48F5-BE1B-83CA7CFB587F}">
      <dsp:nvSpPr>
        <dsp:cNvPr id="0" name=""/>
        <dsp:cNvSpPr/>
      </dsp:nvSpPr>
      <dsp:spPr>
        <a:xfrm>
          <a:off x="3400066" y="743286"/>
          <a:ext cx="3051107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12B33-1499-4891-927B-58FA36354533}">
      <dsp:nvSpPr>
        <dsp:cNvPr id="0" name=""/>
        <dsp:cNvSpPr/>
      </dsp:nvSpPr>
      <dsp:spPr>
        <a:xfrm>
          <a:off x="6532536" y="629211"/>
          <a:ext cx="155945" cy="293429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A89-9BD1-4C62-9C71-6527C0805852}">
      <dsp:nvSpPr>
        <dsp:cNvPr id="0" name=""/>
        <dsp:cNvSpPr/>
      </dsp:nvSpPr>
      <dsp:spPr>
        <a:xfrm>
          <a:off x="4193929" y="1163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408236" y="225938"/>
        <a:ext cx="1034767" cy="1034767"/>
      </dsp:txXfrm>
    </dsp:sp>
    <dsp:sp modelId="{A46581C5-5D16-47B2-AE7F-5D707786B8D2}">
      <dsp:nvSpPr>
        <dsp:cNvPr id="0" name=""/>
        <dsp:cNvSpPr/>
      </dsp:nvSpPr>
      <dsp:spPr>
        <a:xfrm>
          <a:off x="3400066" y="1641203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Comprendre l'interaction bidirectionnelle entre les activités et le contexte</a:t>
          </a:r>
          <a:endParaRPr lang="en-US" sz="2000" b="1" kern="1200" dirty="0"/>
        </a:p>
      </dsp:txBody>
      <dsp:txXfrm>
        <a:off x="3400066" y="2034323"/>
        <a:ext cx="3051107" cy="1572480"/>
      </dsp:txXfrm>
    </dsp:sp>
    <dsp:sp modelId="{0D17C69D-3EC7-4859-9439-5569E3DB2557}">
      <dsp:nvSpPr>
        <dsp:cNvPr id="0" name=""/>
        <dsp:cNvSpPr/>
      </dsp:nvSpPr>
      <dsp:spPr>
        <a:xfrm>
          <a:off x="6790185" y="743286"/>
          <a:ext cx="1525553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C1019-69A8-42DA-9143-B4A2FC88B1D5}">
      <dsp:nvSpPr>
        <dsp:cNvPr id="0" name=""/>
        <dsp:cNvSpPr/>
      </dsp:nvSpPr>
      <dsp:spPr>
        <a:xfrm>
          <a:off x="7584048" y="11631"/>
          <a:ext cx="1463381" cy="14633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87" tIns="56787" rIns="56787" bIns="567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798355" y="225938"/>
        <a:ext cx="1034767" cy="1034767"/>
      </dsp:txXfrm>
    </dsp:sp>
    <dsp:sp modelId="{94DFBA6A-C0D1-44AE-A092-785DBA49AC6C}">
      <dsp:nvSpPr>
        <dsp:cNvPr id="0" name=""/>
        <dsp:cNvSpPr/>
      </dsp:nvSpPr>
      <dsp:spPr>
        <a:xfrm>
          <a:off x="6790185" y="1641203"/>
          <a:ext cx="30511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75" tIns="165100" rIns="240675" bIns="165100" numCol="1" spcCol="1270" anchor="t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Agir pour réduire les impacts négatifs</a:t>
          </a:r>
          <a:endParaRPr lang="x-none" sz="1350" b="1" kern="1200" dirty="0"/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Et</a:t>
          </a:r>
          <a:endParaRPr lang="x-none" sz="1350" b="1" kern="1200" dirty="0"/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Agir pour maximiser l'impact positif</a:t>
          </a:r>
          <a:endParaRPr lang="x-none" sz="1350" b="1" kern="1200" dirty="0"/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(planification stratégique et gestion de projet)</a:t>
          </a:r>
          <a:endParaRPr lang="en-US" sz="900" b="0" kern="1200" dirty="0"/>
        </a:p>
      </dsp:txBody>
      <dsp:txXfrm>
        <a:off x="6790185" y="2034323"/>
        <a:ext cx="3051107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0D5-EDC7-4477-97BA-E201AD98FCD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529-708D-4B90-B60A-316CE18B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92930-F6A1-4C3E-86E5-C63461EA0C0E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08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F18-FA25-4E19-AD6D-74EF8357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2D60-4FED-4C4F-85CC-0209A351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DFC0-7D59-4442-89A1-127F6B2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408-8E11-4034-A276-E86B1A4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AB89-933B-4FBC-8215-9D424ED1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59E-2DAC-4B4A-AD71-7F9ED2C1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736B7-0F3B-4EFA-88EE-BBF3630C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4BD9-702A-44D2-88EE-CB953EDD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3C2-6F18-4804-9423-BD84527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C912-8A28-4BE6-B507-B93B426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A899-63FF-43D5-8C92-F1EEEF3F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CC0-2422-430E-9132-911504C1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2153-39B7-461C-854F-63692C7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C4F6-3495-41E5-A2A3-4FC656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E8A-C509-4E76-992C-B7B253D9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4484-74A8-4C72-904A-828396C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B82-E746-4B68-BADE-90508A1E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01B4-6955-47FF-9A06-487856D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508C-8349-4AD8-A174-68359B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055F-0439-476B-A8CF-618E0F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3FD-3362-43E3-9EA2-2F4057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7B59-10D7-49F3-A8A9-36FD8472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2270-F743-4B29-B387-90ECF211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E1F6-A262-4C7E-920F-07E81880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3345-8F2E-42C3-9433-9C34A8CD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E55-42CE-4A99-B513-332E729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9C43-5786-4A57-9C55-4B2D4E25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5BA1-DE37-4285-ACFA-3DBD1B0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7B9-52AA-4DD9-B6CD-ED1B0226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317B-732A-4F00-BA6F-299EECF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20CD-1256-4BFA-9146-BE5AEFC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BAE5-ED3E-4C05-8C28-A578D82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BC24-66ED-49E3-B769-C6A0F92E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BAA5-4251-466F-A6A0-CF9BE47A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D942-68A7-4C39-8479-CD917F10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23CE-0C66-4786-B6A2-F0BEF398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54B64-6C9C-4A5E-ACFB-E51E524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F971B-C27B-4FB0-9299-5526499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A4CC6-868B-402C-9293-5CA8B8B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B09-91FC-4DF9-A514-E553239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D5E19-5BD0-4528-9677-F6CDDC9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49126-1071-4B6B-ACC8-551970FA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D08E-5BE9-45EA-B829-189A967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F1DA0-5F59-4B72-AAC1-327A7A5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515C-F05E-4931-BB45-407C969B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0F13-90FE-4C3F-808A-61D709E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3E77-791B-4A0E-A1C2-F72DF137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3DEC-7B0E-45BE-82B0-1F645C26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2AE5-79EC-49E5-A115-1944F7A9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10FF-4106-45B5-8982-3A4A5A48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549C-A6FC-4B4F-8B8C-A92D8E37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0A26-5947-4937-8CF2-AD519A7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9D5-1224-447E-B873-0C3BEE6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0C-B14B-4A7C-A178-64D80C1CF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ABE2-A22F-47EE-B47D-B92448E4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A979-A488-4F59-8444-66B5E098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E81D-A940-40AA-8B38-8A1E24D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115-DC22-45D0-88D4-0830BB4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B851-3522-4605-A2AB-220BF5D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27D4-832D-41AA-B829-16B5F016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7BA5-211C-4623-B63E-E29EAC94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A33F-0F3F-49F2-B4F3-4631ACE2012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DFFC-1761-45A0-87AD-66ED1493A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ADCC-1E05-43A8-A055-2263072E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etcjournal.com/2009/12/03/hybrid-education-the-interactive-class-of-today-and-tomorrow/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world/3-step-working-fragile-and-conflict-affected-situations-wf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nap.org/system/files/content/resource/files/main/voice-conflict-sensitivity-and-do-no-harm-event-report.pdf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sites/reliefweb.int/files/resources/A1DAA82609C456398525765B006CFF38-cda-conflictsensitivity-peacebuilding-oct0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BECDC30-33EF-4401-9ECC-6C88D2001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799"/>
            <a:ext cx="9144000" cy="1221509"/>
          </a:xfrm>
        </p:spPr>
        <p:txBody>
          <a:bodyPr>
            <a:normAutofit/>
          </a:bodyPr>
          <a:lstStyle/>
          <a:p>
            <a:r>
              <a:rPr lang="en-US" sz="1800" dirty="0"/>
              <a:t>Avril 2019 </a:t>
            </a:r>
            <a:r>
              <a:rPr lang="en-US" sz="1800" dirty="0" err="1"/>
              <a:t>République</a:t>
            </a:r>
            <a:r>
              <a:rPr lang="en-US" sz="1800" dirty="0"/>
              <a:t> </a:t>
            </a:r>
            <a:r>
              <a:rPr lang="en-US" sz="1800" dirty="0" err="1"/>
              <a:t>Centrafricaine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B4421-30F5-4F99-B0BB-97A185359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 fontScale="90000"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Une introduction à la sensibilité de conflit -  </a:t>
            </a:r>
            <a:br>
              <a:rPr lang="fr-FR" sz="4400" dirty="0">
                <a:solidFill>
                  <a:schemeClr val="bg2"/>
                </a:solidFill>
              </a:rPr>
            </a:br>
            <a:r>
              <a:rPr lang="fr-FR" sz="4400" dirty="0">
                <a:solidFill>
                  <a:schemeClr val="bg2"/>
                </a:solidFill>
              </a:rPr>
              <a:t>Comment définir la sensibilité aux conflits</a:t>
            </a:r>
            <a:endParaRPr lang="en-GB" sz="40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89FB0-0A95-40D0-9E53-30C1728EE440}"/>
              </a:ext>
            </a:extLst>
          </p:cNvPr>
          <p:cNvSpPr txBox="1"/>
          <p:nvPr/>
        </p:nvSpPr>
        <p:spPr>
          <a:xfrm>
            <a:off x="5286860" y="1740585"/>
            <a:ext cx="337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Partie</a:t>
            </a:r>
            <a:r>
              <a:rPr lang="en-US" sz="3200" dirty="0">
                <a:solidFill>
                  <a:srgbClr val="FF0000"/>
                </a:solidFill>
              </a:rPr>
              <a:t> II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8C90067-754E-4F38-ABD4-DBF3A371E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x-non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Une introduction à la sensibilité de conflit, partie 2</a:t>
            </a:r>
            <a:r>
              <a:rPr kumimoji="0" lang="fr-FR" altLang="x-non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2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77753-76EE-452D-9701-8F37A68FA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fr-FR" sz="3600" dirty="0">
                <a:solidFill>
                  <a:srgbClr val="000000"/>
                </a:solidFill>
              </a:rPr>
              <a:t>Le sensibilité aux conflits en trois étapes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0ECB-B11B-40F6-A9A4-0662BCC41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610" y="5732935"/>
            <a:ext cx="5946202" cy="805978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Tu les </a:t>
            </a:r>
            <a:r>
              <a:rPr lang="en-US" sz="1800" dirty="0" err="1">
                <a:solidFill>
                  <a:srgbClr val="000000"/>
                </a:solidFill>
              </a:rPr>
              <a:t>connais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D032401A-431E-4566-A04B-0DBF9E46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100" y="389581"/>
            <a:ext cx="2629584" cy="2629584"/>
          </a:xfrm>
          <a:prstGeom prst="rect">
            <a:avLst/>
          </a:prstGeom>
        </p:spPr>
      </p:pic>
      <p:sp>
        <p:nvSpPr>
          <p:cNvPr id="34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EE82CD56-266C-436E-AC7A-1E1E9B92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2725" y="388314"/>
            <a:ext cx="1893076" cy="1893076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DCABA10A-44D9-4D0B-B627-BC00FFCA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899" y="3214928"/>
            <a:ext cx="3217333" cy="3217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5E7F54-854B-4DFC-8DC9-8D9844F14526}"/>
              </a:ext>
            </a:extLst>
          </p:cNvPr>
          <p:cNvSpPr txBox="1"/>
          <p:nvPr/>
        </p:nvSpPr>
        <p:spPr>
          <a:xfrm>
            <a:off x="3902699" y="5493751"/>
            <a:ext cx="7956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Par deux, discutez de ce que vous pensez être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1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D4496-C0F8-470C-BCEF-2757DF9C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600" dirty="0">
                <a:solidFill>
                  <a:srgbClr val="FFFFFF"/>
                </a:solidFill>
              </a:rPr>
              <a:t>Étape 1: comprendre le contexte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4214207-2189-4E9E-9604-98CC0ABC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29" y="1490909"/>
            <a:ext cx="6321778" cy="4297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553ED3-6A0E-40B9-A0B5-B6C93EB6B17D}"/>
              </a:ext>
            </a:extLst>
          </p:cNvPr>
          <p:cNvSpPr txBox="1"/>
          <p:nvPr/>
        </p:nvSpPr>
        <p:spPr>
          <a:xfrm>
            <a:off x="6011685" y="4417878"/>
            <a:ext cx="30794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Understanding </a:t>
            </a:r>
          </a:p>
          <a:p>
            <a:pPr algn="ctr"/>
            <a:r>
              <a:rPr lang="en-US" sz="2700" b="1" dirty="0"/>
              <a:t>The </a:t>
            </a:r>
            <a:r>
              <a:rPr lang="en-US" sz="2700" b="1" u="sng" dirty="0"/>
              <a:t>Context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5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821BD-B11B-4E00-AB94-CFC7559B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8" y="1574019"/>
            <a:ext cx="4582838" cy="2940504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Analyse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cartographique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" name="Content Placeholder 4">
            <a:extLst>
              <a:ext uri="{FF2B5EF4-FFF2-40B4-BE49-F238E27FC236}">
                <a16:creationId xmlns:a16="http://schemas.microsoft.com/office/drawing/2014/main" id="{9A45F1B1-041A-4C57-8E2C-F3A65506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2" y="198120"/>
            <a:ext cx="9127965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50E7C-195F-44B0-A407-69609F9D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Analyse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historique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0A5BB2-3A5F-4784-A543-6EAD07CB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Timeline River Tool</a:t>
            </a:r>
          </a:p>
          <a:p>
            <a:r>
              <a:rPr lang="en-US" sz="1600" dirty="0" err="1"/>
              <a:t>Chronologie</a:t>
            </a:r>
            <a:r>
              <a:rPr lang="en-US" sz="1600" dirty="0"/>
              <a:t> du </a:t>
            </a:r>
            <a:r>
              <a:rPr lang="en-US" sz="1600" dirty="0" err="1"/>
              <a:t>conflit</a:t>
            </a:r>
            <a:endParaRPr lang="en-US" sz="16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4DD668C-5370-4B63-BFAA-CE26A1E5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6" y="1320800"/>
            <a:ext cx="6917309" cy="446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3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elationship.jpg">
            <a:extLst>
              <a:ext uri="{FF2B5EF4-FFF2-40B4-BE49-F238E27FC236}">
                <a16:creationId xmlns:a16="http://schemas.microsoft.com/office/drawing/2014/main" id="{0D4AEA92-C47F-4868-884E-B3631D3D3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521" y="1198562"/>
            <a:ext cx="1895459" cy="1102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F6739C-86F5-4D77-8202-523922C3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Analyse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complémentaire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994337C-504B-4E37-A9FC-530C745A2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294463"/>
              </p:ext>
            </p:extLst>
          </p:nvPr>
        </p:nvGraphicFramePr>
        <p:xfrm>
          <a:off x="4969509" y="667184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Conflict tree.jpg">
            <a:extLst>
              <a:ext uri="{FF2B5EF4-FFF2-40B4-BE49-F238E27FC236}">
                <a16:creationId xmlns:a16="http://schemas.microsoft.com/office/drawing/2014/main" id="{CED7C44A-437E-41B5-89AB-2EE1FEE90E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524" y="2456977"/>
            <a:ext cx="2389692" cy="1525814"/>
          </a:xfrm>
          <a:prstGeom prst="rect">
            <a:avLst/>
          </a:prstGeom>
        </p:spPr>
      </p:pic>
      <p:sp>
        <p:nvSpPr>
          <p:cNvPr id="26" name="Arrow: Up 25">
            <a:extLst>
              <a:ext uri="{FF2B5EF4-FFF2-40B4-BE49-F238E27FC236}">
                <a16:creationId xmlns:a16="http://schemas.microsoft.com/office/drawing/2014/main" id="{CB6CC195-1E81-4216-8FD0-F07D8E4AE560}"/>
              </a:ext>
            </a:extLst>
          </p:cNvPr>
          <p:cNvSpPr/>
          <p:nvPr/>
        </p:nvSpPr>
        <p:spPr>
          <a:xfrm>
            <a:off x="7243198" y="5329238"/>
            <a:ext cx="498764" cy="443346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3D057495-4F64-4A63-9E0B-65E2668183AD}"/>
              </a:ext>
            </a:extLst>
          </p:cNvPr>
          <p:cNvSpPr/>
          <p:nvPr/>
        </p:nvSpPr>
        <p:spPr>
          <a:xfrm rot="10800000">
            <a:off x="7838354" y="5329238"/>
            <a:ext cx="498764" cy="443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Quelle </a:t>
            </a:r>
            <a:r>
              <a:rPr lang="en-US" sz="5800" dirty="0" err="1"/>
              <a:t>est</a:t>
            </a:r>
            <a:r>
              <a:rPr lang="en-US" sz="5800" dirty="0"/>
              <a:t> </a:t>
            </a:r>
            <a:r>
              <a:rPr lang="en-US" sz="5800" dirty="0" err="1"/>
              <a:t>l'étape</a:t>
            </a:r>
            <a:r>
              <a:rPr lang="en-US" sz="5800" dirty="0"/>
              <a:t> 2?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A80A2-E5DD-46FF-B479-0E4A44E61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40BB70-EB3D-6D4C-8CFA-D73112F8F6E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D39A6-398C-4E89-A116-1CD8A8FE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Étape</a:t>
            </a:r>
            <a:r>
              <a:rPr lang="en-US" sz="2600" dirty="0">
                <a:solidFill>
                  <a:srgbClr val="FFFFFF"/>
                </a:solidFill>
              </a:rPr>
              <a:t> 2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AC2DFF-5862-4824-A92F-20BE797CA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1943685"/>
            <a:ext cx="7188199" cy="2192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35414E-057D-4F88-BAC6-8499D2CFC838}"/>
              </a:ext>
            </a:extLst>
          </p:cNvPr>
          <p:cNvSpPr/>
          <p:nvPr/>
        </p:nvSpPr>
        <p:spPr>
          <a:xfrm>
            <a:off x="2509520" y="4914315"/>
            <a:ext cx="9164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Comprendre l'interaction bidirectionnelle entre les activités du projet et le contexte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309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9AE50-8361-4977-86F3-8A4BFE0F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Analyse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d'impact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C986-3BD8-4DB9-9134-6D1F3F8D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fr-FR" sz="1600" dirty="0"/>
              <a:t>Discussions de groupe</a:t>
            </a:r>
          </a:p>
          <a:p>
            <a:r>
              <a:rPr lang="fr-FR" sz="1600" dirty="0"/>
              <a:t>Examiner l'impact du contexte sur les activités et inversement</a:t>
            </a:r>
          </a:p>
          <a:p>
            <a:r>
              <a:rPr lang="fr-FR" sz="1600" dirty="0"/>
              <a:t>Documenter les réponses</a:t>
            </a:r>
            <a:endParaRPr lang="en-GB" sz="1600" dirty="0"/>
          </a:p>
        </p:txBody>
      </p:sp>
      <p:pic>
        <p:nvPicPr>
          <p:cNvPr id="23" name="Graphic 6" descr="Chat">
            <a:extLst>
              <a:ext uri="{FF2B5EF4-FFF2-40B4-BE49-F238E27FC236}">
                <a16:creationId xmlns:a16="http://schemas.microsoft.com/office/drawing/2014/main" id="{F11ECE32-ACA2-450A-9091-1C94A6FD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334" y="122664"/>
            <a:ext cx="2862619" cy="2862619"/>
          </a:xfrm>
          <a:prstGeom prst="rect">
            <a:avLst/>
          </a:prstGeom>
        </p:spPr>
      </p:pic>
      <p:pic>
        <p:nvPicPr>
          <p:cNvPr id="5" name="Picture 4" descr="A group of people looking at each other&#10;&#10;Description generated with high confidence">
            <a:extLst>
              <a:ext uri="{FF2B5EF4-FFF2-40B4-BE49-F238E27FC236}">
                <a16:creationId xmlns:a16="http://schemas.microsoft.com/office/drawing/2014/main" id="{4F0877AA-BF01-4D4F-825F-C0A87F593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56868" y="2535049"/>
            <a:ext cx="4797552" cy="360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1FDE6-0051-46E1-8D90-7F1A01A5A18D}"/>
              </a:ext>
            </a:extLst>
          </p:cNvPr>
          <p:cNvSpPr txBox="1"/>
          <p:nvPr/>
        </p:nvSpPr>
        <p:spPr>
          <a:xfrm>
            <a:off x="6263372" y="6266739"/>
            <a:ext cx="4797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://etcjournal.com/2009/12/03/hybrid-education-the-interactive-class-of-today-and-tomorrow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1822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34403-2011-424A-91EE-D8C17CFD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/>
              <a:t>Quelle </a:t>
            </a:r>
            <a:r>
              <a:rPr lang="en-US" sz="5800" dirty="0" err="1"/>
              <a:t>est</a:t>
            </a:r>
            <a:r>
              <a:rPr lang="en-US" sz="5800" dirty="0"/>
              <a:t> </a:t>
            </a:r>
            <a:r>
              <a:rPr lang="en-US" sz="5800" dirty="0" err="1"/>
              <a:t>l'étape</a:t>
            </a:r>
            <a:r>
              <a:rPr lang="en-US" sz="5800" dirty="0"/>
              <a:t> 3?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17ADD-406A-471A-9D44-89FF1EE3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5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65811-9AF2-489B-ABBB-F5D65AF7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Étape</a:t>
            </a:r>
            <a:r>
              <a:rPr lang="en-US" sz="2600" dirty="0">
                <a:solidFill>
                  <a:srgbClr val="FFFFFF"/>
                </a:solidFill>
              </a:rPr>
              <a:t> 3</a:t>
            </a:r>
            <a:endParaRPr lang="en-GB" sz="2600" dirty="0">
              <a:solidFill>
                <a:srgbClr val="FFFFFF"/>
              </a:solidFill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84CE354-419E-4C3B-9476-C3DD9D7E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20" y="1903314"/>
            <a:ext cx="6151976" cy="1911116"/>
          </a:xfrm>
          <a:prstGeom prst="rect">
            <a:avLst/>
          </a:prstGeom>
        </p:spPr>
      </p:pic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2DFA4EE-0646-487F-A6EB-1D69B12C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6" y="4230472"/>
            <a:ext cx="7627814" cy="2264113"/>
          </a:xfrm>
        </p:spPr>
        <p:txBody>
          <a:bodyPr>
            <a:normAutofit/>
          </a:bodyPr>
          <a:lstStyle/>
          <a:p>
            <a:r>
              <a:rPr lang="fr-FR" sz="1800" dirty="0"/>
              <a:t>Agir pour minimiser l'impact négatif</a:t>
            </a:r>
          </a:p>
          <a:p>
            <a:r>
              <a:rPr lang="fr-FR" sz="1800" dirty="0"/>
              <a:t>Agir pour maximiser l'impact positif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BC4E5-8D4A-47AB-95A9-FDC3344757D8}"/>
              </a:ext>
            </a:extLst>
          </p:cNvPr>
          <p:cNvSpPr txBox="1"/>
          <p:nvPr/>
        </p:nvSpPr>
        <p:spPr>
          <a:xfrm>
            <a:off x="4599709" y="518302"/>
            <a:ext cx="701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(Planification stratégique et gestion de projet)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91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A3DCD-5C0E-DF4D-B7F4-B6598A30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Defining Conflict Sensitivity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err="1">
                <a:solidFill>
                  <a:schemeClr val="accent1"/>
                </a:solidFill>
              </a:rPr>
              <a:t>Definir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sensibilite</a:t>
            </a:r>
            <a:r>
              <a:rPr lang="en-GB" dirty="0">
                <a:solidFill>
                  <a:schemeClr val="accent1"/>
                </a:solidFill>
              </a:rPr>
              <a:t> aux conflicts </a:t>
            </a:r>
            <a:br>
              <a:rPr lang="en-GB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E33A-8499-014E-913A-4CFE4E6F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Raison</a:t>
            </a:r>
          </a:p>
          <a:p>
            <a:r>
              <a:rPr lang="fr-FR" sz="2400" dirty="0"/>
              <a:t>Renforcer la capacité des participants à comprendre la sensibilité aux conflits</a:t>
            </a:r>
            <a:endParaRPr lang="en-US" sz="2400" dirty="0"/>
          </a:p>
          <a:p>
            <a:pPr marL="0" indent="0">
              <a:buNone/>
            </a:pPr>
            <a:r>
              <a:rPr lang="fr-FR" sz="2400" b="1" dirty="0"/>
              <a:t>Objectifs</a:t>
            </a:r>
          </a:p>
          <a:p>
            <a:pPr marL="0" indent="0">
              <a:buNone/>
            </a:pPr>
            <a:r>
              <a:rPr lang="fr-FR" sz="2400" dirty="0"/>
              <a:t>Les participants peuvent expliquer la sensibilité au conflit</a:t>
            </a:r>
          </a:p>
          <a:p>
            <a:pPr marL="0" indent="0">
              <a:buNone/>
            </a:pPr>
            <a:r>
              <a:rPr lang="fr-FR" sz="2400" dirty="0"/>
              <a:t>Les participants sont familiarisés avec l'utilisation d'outils d'analyse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57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Pouvez-vous</a:t>
            </a:r>
            <a:r>
              <a:rPr lang="en-US" dirty="0">
                <a:solidFill>
                  <a:srgbClr val="FFFFFF"/>
                </a:solidFill>
              </a:rPr>
              <a:t> rappeler les </a:t>
            </a:r>
            <a:r>
              <a:rPr lang="en-US" dirty="0" err="1">
                <a:solidFill>
                  <a:srgbClr val="FFFFFF"/>
                </a:solidFill>
              </a:rPr>
              <a:t>étapes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Par deux, discutez des trois étapes et de la façon dont vous vous y prendrez.</a:t>
            </a:r>
            <a:endParaRPr lang="en-US" dirty="0">
              <a:solidFill>
                <a:srgbClr val="FFFFFF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8" descr="Light Bulb and Gear">
            <a:extLst>
              <a:ext uri="{FF2B5EF4-FFF2-40B4-BE49-F238E27FC236}">
                <a16:creationId xmlns:a16="http://schemas.microsoft.com/office/drawing/2014/main" id="{7E7A6483-E1FF-4AEB-A590-63E449E29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40BB70-EB3D-6D4C-8CFA-D73112F8F6EC}" type="slidenum">
              <a:rPr lang="en-US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2015-A3DC-491A-88B9-D6D865D6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La sensibilité aux conflits en action</a:t>
            </a:r>
            <a:endParaRPr lang="en-GB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96F61D9-1FA9-4034-BCAF-894AE269E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86157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15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4B36-3330-441C-B2AA-363C9774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Conflict Sensitivity Circle (</a:t>
            </a:r>
            <a:r>
              <a:rPr lang="en-US" sz="3200" dirty="0" err="1">
                <a:solidFill>
                  <a:schemeClr val="bg1"/>
                </a:solidFill>
              </a:rPr>
              <a:t>C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ercle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sensibilite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aux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conflits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59363494-C8F0-44B4-A436-DCBB87076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4" y="1625123"/>
            <a:ext cx="8980001" cy="5051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21668-20C5-41D2-AA51-72A187E38113}"/>
              </a:ext>
            </a:extLst>
          </p:cNvPr>
          <p:cNvSpPr txBox="1"/>
          <p:nvPr/>
        </p:nvSpPr>
        <p:spPr>
          <a:xfrm>
            <a:off x="8760165" y="3272161"/>
            <a:ext cx="3431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Source: Helvetas ‘3 steps for working in fragile conflict-affected situations’ (WFCS) 2013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84916E0-19E7-447E-8316-6113D3854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040" y="2955182"/>
            <a:ext cx="4805996" cy="1862035"/>
          </a:xfrm>
        </p:spPr>
        <p:txBody>
          <a:bodyPr anchor="t">
            <a:normAutofit/>
          </a:bodyPr>
          <a:lstStyle/>
          <a:p>
            <a:pPr algn="l"/>
            <a:r>
              <a:rPr lang="fr-FR" sz="2800" b="1" dirty="0">
                <a:solidFill>
                  <a:srgbClr val="000000"/>
                </a:solidFill>
              </a:rPr>
              <a:t>Attends une minute. 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0000"/>
                </a:solidFill>
              </a:rPr>
              <a:t>La sensibilité aux conflits ne signifie pas que vous êtes à l'abri des conflits!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Graphic 19" descr="Slippery">
            <a:extLst>
              <a:ext uri="{FF2B5EF4-FFF2-40B4-BE49-F238E27FC236}">
                <a16:creationId xmlns:a16="http://schemas.microsoft.com/office/drawing/2014/main" id="{AA4A8FD1-9A8D-4856-B610-F0083839D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F0037-ABAD-41C2-86E1-81EFCBD4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2994403"/>
            <a:ext cx="6739136" cy="2387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6600" dirty="0">
                <a:solidFill>
                  <a:srgbClr val="FFFFFF"/>
                </a:solidFill>
              </a:rPr>
              <a:t>Comprendre les conflits: La sensibilité ne suffit pas ... vous devez agir en conséquence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46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3800" b="1" dirty="0" err="1"/>
              <a:t>Partie</a:t>
            </a:r>
            <a:r>
              <a:rPr lang="en-US" sz="3800" b="1" dirty="0"/>
              <a:t> II</a:t>
            </a:r>
            <a:br>
              <a:rPr lang="en-US" sz="3800" b="1" dirty="0"/>
            </a:br>
            <a:r>
              <a:rPr lang="fr-FR" sz="3800" b="1" dirty="0"/>
              <a:t>Qu'est-ce que la sensibilité aux conflits?</a:t>
            </a:r>
            <a:br>
              <a:rPr lang="en-US" sz="3800" dirty="0"/>
            </a:br>
            <a:endParaRPr lang="en-US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 </a:t>
            </a:r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528" y="6356350"/>
            <a:ext cx="365760" cy="365125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1E40BB70-EB3D-6D4C-8CFA-D73112F8F6EC}" type="slidenum">
              <a:rPr lang="en-US" sz="105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12" y="1112109"/>
            <a:ext cx="6432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BC8C0-876B-4DFA-9D4C-FEE92881B187}"/>
              </a:ext>
            </a:extLst>
          </p:cNvPr>
          <p:cNvSpPr txBox="1"/>
          <p:nvPr/>
        </p:nvSpPr>
        <p:spPr>
          <a:xfrm>
            <a:off x="7961259" y="4525347"/>
            <a:ext cx="3708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Par deux, discutez de ce que vous pensez être la sensibilité au conflit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5783-18EF-4908-8F34-F7FDCD7B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 fontScale="90000"/>
          </a:bodyPr>
          <a:lstStyle/>
          <a:p>
            <a:r>
              <a:rPr lang="fr-FR" sz="4800" dirty="0"/>
              <a:t>Qu'est-ce que la sensibilité aux conflits?</a:t>
            </a:r>
            <a:br>
              <a:rPr lang="en-NZ" sz="4800" dirty="0"/>
            </a:br>
            <a:endParaRPr lang="en-GB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3B623-421F-4DF7-92F0-A5AC3849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6439989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Les actions et les programmes sensibles aux conflits cherchent à éviter ou à minimiser consciemment les impacts négatifs (Do No Harm «ne pas faire de mal ou ne pas nuire») et essaient également de créer des impacts positifs sur la dynamique des conflits.</a:t>
            </a:r>
          </a:p>
          <a:p>
            <a:pPr marL="0" indent="0">
              <a:buNone/>
            </a:pPr>
            <a:r>
              <a:rPr lang="en-NZ" sz="2400" b="1" i="1" dirty="0" err="1"/>
              <a:t>Interpeace</a:t>
            </a:r>
            <a:endParaRPr lang="en-NZ" sz="2400" b="1" i="1" dirty="0"/>
          </a:p>
          <a:p>
            <a:endParaRPr lang="en-GB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2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D358D-CEAB-43ED-9665-DC502B25A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637" y="611049"/>
            <a:ext cx="6339840" cy="916441"/>
          </a:xfrm>
        </p:spPr>
        <p:txBody>
          <a:bodyPr>
            <a:normAutofit fontScale="90000"/>
          </a:bodyPr>
          <a:lstStyle/>
          <a:p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Quelle </a:t>
            </a:r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différence</a:t>
            </a:r>
            <a:b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Entre..</a:t>
            </a:r>
            <a:endParaRPr lang="en-GB" sz="4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252F59-D65F-46A3-9303-5128724CC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chemeClr val="bg1"/>
                </a:solidFill>
              </a:rPr>
              <a:t>Sensibilité</a:t>
            </a:r>
            <a:r>
              <a:rPr lang="en-US" sz="4000" dirty="0">
                <a:solidFill>
                  <a:schemeClr val="bg1"/>
                </a:solidFill>
              </a:rPr>
              <a:t> aux </a:t>
            </a:r>
            <a:r>
              <a:rPr lang="en-US" sz="4000" dirty="0" err="1">
                <a:solidFill>
                  <a:schemeClr val="bg1"/>
                </a:solidFill>
              </a:rPr>
              <a:t>conflits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7D69D12E-E4E0-48CF-8C75-3F12EC743806}"/>
              </a:ext>
            </a:extLst>
          </p:cNvPr>
          <p:cNvSpPr txBox="1">
            <a:spLocks/>
          </p:cNvSpPr>
          <p:nvPr/>
        </p:nvSpPr>
        <p:spPr>
          <a:xfrm>
            <a:off x="8566681" y="2500110"/>
            <a:ext cx="2793284" cy="154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Do No Harm / </a:t>
            </a:r>
            <a:r>
              <a:rPr lang="fr-FR" sz="3200" dirty="0">
                <a:solidFill>
                  <a:schemeClr val="bg1"/>
                </a:solidFill>
              </a:rPr>
              <a:t>Ne pas nuire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C97A1-9C80-41EC-BD1F-F1983CD27238}"/>
              </a:ext>
            </a:extLst>
          </p:cNvPr>
          <p:cNvSpPr txBox="1"/>
          <p:nvPr/>
        </p:nvSpPr>
        <p:spPr>
          <a:xfrm>
            <a:off x="7435656" y="5176984"/>
            <a:ext cx="4325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Par deux, discutez de ce que vous pensez être la différence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3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3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7B6E3-E453-4281-BD3D-0CAC3710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12" y="5529882"/>
            <a:ext cx="8078342" cy="1096331"/>
          </a:xfrm>
        </p:spPr>
        <p:txBody>
          <a:bodyPr>
            <a:normAutofit fontScale="90000"/>
          </a:bodyPr>
          <a:lstStyle/>
          <a:p>
            <a:r>
              <a:rPr lang="fr-FR" sz="3100" b="1" dirty="0"/>
              <a:t>Ne pas nuire et la sensibilité au conflit sont souvent utilisés de manière interchangeable dans la littérature actuelle</a:t>
            </a:r>
            <a:br>
              <a:rPr lang="en-US" sz="1800" dirty="0"/>
            </a:br>
            <a:br>
              <a:rPr lang="en-US" sz="1800" dirty="0"/>
            </a:br>
            <a:endParaRPr lang="en-GB" sz="18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4493942-F7B8-44A4-86E0-B6C9CE51FE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87998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083A57-3310-4E0F-B24D-B2C3BE960C6B}"/>
              </a:ext>
            </a:extLst>
          </p:cNvPr>
          <p:cNvSpPr/>
          <p:nvPr/>
        </p:nvSpPr>
        <p:spPr>
          <a:xfrm>
            <a:off x="9933599" y="5754883"/>
            <a:ext cx="225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7"/>
              </a:rPr>
              <a:t>here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here</a:t>
            </a:r>
            <a:r>
              <a:rPr lang="en-US" dirty="0"/>
              <a:t> for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8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EC0A7-B49E-4DE9-9DBF-E096AFB6C4A4}"/>
              </a:ext>
            </a:extLst>
          </p:cNvPr>
          <p:cNvSpPr txBox="1"/>
          <p:nvPr/>
        </p:nvSpPr>
        <p:spPr>
          <a:xfrm>
            <a:off x="8829964" y="1588655"/>
            <a:ext cx="2299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Sensibilité</a:t>
            </a:r>
            <a:r>
              <a:rPr lang="en-US" sz="4000" dirty="0">
                <a:solidFill>
                  <a:schemeClr val="bg1"/>
                </a:solidFill>
              </a:rPr>
              <a:t> aux </a:t>
            </a:r>
            <a:r>
              <a:rPr lang="en-US" sz="4000" dirty="0" err="1">
                <a:solidFill>
                  <a:schemeClr val="bg1"/>
                </a:solidFill>
              </a:rPr>
              <a:t>conflits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6D202-2E93-411A-9A4D-60F83E92815A}"/>
              </a:ext>
            </a:extLst>
          </p:cNvPr>
          <p:cNvSpPr txBox="1"/>
          <p:nvPr/>
        </p:nvSpPr>
        <p:spPr>
          <a:xfrm>
            <a:off x="1939254" y="4630736"/>
            <a:ext cx="3753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consolidation de la </a:t>
            </a:r>
            <a:r>
              <a:rPr lang="en-US" sz="4400" dirty="0" err="1">
                <a:solidFill>
                  <a:schemeClr val="bg1"/>
                </a:solidFill>
              </a:rPr>
              <a:t>paix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7B5FC-5579-48F3-9838-1EE04D1253E3}"/>
              </a:ext>
            </a:extLst>
          </p:cNvPr>
          <p:cNvSpPr txBox="1"/>
          <p:nvPr/>
        </p:nvSpPr>
        <p:spPr>
          <a:xfrm>
            <a:off x="7252763" y="4698054"/>
            <a:ext cx="432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Par deux, discutez de ce que vous pensez être la différence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4A444C-9857-4C67-95BE-D690EB96D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925" y="696913"/>
            <a:ext cx="6340475" cy="619125"/>
          </a:xfrm>
        </p:spPr>
        <p:txBody>
          <a:bodyPr>
            <a:normAutofit fontScale="90000"/>
          </a:bodyPr>
          <a:lstStyle/>
          <a:p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Quelle </a:t>
            </a:r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4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différence</a:t>
            </a:r>
            <a:b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Entre..</a:t>
            </a:r>
            <a:endParaRPr lang="en-GB" sz="4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27" descr="A picture containing hula-hoop, light, sky&#10;&#10;Description generated with high confidence">
            <a:extLst>
              <a:ext uri="{FF2B5EF4-FFF2-40B4-BE49-F238E27FC236}">
                <a16:creationId xmlns:a16="http://schemas.microsoft.com/office/drawing/2014/main" id="{3EEE063D-0736-42AA-B26D-9EB8F46E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1" y="1412240"/>
            <a:ext cx="7172248" cy="2016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D699DD-E7F6-4434-8E2A-EDC5DD8FFF1D}"/>
              </a:ext>
            </a:extLst>
          </p:cNvPr>
          <p:cNvSpPr txBox="1"/>
          <p:nvPr/>
        </p:nvSpPr>
        <p:spPr>
          <a:xfrm>
            <a:off x="670560" y="5547360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consolidation de la paix vise à s'attaquer aux causes profondes de la violence en réduisant ou en transformant les facteurs de conflit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9CC9F-E63E-4743-B568-3B5FE37AE517}"/>
              </a:ext>
            </a:extLst>
          </p:cNvPr>
          <p:cNvSpPr txBox="1"/>
          <p:nvPr/>
        </p:nvSpPr>
        <p:spPr>
          <a:xfrm>
            <a:off x="9895840" y="5648960"/>
            <a:ext cx="208280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more information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1CB8-0BAE-4C1D-B7C4-E6B2FCAD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5800" dirty="0"/>
              <a:t>La sensibilité aux conflits peut sembler intéressante, mais comment pouvons-nous le faire?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28C0-5C14-416E-A41D-BE34487C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do we do it 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6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7DF9E5-C6E4-4CCE-9BC0-99AE677B6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984BE-1572-48AD-A0FD-7D86AA0BB4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1D467-B896-41C6-B70A-F10280DA41B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fba77120-691c-46b1-b5ac-b47fe8ffe31b"/>
    <ds:schemaRef ds:uri="http://schemas.openxmlformats.org/package/2006/metadata/core-properties"/>
    <ds:schemaRef ds:uri="http://www.w3.org/XML/1998/namespace"/>
    <ds:schemaRef ds:uri="e7093fd6-4359-4d94-9ae0-a2372f5d399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551</Words>
  <Application>Microsoft Office PowerPoint</Application>
  <PresentationFormat>Widescreen</PresentationFormat>
  <Paragraphs>90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Zawgyi-One</vt:lpstr>
      <vt:lpstr>Office Theme</vt:lpstr>
      <vt:lpstr>Une introduction à la sensibilité de conflit -   Comment définir la sensibilité aux conflits</vt:lpstr>
      <vt:lpstr>Defining Conflict Sensitivity  Definir sensibilite aux conflicts  </vt:lpstr>
      <vt:lpstr>Partie II Qu'est-ce que la sensibilité aux conflits? </vt:lpstr>
      <vt:lpstr>Qu'est-ce que la sensibilité aux conflits? </vt:lpstr>
      <vt:lpstr>Quelle est la différence Entre..</vt:lpstr>
      <vt:lpstr>Ne pas nuire et la sensibilité au conflit sont souvent utilisés de manière interchangeable dans la littérature actuelle  </vt:lpstr>
      <vt:lpstr>Quelle est la différence Entre..</vt:lpstr>
      <vt:lpstr>PowerPoint Presentation</vt:lpstr>
      <vt:lpstr>La sensibilité aux conflits peut sembler intéressante, mais comment pouvons-nous le faire?</vt:lpstr>
      <vt:lpstr>Le sensibilité aux conflits en trois étapes</vt:lpstr>
      <vt:lpstr>Étape 1: comprendre le contexte</vt:lpstr>
      <vt:lpstr>Analyse cartographique</vt:lpstr>
      <vt:lpstr>Analyse historique</vt:lpstr>
      <vt:lpstr>Analyse complémentaire</vt:lpstr>
      <vt:lpstr>Quelle est l'étape 2?</vt:lpstr>
      <vt:lpstr>Étape 2</vt:lpstr>
      <vt:lpstr>Analyse d'impact</vt:lpstr>
      <vt:lpstr>Quelle est l'étape 3?</vt:lpstr>
      <vt:lpstr>Étape 3</vt:lpstr>
      <vt:lpstr>Pouvez-vous rappeler les étapes?</vt:lpstr>
      <vt:lpstr>La sensibilité aux conflits en action</vt:lpstr>
      <vt:lpstr>Conflict Sensitivity Circle (Cercle de sensibilite aux conflits)</vt:lpstr>
      <vt:lpstr>Attends une minute.  La sensibilité aux conflits ne signifie pas que vous êtes à l'abri des conflits!</vt:lpstr>
      <vt:lpstr>Comprendre les conflits: La sensibilité ne suffit pas ... vous devez agir en conséquence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Sunra Lambert-Baj</dc:creator>
  <cp:lastModifiedBy>Sunra Lambert-Baj</cp:lastModifiedBy>
  <cp:revision>19</cp:revision>
  <dcterms:created xsi:type="dcterms:W3CDTF">2018-12-14T10:16:23Z</dcterms:created>
  <dcterms:modified xsi:type="dcterms:W3CDTF">2019-11-26T13:47:10Z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0x0101004A3647061BBBD94C852BC76E52E501A4</vt:lpwstr>
  </property>
</Properties>
</file>