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72" r:id="rId5"/>
    <p:sldId id="568" r:id="rId6"/>
    <p:sldId id="273" r:id="rId7"/>
    <p:sldId id="556" r:id="rId8"/>
    <p:sldId id="555" r:id="rId9"/>
    <p:sldId id="544" r:id="rId10"/>
    <p:sldId id="559" r:id="rId11"/>
    <p:sldId id="560" r:id="rId12"/>
    <p:sldId id="567" r:id="rId13"/>
    <p:sldId id="547" r:id="rId14"/>
    <p:sldId id="558" r:id="rId15"/>
    <p:sldId id="525" r:id="rId16"/>
    <p:sldId id="563" r:id="rId17"/>
    <p:sldId id="564" r:id="rId18"/>
    <p:sldId id="561" r:id="rId19"/>
    <p:sldId id="562" r:id="rId20"/>
    <p:sldId id="565" r:id="rId21"/>
    <p:sldId id="566" r:id="rId22"/>
    <p:sldId id="382" r:id="rId23"/>
    <p:sldId id="569" r:id="rId24"/>
    <p:sldId id="5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433E2C-A622-4894-ACD4-7EDB92BA0B2F}" v="28" dt="2020-03-11T11:00:53.123"/>
    <p1510:client id="{FBEC82CB-9899-4563-B87D-12E7E9594D26}" v="723" dt="2020-03-10T13:52:48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ra" userId="65501b5a-e832-41ba-977e-da4c1b6a0277" providerId="ADAL" clId="{FFF987D0-C5EE-4540-85C0-EDFD986C7E70}"/>
    <pc:docChg chg="undo custSel mod addSld delSld modSld sldOrd">
      <pc:chgData name="Sunra" userId="65501b5a-e832-41ba-977e-da4c1b6a0277" providerId="ADAL" clId="{FFF987D0-C5EE-4540-85C0-EDFD986C7E70}" dt="2020-03-10T13:52:48.898" v="4577" actId="20577"/>
      <pc:docMkLst>
        <pc:docMk/>
      </pc:docMkLst>
      <pc:sldChg chg="modSp mod">
        <pc:chgData name="Sunra" userId="65501b5a-e832-41ba-977e-da4c1b6a0277" providerId="ADAL" clId="{FFF987D0-C5EE-4540-85C0-EDFD986C7E70}" dt="2020-03-10T08:43:32.183" v="3775" actId="20577"/>
        <pc:sldMkLst>
          <pc:docMk/>
          <pc:sldMk cId="586415028" sldId="272"/>
        </pc:sldMkLst>
        <pc:spChg chg="mod">
          <ac:chgData name="Sunra" userId="65501b5a-e832-41ba-977e-da4c1b6a0277" providerId="ADAL" clId="{FFF987D0-C5EE-4540-85C0-EDFD986C7E70}" dt="2020-03-10T08:43:32.183" v="3775" actId="20577"/>
          <ac:spMkLst>
            <pc:docMk/>
            <pc:sldMk cId="586415028" sldId="272"/>
            <ac:spMk id="5" creationId="{00000000-0000-0000-0000-000000000000}"/>
          </ac:spMkLst>
        </pc:spChg>
        <pc:spChg chg="mod">
          <ac:chgData name="Sunra" userId="65501b5a-e832-41ba-977e-da4c1b6a0277" providerId="ADAL" clId="{FFF987D0-C5EE-4540-85C0-EDFD986C7E70}" dt="2020-03-10T08:43:20.661" v="3770" actId="14100"/>
          <ac:spMkLst>
            <pc:docMk/>
            <pc:sldMk cId="586415028" sldId="272"/>
            <ac:spMk id="7" creationId="{00000000-0000-0000-0000-000000000000}"/>
          </ac:spMkLst>
        </pc:spChg>
      </pc:sldChg>
      <pc:sldChg chg="modSp mod">
        <pc:chgData name="Sunra" userId="65501b5a-e832-41ba-977e-da4c1b6a0277" providerId="ADAL" clId="{FFF987D0-C5EE-4540-85C0-EDFD986C7E70}" dt="2020-03-10T08:46:10.800" v="3915" actId="313"/>
        <pc:sldMkLst>
          <pc:docMk/>
          <pc:sldMk cId="1074919513" sldId="273"/>
        </pc:sldMkLst>
        <pc:spChg chg="mod">
          <ac:chgData name="Sunra" userId="65501b5a-e832-41ba-977e-da4c1b6a0277" providerId="ADAL" clId="{FFF987D0-C5EE-4540-85C0-EDFD986C7E70}" dt="2020-03-10T08:44:18.633" v="3812" actId="20577"/>
          <ac:spMkLst>
            <pc:docMk/>
            <pc:sldMk cId="1074919513" sldId="273"/>
            <ac:spMk id="2" creationId="{00000000-0000-0000-0000-000000000000}"/>
          </ac:spMkLst>
        </pc:spChg>
        <pc:spChg chg="mod">
          <ac:chgData name="Sunra" userId="65501b5a-e832-41ba-977e-da4c1b6a0277" providerId="ADAL" clId="{FFF987D0-C5EE-4540-85C0-EDFD986C7E70}" dt="2020-03-10T08:46:10.800" v="3915" actId="313"/>
          <ac:spMkLst>
            <pc:docMk/>
            <pc:sldMk cId="1074919513" sldId="273"/>
            <ac:spMk id="18" creationId="{00000000-0000-0000-0000-000000000000}"/>
          </ac:spMkLst>
        </pc:spChg>
      </pc:sldChg>
      <pc:sldChg chg="del">
        <pc:chgData name="Sunra" userId="65501b5a-e832-41ba-977e-da4c1b6a0277" providerId="ADAL" clId="{FFF987D0-C5EE-4540-85C0-EDFD986C7E70}" dt="2020-03-10T08:30:40.803" v="3409" actId="47"/>
        <pc:sldMkLst>
          <pc:docMk/>
          <pc:sldMk cId="1539816427" sldId="274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1093657813" sldId="283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794328418" sldId="284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1519371574" sldId="285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349997741" sldId="286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547078403" sldId="341"/>
        </pc:sldMkLst>
      </pc:sldChg>
      <pc:sldChg chg="ord">
        <pc:chgData name="Sunra" userId="65501b5a-e832-41ba-977e-da4c1b6a0277" providerId="ADAL" clId="{FFF987D0-C5EE-4540-85C0-EDFD986C7E70}" dt="2020-03-10T08:17:34.301" v="2250"/>
        <pc:sldMkLst>
          <pc:docMk/>
          <pc:sldMk cId="874122709" sldId="382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3006336242" sldId="383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610968831" sldId="384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1287352041" sldId="385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2605162974" sldId="386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549506134" sldId="387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3176344950" sldId="388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2959902439" sldId="389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14768443" sldId="390"/>
        </pc:sldMkLst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1082543277" sldId="447"/>
        </pc:sldMkLst>
      </pc:sldChg>
      <pc:sldChg chg="modSp mod">
        <pc:chgData name="Sunra" userId="65501b5a-e832-41ba-977e-da4c1b6a0277" providerId="ADAL" clId="{FFF987D0-C5EE-4540-85C0-EDFD986C7E70}" dt="2020-03-10T08:30:27.361" v="3408" actId="20577"/>
        <pc:sldMkLst>
          <pc:docMk/>
          <pc:sldMk cId="1786945178" sldId="525"/>
        </pc:sldMkLst>
        <pc:spChg chg="mod">
          <ac:chgData name="Sunra" userId="65501b5a-e832-41ba-977e-da4c1b6a0277" providerId="ADAL" clId="{FFF987D0-C5EE-4540-85C0-EDFD986C7E70}" dt="2020-03-10T08:30:27.361" v="3408" actId="20577"/>
          <ac:spMkLst>
            <pc:docMk/>
            <pc:sldMk cId="1786945178" sldId="525"/>
            <ac:spMk id="2" creationId="{83AADBEE-BC2B-4790-9192-9EA7140ACE63}"/>
          </ac:spMkLst>
        </pc:spChg>
        <pc:graphicFrameChg chg="mod">
          <ac:chgData name="Sunra" userId="65501b5a-e832-41ba-977e-da4c1b6a0277" providerId="ADAL" clId="{FFF987D0-C5EE-4540-85C0-EDFD986C7E70}" dt="2020-03-10T07:49:16.204" v="4" actId="20577"/>
          <ac:graphicFrameMkLst>
            <pc:docMk/>
            <pc:sldMk cId="1786945178" sldId="525"/>
            <ac:graphicFrameMk id="6" creationId="{6952F42E-930F-45A7-9102-94AB3D5FC0EE}"/>
          </ac:graphicFrameMkLst>
        </pc:graphicFrameChg>
      </pc:sldChg>
      <pc:sldChg chg="del">
        <pc:chgData name="Sunra" userId="65501b5a-e832-41ba-977e-da4c1b6a0277" providerId="ADAL" clId="{FFF987D0-C5EE-4540-85C0-EDFD986C7E70}" dt="2020-03-10T09:23:33.734" v="4449" actId="47"/>
        <pc:sldMkLst>
          <pc:docMk/>
          <pc:sldMk cId="2189138747" sldId="551"/>
        </pc:sldMkLst>
      </pc:sldChg>
      <pc:sldChg chg="addSp modSp mod setBg modAnim">
        <pc:chgData name="Sunra" userId="65501b5a-e832-41ba-977e-da4c1b6a0277" providerId="ADAL" clId="{FFF987D0-C5EE-4540-85C0-EDFD986C7E70}" dt="2020-03-10T08:46:55.982" v="3917"/>
        <pc:sldMkLst>
          <pc:docMk/>
          <pc:sldMk cId="1085608238" sldId="555"/>
        </pc:sldMkLst>
        <pc:spChg chg="mod">
          <ac:chgData name="Sunra" userId="65501b5a-e832-41ba-977e-da4c1b6a0277" providerId="ADAL" clId="{FFF987D0-C5EE-4540-85C0-EDFD986C7E70}" dt="2020-03-10T08:20:23.774" v="2372" actId="26606"/>
          <ac:spMkLst>
            <pc:docMk/>
            <pc:sldMk cId="1085608238" sldId="555"/>
            <ac:spMk id="2" creationId="{9036FF73-D2E2-4034-8FB2-B777E4071D6D}"/>
          </ac:spMkLst>
        </pc:spChg>
        <pc:spChg chg="mod">
          <ac:chgData name="Sunra" userId="65501b5a-e832-41ba-977e-da4c1b6a0277" providerId="ADAL" clId="{FFF987D0-C5EE-4540-85C0-EDFD986C7E70}" dt="2020-03-10T08:20:38.152" v="2388" actId="20577"/>
          <ac:spMkLst>
            <pc:docMk/>
            <pc:sldMk cId="1085608238" sldId="555"/>
            <ac:spMk id="3" creationId="{806377AF-CA1F-456F-8A08-754987CC1613}"/>
          </ac:spMkLst>
        </pc:spChg>
        <pc:spChg chg="add">
          <ac:chgData name="Sunra" userId="65501b5a-e832-41ba-977e-da4c1b6a0277" providerId="ADAL" clId="{FFF987D0-C5EE-4540-85C0-EDFD986C7E70}" dt="2020-03-10T08:20:23.774" v="2372" actId="26606"/>
          <ac:spMkLst>
            <pc:docMk/>
            <pc:sldMk cId="1085608238" sldId="555"/>
            <ac:spMk id="12" creationId="{1CD81A2A-6ED4-4EF4-A14C-912D31E14800}"/>
          </ac:spMkLst>
        </pc:spChg>
        <pc:spChg chg="add">
          <ac:chgData name="Sunra" userId="65501b5a-e832-41ba-977e-da4c1b6a0277" providerId="ADAL" clId="{FFF987D0-C5EE-4540-85C0-EDFD986C7E70}" dt="2020-03-10T08:20:23.774" v="2372" actId="26606"/>
          <ac:spMkLst>
            <pc:docMk/>
            <pc:sldMk cId="1085608238" sldId="555"/>
            <ac:spMk id="14" creationId="{1661932C-CA15-4E17-B115-FAE7CBEE4789}"/>
          </ac:spMkLst>
        </pc:spChg>
        <pc:spChg chg="add">
          <ac:chgData name="Sunra" userId="65501b5a-e832-41ba-977e-da4c1b6a0277" providerId="ADAL" clId="{FFF987D0-C5EE-4540-85C0-EDFD986C7E70}" dt="2020-03-10T08:20:23.774" v="2372" actId="26606"/>
          <ac:spMkLst>
            <pc:docMk/>
            <pc:sldMk cId="1085608238" sldId="555"/>
            <ac:spMk id="16" creationId="{8590ADD5-9383-4D3D-9047-3DA2593CCB5D}"/>
          </ac:spMkLst>
        </pc:spChg>
        <pc:spChg chg="add">
          <ac:chgData name="Sunra" userId="65501b5a-e832-41ba-977e-da4c1b6a0277" providerId="ADAL" clId="{FFF987D0-C5EE-4540-85C0-EDFD986C7E70}" dt="2020-03-10T08:20:23.774" v="2372" actId="26606"/>
          <ac:spMkLst>
            <pc:docMk/>
            <pc:sldMk cId="1085608238" sldId="555"/>
            <ac:spMk id="18" creationId="{DABE3E45-88CF-45D8-8D40-C773324D93F6}"/>
          </ac:spMkLst>
        </pc:spChg>
        <pc:spChg chg="add">
          <ac:chgData name="Sunra" userId="65501b5a-e832-41ba-977e-da4c1b6a0277" providerId="ADAL" clId="{FFF987D0-C5EE-4540-85C0-EDFD986C7E70}" dt="2020-03-10T08:20:23.774" v="2372" actId="26606"/>
          <ac:spMkLst>
            <pc:docMk/>
            <pc:sldMk cId="1085608238" sldId="555"/>
            <ac:spMk id="22" creationId="{B91ECDA9-56DC-4270-8F33-01C5637B8CEB}"/>
          </ac:spMkLst>
        </pc:spChg>
        <pc:spChg chg="add">
          <ac:chgData name="Sunra" userId="65501b5a-e832-41ba-977e-da4c1b6a0277" providerId="ADAL" clId="{FFF987D0-C5EE-4540-85C0-EDFD986C7E70}" dt="2020-03-10T08:20:23.774" v="2372" actId="26606"/>
          <ac:spMkLst>
            <pc:docMk/>
            <pc:sldMk cId="1085608238" sldId="555"/>
            <ac:spMk id="24" creationId="{75F47824-961D-465D-84F9-EAE11BC6173B}"/>
          </ac:spMkLst>
        </pc:spChg>
        <pc:spChg chg="add">
          <ac:chgData name="Sunra" userId="65501b5a-e832-41ba-977e-da4c1b6a0277" providerId="ADAL" clId="{FFF987D0-C5EE-4540-85C0-EDFD986C7E70}" dt="2020-03-10T08:20:23.774" v="2372" actId="26606"/>
          <ac:spMkLst>
            <pc:docMk/>
            <pc:sldMk cId="1085608238" sldId="555"/>
            <ac:spMk id="26" creationId="{FEC9DA3E-C1D7-472D-B7C0-F71AE41FBA23}"/>
          </ac:spMkLst>
        </pc:spChg>
        <pc:picChg chg="mod ord">
          <ac:chgData name="Sunra" userId="65501b5a-e832-41ba-977e-da4c1b6a0277" providerId="ADAL" clId="{FFF987D0-C5EE-4540-85C0-EDFD986C7E70}" dt="2020-03-10T08:20:23.774" v="2372" actId="26606"/>
          <ac:picMkLst>
            <pc:docMk/>
            <pc:sldMk cId="1085608238" sldId="555"/>
            <ac:picMk id="7" creationId="{4351A9B7-60CC-4626-B1AE-00A3B75AF3D8}"/>
          </ac:picMkLst>
        </pc:picChg>
        <pc:cxnChg chg="add">
          <ac:chgData name="Sunra" userId="65501b5a-e832-41ba-977e-da4c1b6a0277" providerId="ADAL" clId="{FFF987D0-C5EE-4540-85C0-EDFD986C7E70}" dt="2020-03-10T08:20:23.774" v="2372" actId="26606"/>
          <ac:cxnSpMkLst>
            <pc:docMk/>
            <pc:sldMk cId="1085608238" sldId="555"/>
            <ac:cxnSpMk id="20" creationId="{49CD1692-827B-4C8D-B4A1-134FD04CF45C}"/>
          </ac:cxnSpMkLst>
        </pc:cxnChg>
      </pc:sldChg>
      <pc:sldChg chg="modSp mod">
        <pc:chgData name="Sunra" userId="65501b5a-e832-41ba-977e-da4c1b6a0277" providerId="ADAL" clId="{FFF987D0-C5EE-4540-85C0-EDFD986C7E70}" dt="2020-03-10T08:53:11.362" v="4414" actId="20577"/>
        <pc:sldMkLst>
          <pc:docMk/>
          <pc:sldMk cId="494803367" sldId="558"/>
        </pc:sldMkLst>
        <pc:spChg chg="mod">
          <ac:chgData name="Sunra" userId="65501b5a-e832-41ba-977e-da4c1b6a0277" providerId="ADAL" clId="{FFF987D0-C5EE-4540-85C0-EDFD986C7E70}" dt="2020-03-10T08:53:11.362" v="4414" actId="20577"/>
          <ac:spMkLst>
            <pc:docMk/>
            <pc:sldMk cId="494803367" sldId="558"/>
            <ac:spMk id="3" creationId="{F1932D42-029E-45FB-B03A-6BCB4C8EACC2}"/>
          </ac:spMkLst>
        </pc:spChg>
      </pc:sldChg>
      <pc:sldChg chg="addSp delSp modSp mod modAnim">
        <pc:chgData name="Sunra" userId="65501b5a-e832-41ba-977e-da4c1b6a0277" providerId="ADAL" clId="{FFF987D0-C5EE-4540-85C0-EDFD986C7E70}" dt="2020-03-10T08:47:55.120" v="3953" actId="20577"/>
        <pc:sldMkLst>
          <pc:docMk/>
          <pc:sldMk cId="1318167257" sldId="559"/>
        </pc:sldMkLst>
        <pc:spChg chg="mod">
          <ac:chgData name="Sunra" userId="65501b5a-e832-41ba-977e-da4c1b6a0277" providerId="ADAL" clId="{FFF987D0-C5EE-4540-85C0-EDFD986C7E70}" dt="2020-03-10T08:20:53.887" v="2389" actId="26606"/>
          <ac:spMkLst>
            <pc:docMk/>
            <pc:sldMk cId="1318167257" sldId="559"/>
            <ac:spMk id="2" creationId="{4DAADF09-CFF3-4EEC-90A9-522FA6315D01}"/>
          </ac:spMkLst>
        </pc:spChg>
        <pc:spChg chg="mod">
          <ac:chgData name="Sunra" userId="65501b5a-e832-41ba-977e-da4c1b6a0277" providerId="ADAL" clId="{FFF987D0-C5EE-4540-85C0-EDFD986C7E70}" dt="2020-03-10T08:47:55.120" v="3953" actId="20577"/>
          <ac:spMkLst>
            <pc:docMk/>
            <pc:sldMk cId="1318167257" sldId="559"/>
            <ac:spMk id="3" creationId="{0576A564-3AB2-464A-A539-F9F6F7564892}"/>
          </ac:spMkLst>
        </pc:spChg>
        <pc:spChg chg="del">
          <ac:chgData name="Sunra" userId="65501b5a-e832-41ba-977e-da4c1b6a0277" providerId="ADAL" clId="{FFF987D0-C5EE-4540-85C0-EDFD986C7E70}" dt="2020-03-10T08:20:53.887" v="2389" actId="26606"/>
          <ac:spMkLst>
            <pc:docMk/>
            <pc:sldMk cId="1318167257" sldId="559"/>
            <ac:spMk id="19" creationId="{0AFE1151-0D14-4504-950C-EAFF3F3B959E}"/>
          </ac:spMkLst>
        </pc:spChg>
        <pc:spChg chg="del">
          <ac:chgData name="Sunra" userId="65501b5a-e832-41ba-977e-da4c1b6a0277" providerId="ADAL" clId="{FFF987D0-C5EE-4540-85C0-EDFD986C7E70}" dt="2020-03-10T08:20:53.887" v="2389" actId="26606"/>
          <ac:spMkLst>
            <pc:docMk/>
            <pc:sldMk cId="1318167257" sldId="559"/>
            <ac:spMk id="49" creationId="{66970A32-FB32-4881-8378-298B88BED5F0}"/>
          </ac:spMkLst>
        </pc:spChg>
        <pc:spChg chg="add">
          <ac:chgData name="Sunra" userId="65501b5a-e832-41ba-977e-da4c1b6a0277" providerId="ADAL" clId="{FFF987D0-C5EE-4540-85C0-EDFD986C7E70}" dt="2020-03-10T08:20:53.887" v="2389" actId="26606"/>
          <ac:spMkLst>
            <pc:docMk/>
            <pc:sldMk cId="1318167257" sldId="559"/>
            <ac:spMk id="54" creationId="{1CD81A2A-6ED4-4EF4-A14C-912D31E14800}"/>
          </ac:spMkLst>
        </pc:spChg>
        <pc:spChg chg="add">
          <ac:chgData name="Sunra" userId="65501b5a-e832-41ba-977e-da4c1b6a0277" providerId="ADAL" clId="{FFF987D0-C5EE-4540-85C0-EDFD986C7E70}" dt="2020-03-10T08:20:53.887" v="2389" actId="26606"/>
          <ac:spMkLst>
            <pc:docMk/>
            <pc:sldMk cId="1318167257" sldId="559"/>
            <ac:spMk id="56" creationId="{1661932C-CA15-4E17-B115-FAE7CBEE4789}"/>
          </ac:spMkLst>
        </pc:spChg>
        <pc:spChg chg="add">
          <ac:chgData name="Sunra" userId="65501b5a-e832-41ba-977e-da4c1b6a0277" providerId="ADAL" clId="{FFF987D0-C5EE-4540-85C0-EDFD986C7E70}" dt="2020-03-10T08:20:53.887" v="2389" actId="26606"/>
          <ac:spMkLst>
            <pc:docMk/>
            <pc:sldMk cId="1318167257" sldId="559"/>
            <ac:spMk id="58" creationId="{8590ADD5-9383-4D3D-9047-3DA2593CCB5D}"/>
          </ac:spMkLst>
        </pc:spChg>
        <pc:spChg chg="add">
          <ac:chgData name="Sunra" userId="65501b5a-e832-41ba-977e-da4c1b6a0277" providerId="ADAL" clId="{FFF987D0-C5EE-4540-85C0-EDFD986C7E70}" dt="2020-03-10T08:20:53.887" v="2389" actId="26606"/>
          <ac:spMkLst>
            <pc:docMk/>
            <pc:sldMk cId="1318167257" sldId="559"/>
            <ac:spMk id="60" creationId="{DABE3E45-88CF-45D8-8D40-C773324D93F6}"/>
          </ac:spMkLst>
        </pc:spChg>
        <pc:spChg chg="add">
          <ac:chgData name="Sunra" userId="65501b5a-e832-41ba-977e-da4c1b6a0277" providerId="ADAL" clId="{FFF987D0-C5EE-4540-85C0-EDFD986C7E70}" dt="2020-03-10T08:20:53.887" v="2389" actId="26606"/>
          <ac:spMkLst>
            <pc:docMk/>
            <pc:sldMk cId="1318167257" sldId="559"/>
            <ac:spMk id="64" creationId="{B91ECDA9-56DC-4270-8F33-01C5637B8CEB}"/>
          </ac:spMkLst>
        </pc:spChg>
        <pc:spChg chg="add">
          <ac:chgData name="Sunra" userId="65501b5a-e832-41ba-977e-da4c1b6a0277" providerId="ADAL" clId="{FFF987D0-C5EE-4540-85C0-EDFD986C7E70}" dt="2020-03-10T08:20:53.887" v="2389" actId="26606"/>
          <ac:spMkLst>
            <pc:docMk/>
            <pc:sldMk cId="1318167257" sldId="559"/>
            <ac:spMk id="66" creationId="{75F47824-961D-465D-84F9-EAE11BC6173B}"/>
          </ac:spMkLst>
        </pc:spChg>
        <pc:spChg chg="add">
          <ac:chgData name="Sunra" userId="65501b5a-e832-41ba-977e-da4c1b6a0277" providerId="ADAL" clId="{FFF987D0-C5EE-4540-85C0-EDFD986C7E70}" dt="2020-03-10T08:20:53.887" v="2389" actId="26606"/>
          <ac:spMkLst>
            <pc:docMk/>
            <pc:sldMk cId="1318167257" sldId="559"/>
            <ac:spMk id="68" creationId="{FEC9DA3E-C1D7-472D-B7C0-F71AE41FBA23}"/>
          </ac:spMkLst>
        </pc:spChg>
        <pc:grpChg chg="del">
          <ac:chgData name="Sunra" userId="65501b5a-e832-41ba-977e-da4c1b6a0277" providerId="ADAL" clId="{FFF987D0-C5EE-4540-85C0-EDFD986C7E70}" dt="2020-03-10T08:20:53.887" v="2389" actId="26606"/>
          <ac:grpSpMkLst>
            <pc:docMk/>
            <pc:sldMk cId="1318167257" sldId="559"/>
            <ac:grpSpMk id="21" creationId="{F29F4DAE-D0C6-4D03-A1ED-A5F5C826A7E2}"/>
          </ac:grpSpMkLst>
        </pc:grpChg>
        <pc:grpChg chg="del">
          <ac:chgData name="Sunra" userId="65501b5a-e832-41ba-977e-da4c1b6a0277" providerId="ADAL" clId="{FFF987D0-C5EE-4540-85C0-EDFD986C7E70}" dt="2020-03-10T08:20:53.887" v="2389" actId="26606"/>
          <ac:grpSpMkLst>
            <pc:docMk/>
            <pc:sldMk cId="1318167257" sldId="559"/>
            <ac:grpSpMk id="44" creationId="{A24D3ABC-09C0-48E7-AA0A-0907A545D881}"/>
          </ac:grpSpMkLst>
        </pc:grpChg>
        <pc:picChg chg="mod ord">
          <ac:chgData name="Sunra" userId="65501b5a-e832-41ba-977e-da4c1b6a0277" providerId="ADAL" clId="{FFF987D0-C5EE-4540-85C0-EDFD986C7E70}" dt="2020-03-10T08:20:53.887" v="2389" actId="26606"/>
          <ac:picMkLst>
            <pc:docMk/>
            <pc:sldMk cId="1318167257" sldId="559"/>
            <ac:picMk id="7" creationId="{485DD86E-272D-4B8E-B74A-CC5107F00CD8}"/>
          </ac:picMkLst>
        </pc:picChg>
        <pc:cxnChg chg="add">
          <ac:chgData name="Sunra" userId="65501b5a-e832-41ba-977e-da4c1b6a0277" providerId="ADAL" clId="{FFF987D0-C5EE-4540-85C0-EDFD986C7E70}" dt="2020-03-10T08:20:53.887" v="2389" actId="26606"/>
          <ac:cxnSpMkLst>
            <pc:docMk/>
            <pc:sldMk cId="1318167257" sldId="559"/>
            <ac:cxnSpMk id="62" creationId="{49CD1692-827B-4C8D-B4A1-134FD04CF45C}"/>
          </ac:cxnSpMkLst>
        </pc:cxnChg>
      </pc:sldChg>
      <pc:sldChg chg="addSp delSp modSp mod">
        <pc:chgData name="Sunra" userId="65501b5a-e832-41ba-977e-da4c1b6a0277" providerId="ADAL" clId="{FFF987D0-C5EE-4540-85C0-EDFD986C7E70}" dt="2020-03-10T08:48:35.870" v="4006" actId="27636"/>
        <pc:sldMkLst>
          <pc:docMk/>
          <pc:sldMk cId="2576832094" sldId="560"/>
        </pc:sldMkLst>
        <pc:spChg chg="mod">
          <ac:chgData name="Sunra" userId="65501b5a-e832-41ba-977e-da4c1b6a0277" providerId="ADAL" clId="{FFF987D0-C5EE-4540-85C0-EDFD986C7E70}" dt="2020-03-10T08:22:05.175" v="2427" actId="26606"/>
          <ac:spMkLst>
            <pc:docMk/>
            <pc:sldMk cId="2576832094" sldId="560"/>
            <ac:spMk id="2" creationId="{68AC6FEA-EA7D-46F1-8BDF-D7CCE566FA51}"/>
          </ac:spMkLst>
        </pc:spChg>
        <pc:spChg chg="mod">
          <ac:chgData name="Sunra" userId="65501b5a-e832-41ba-977e-da4c1b6a0277" providerId="ADAL" clId="{FFF987D0-C5EE-4540-85C0-EDFD986C7E70}" dt="2020-03-10T08:48:35.870" v="4006" actId="27636"/>
          <ac:spMkLst>
            <pc:docMk/>
            <pc:sldMk cId="2576832094" sldId="560"/>
            <ac:spMk id="3" creationId="{F337E379-7ACD-41C7-B213-C5B5E6E22ED9}"/>
          </ac:spMkLst>
        </pc:spChg>
        <pc:spChg chg="del">
          <ac:chgData name="Sunra" userId="65501b5a-e832-41ba-977e-da4c1b6a0277" providerId="ADAL" clId="{FFF987D0-C5EE-4540-85C0-EDFD986C7E70}" dt="2020-03-10T08:22:05.175" v="2427" actId="26606"/>
          <ac:spMkLst>
            <pc:docMk/>
            <pc:sldMk cId="2576832094" sldId="560"/>
            <ac:spMk id="8" creationId="{15911E3A-C35B-4EF7-A355-B84E9A14AF4D}"/>
          </ac:spMkLst>
        </pc:spChg>
        <pc:spChg chg="add">
          <ac:chgData name="Sunra" userId="65501b5a-e832-41ba-977e-da4c1b6a0277" providerId="ADAL" clId="{FFF987D0-C5EE-4540-85C0-EDFD986C7E70}" dt="2020-03-10T08:22:05.175" v="2427" actId="26606"/>
          <ac:spMkLst>
            <pc:docMk/>
            <pc:sldMk cId="2576832094" sldId="560"/>
            <ac:spMk id="41" creationId="{F837543A-6020-4505-A233-C9DB4BF74011}"/>
          </ac:spMkLst>
        </pc:spChg>
        <pc:spChg chg="add">
          <ac:chgData name="Sunra" userId="65501b5a-e832-41ba-977e-da4c1b6a0277" providerId="ADAL" clId="{FFF987D0-C5EE-4540-85C0-EDFD986C7E70}" dt="2020-03-10T08:22:05.175" v="2427" actId="26606"/>
          <ac:spMkLst>
            <pc:docMk/>
            <pc:sldMk cId="2576832094" sldId="560"/>
            <ac:spMk id="43" creationId="{35B16301-FB18-48BA-A6DD-C37CAF6F9A18}"/>
          </ac:spMkLst>
        </pc:spChg>
        <pc:spChg chg="add">
          <ac:chgData name="Sunra" userId="65501b5a-e832-41ba-977e-da4c1b6a0277" providerId="ADAL" clId="{FFF987D0-C5EE-4540-85C0-EDFD986C7E70}" dt="2020-03-10T08:22:05.175" v="2427" actId="26606"/>
          <ac:spMkLst>
            <pc:docMk/>
            <pc:sldMk cId="2576832094" sldId="560"/>
            <ac:spMk id="45" creationId="{C3C0D90E-074A-4F52-9B11-B52BEF4BCBE5}"/>
          </ac:spMkLst>
        </pc:spChg>
        <pc:spChg chg="add">
          <ac:chgData name="Sunra" userId="65501b5a-e832-41ba-977e-da4c1b6a0277" providerId="ADAL" clId="{FFF987D0-C5EE-4540-85C0-EDFD986C7E70}" dt="2020-03-10T08:22:05.175" v="2427" actId="26606"/>
          <ac:spMkLst>
            <pc:docMk/>
            <pc:sldMk cId="2576832094" sldId="560"/>
            <ac:spMk id="47" creationId="{CABBD4C1-E6F8-46F6-8152-A8A97490BF4D}"/>
          </ac:spMkLst>
        </pc:spChg>
        <pc:spChg chg="add">
          <ac:chgData name="Sunra" userId="65501b5a-e832-41ba-977e-da4c1b6a0277" providerId="ADAL" clId="{FFF987D0-C5EE-4540-85C0-EDFD986C7E70}" dt="2020-03-10T08:22:05.175" v="2427" actId="26606"/>
          <ac:spMkLst>
            <pc:docMk/>
            <pc:sldMk cId="2576832094" sldId="560"/>
            <ac:spMk id="49" creationId="{83BA5EF5-1FE9-4BF9-83BB-269BCDDF6156}"/>
          </ac:spMkLst>
        </pc:spChg>
        <pc:spChg chg="add">
          <ac:chgData name="Sunra" userId="65501b5a-e832-41ba-977e-da4c1b6a0277" providerId="ADAL" clId="{FFF987D0-C5EE-4540-85C0-EDFD986C7E70}" dt="2020-03-10T08:22:05.175" v="2427" actId="26606"/>
          <ac:spMkLst>
            <pc:docMk/>
            <pc:sldMk cId="2576832094" sldId="560"/>
            <ac:spMk id="53" creationId="{88853921-7BC9-4BDE-ACAB-133C683C82D6}"/>
          </ac:spMkLst>
        </pc:spChg>
        <pc:spChg chg="add">
          <ac:chgData name="Sunra" userId="65501b5a-e832-41ba-977e-da4c1b6a0277" providerId="ADAL" clId="{FFF987D0-C5EE-4540-85C0-EDFD986C7E70}" dt="2020-03-10T08:22:05.175" v="2427" actId="26606"/>
          <ac:spMkLst>
            <pc:docMk/>
            <pc:sldMk cId="2576832094" sldId="560"/>
            <ac:spMk id="55" creationId="{09192968-3AE7-4470-A61C-97294BB92731}"/>
          </ac:spMkLst>
        </pc:spChg>
        <pc:spChg chg="add">
          <ac:chgData name="Sunra" userId="65501b5a-e832-41ba-977e-da4c1b6a0277" providerId="ADAL" clId="{FFF987D0-C5EE-4540-85C0-EDFD986C7E70}" dt="2020-03-10T08:22:05.175" v="2427" actId="26606"/>
          <ac:spMkLst>
            <pc:docMk/>
            <pc:sldMk cId="2576832094" sldId="560"/>
            <ac:spMk id="57" creationId="{3AB72E55-43E4-4356-BFE8-E2102CB0B505}"/>
          </ac:spMkLst>
        </pc:spChg>
        <pc:grpChg chg="del">
          <ac:chgData name="Sunra" userId="65501b5a-e832-41ba-977e-da4c1b6a0277" providerId="ADAL" clId="{FFF987D0-C5EE-4540-85C0-EDFD986C7E70}" dt="2020-03-10T08:22:05.175" v="2427" actId="26606"/>
          <ac:grpSpMkLst>
            <pc:docMk/>
            <pc:sldMk cId="2576832094" sldId="560"/>
            <ac:grpSpMk id="10" creationId="{E21ADB3D-AD65-44B4-847D-5E90E90A5D16}"/>
          </ac:grpSpMkLst>
        </pc:grpChg>
        <pc:grpChg chg="del">
          <ac:chgData name="Sunra" userId="65501b5a-e832-41ba-977e-da4c1b6a0277" providerId="ADAL" clId="{FFF987D0-C5EE-4540-85C0-EDFD986C7E70}" dt="2020-03-10T08:22:05.175" v="2427" actId="26606"/>
          <ac:grpSpMkLst>
            <pc:docMk/>
            <pc:sldMk cId="2576832094" sldId="560"/>
            <ac:grpSpMk id="33" creationId="{5F8A7F7F-DD1A-4F41-98AC-B9CE2A620CDC}"/>
          </ac:grpSpMkLst>
        </pc:grpChg>
        <pc:cxnChg chg="add">
          <ac:chgData name="Sunra" userId="65501b5a-e832-41ba-977e-da4c1b6a0277" providerId="ADAL" clId="{FFF987D0-C5EE-4540-85C0-EDFD986C7E70}" dt="2020-03-10T08:22:05.175" v="2427" actId="26606"/>
          <ac:cxnSpMkLst>
            <pc:docMk/>
            <pc:sldMk cId="2576832094" sldId="560"/>
            <ac:cxnSpMk id="51" creationId="{4B3BCACB-5880-460B-9606-8C433A9AF99D}"/>
          </ac:cxnSpMkLst>
        </pc:cxnChg>
      </pc:sldChg>
      <pc:sldChg chg="addSp delSp modSp add mod setBg modAnim">
        <pc:chgData name="Sunra" userId="65501b5a-e832-41ba-977e-da4c1b6a0277" providerId="ADAL" clId="{FFF987D0-C5EE-4540-85C0-EDFD986C7E70}" dt="2020-03-10T08:55:19.833" v="4428" actId="403"/>
        <pc:sldMkLst>
          <pc:docMk/>
          <pc:sldMk cId="150831922" sldId="561"/>
        </pc:sldMkLst>
        <pc:spChg chg="mod">
          <ac:chgData name="Sunra" userId="65501b5a-e832-41ba-977e-da4c1b6a0277" providerId="ADAL" clId="{FFF987D0-C5EE-4540-85C0-EDFD986C7E70}" dt="2020-03-10T08:35:39.373" v="3415" actId="113"/>
          <ac:spMkLst>
            <pc:docMk/>
            <pc:sldMk cId="150831922" sldId="561"/>
            <ac:spMk id="2" creationId="{9C8ED556-A043-48FA-A42C-ED59B76FF096}"/>
          </ac:spMkLst>
        </pc:spChg>
        <pc:spChg chg="mod">
          <ac:chgData name="Sunra" userId="65501b5a-e832-41ba-977e-da4c1b6a0277" providerId="ADAL" clId="{FFF987D0-C5EE-4540-85C0-EDFD986C7E70}" dt="2020-03-10T08:55:19.833" v="4428" actId="403"/>
          <ac:spMkLst>
            <pc:docMk/>
            <pc:sldMk cId="150831922" sldId="561"/>
            <ac:spMk id="3" creationId="{62B84D65-E020-4319-8719-346814BF2154}"/>
          </ac:spMkLst>
        </pc:spChg>
        <pc:spChg chg="add del">
          <ac:chgData name="Sunra" userId="65501b5a-e832-41ba-977e-da4c1b6a0277" providerId="ADAL" clId="{FFF987D0-C5EE-4540-85C0-EDFD986C7E70}" dt="2020-03-10T08:18:08.893" v="2259" actId="26606"/>
          <ac:spMkLst>
            <pc:docMk/>
            <pc:sldMk cId="150831922" sldId="561"/>
            <ac:spMk id="8" creationId="{389575E1-3389-451A-A5F7-27854C25C599}"/>
          </ac:spMkLst>
        </pc:spChg>
        <pc:spChg chg="add del">
          <ac:chgData name="Sunra" userId="65501b5a-e832-41ba-977e-da4c1b6a0277" providerId="ADAL" clId="{FFF987D0-C5EE-4540-85C0-EDFD986C7E70}" dt="2020-03-10T08:18:08.893" v="2259" actId="26606"/>
          <ac:spMkLst>
            <pc:docMk/>
            <pc:sldMk cId="150831922" sldId="561"/>
            <ac:spMk id="10" creationId="{A53CCC5C-D88E-40FB-B30B-23DCDBD01D37}"/>
          </ac:spMkLst>
        </pc:spChg>
        <pc:spChg chg="add del">
          <ac:chgData name="Sunra" userId="65501b5a-e832-41ba-977e-da4c1b6a0277" providerId="ADAL" clId="{FFF987D0-C5EE-4540-85C0-EDFD986C7E70}" dt="2020-03-10T08:18:08.893" v="2259" actId="26606"/>
          <ac:spMkLst>
            <pc:docMk/>
            <pc:sldMk cId="150831922" sldId="561"/>
            <ac:spMk id="12" creationId="{081E4A58-353D-44AE-B2FC-2A74E2E400F7}"/>
          </ac:spMkLst>
        </pc:spChg>
        <pc:spChg chg="add del">
          <ac:chgData name="Sunra" userId="65501b5a-e832-41ba-977e-da4c1b6a0277" providerId="ADAL" clId="{FFF987D0-C5EE-4540-85C0-EDFD986C7E70}" dt="2020-03-10T08:17:51.888" v="2252" actId="26606"/>
          <ac:spMkLst>
            <pc:docMk/>
            <pc:sldMk cId="150831922" sldId="561"/>
            <ac:spMk id="17" creationId="{9A297797-5C89-4791-8204-AB071FA1FBCA}"/>
          </ac:spMkLst>
        </pc:spChg>
        <pc:spChg chg="add del">
          <ac:chgData name="Sunra" userId="65501b5a-e832-41ba-977e-da4c1b6a0277" providerId="ADAL" clId="{FFF987D0-C5EE-4540-85C0-EDFD986C7E70}" dt="2020-03-10T08:17:51.888" v="2252" actId="26606"/>
          <ac:spMkLst>
            <pc:docMk/>
            <pc:sldMk cId="150831922" sldId="561"/>
            <ac:spMk id="19" creationId="{569BBA9B-8F4E-4D2B-BEFA-41A475443377}"/>
          </ac:spMkLst>
        </pc:spChg>
        <pc:spChg chg="add del">
          <ac:chgData name="Sunra" userId="65501b5a-e832-41ba-977e-da4c1b6a0277" providerId="ADAL" clId="{FFF987D0-C5EE-4540-85C0-EDFD986C7E70}" dt="2020-03-10T08:17:51.888" v="2252" actId="26606"/>
          <ac:spMkLst>
            <pc:docMk/>
            <pc:sldMk cId="150831922" sldId="561"/>
            <ac:spMk id="21" creationId="{851012D1-8033-40B1-9EC0-91390FFC7403}"/>
          </ac:spMkLst>
        </pc:spChg>
        <pc:spChg chg="add del">
          <ac:chgData name="Sunra" userId="65501b5a-e832-41ba-977e-da4c1b6a0277" providerId="ADAL" clId="{FFF987D0-C5EE-4540-85C0-EDFD986C7E70}" dt="2020-03-10T08:17:51.888" v="2252" actId="26606"/>
          <ac:spMkLst>
            <pc:docMk/>
            <pc:sldMk cId="150831922" sldId="561"/>
            <ac:spMk id="23" creationId="{2E80C965-DB6D-4F81-9E9E-B027384D0BD6}"/>
          </ac:spMkLst>
        </pc:spChg>
        <pc:spChg chg="add del">
          <ac:chgData name="Sunra" userId="65501b5a-e832-41ba-977e-da4c1b6a0277" providerId="ADAL" clId="{FFF987D0-C5EE-4540-85C0-EDFD986C7E70}" dt="2020-03-10T08:17:51.888" v="2252" actId="26606"/>
          <ac:spMkLst>
            <pc:docMk/>
            <pc:sldMk cId="150831922" sldId="561"/>
            <ac:spMk id="25" creationId="{D291F021-C45C-4D44-A2B8-A789E386CC42}"/>
          </ac:spMkLst>
        </pc:spChg>
        <pc:spChg chg="add del">
          <ac:chgData name="Sunra" userId="65501b5a-e832-41ba-977e-da4c1b6a0277" providerId="ADAL" clId="{FFF987D0-C5EE-4540-85C0-EDFD986C7E70}" dt="2020-03-10T08:18:01.011" v="2254" actId="26606"/>
          <ac:spMkLst>
            <pc:docMk/>
            <pc:sldMk cId="150831922" sldId="561"/>
            <ac:spMk id="27" creationId="{404A7A3A-BEAE-4BC6-A163-5D0E5F8C4669}"/>
          </ac:spMkLst>
        </pc:spChg>
        <pc:spChg chg="add del">
          <ac:chgData name="Sunra" userId="65501b5a-e832-41ba-977e-da4c1b6a0277" providerId="ADAL" clId="{FFF987D0-C5EE-4540-85C0-EDFD986C7E70}" dt="2020-03-10T08:18:01.011" v="2254" actId="26606"/>
          <ac:spMkLst>
            <pc:docMk/>
            <pc:sldMk cId="150831922" sldId="561"/>
            <ac:spMk id="28" creationId="{12FB12AE-71D1-47FD-9AC3-EE2C07424534}"/>
          </ac:spMkLst>
        </pc:spChg>
        <pc:spChg chg="add del">
          <ac:chgData name="Sunra" userId="65501b5a-e832-41ba-977e-da4c1b6a0277" providerId="ADAL" clId="{FFF987D0-C5EE-4540-85C0-EDFD986C7E70}" dt="2020-03-10T08:18:01.011" v="2254" actId="26606"/>
          <ac:spMkLst>
            <pc:docMk/>
            <pc:sldMk cId="150831922" sldId="561"/>
            <ac:spMk id="29" creationId="{12ED3B7D-405D-4DFA-8608-B6DE7467183E}"/>
          </ac:spMkLst>
        </pc:spChg>
        <pc:spChg chg="add del">
          <ac:chgData name="Sunra" userId="65501b5a-e832-41ba-977e-da4c1b6a0277" providerId="ADAL" clId="{FFF987D0-C5EE-4540-85C0-EDFD986C7E70}" dt="2020-03-10T08:18:01.011" v="2254" actId="26606"/>
          <ac:spMkLst>
            <pc:docMk/>
            <pc:sldMk cId="150831922" sldId="561"/>
            <ac:spMk id="30" creationId="{64853C7E-3CBA-4464-865F-6044D94B1BE9}"/>
          </ac:spMkLst>
        </pc:spChg>
        <pc:spChg chg="add del">
          <ac:chgData name="Sunra" userId="65501b5a-e832-41ba-977e-da4c1b6a0277" providerId="ADAL" clId="{FFF987D0-C5EE-4540-85C0-EDFD986C7E70}" dt="2020-03-10T08:18:01.011" v="2254" actId="26606"/>
          <ac:spMkLst>
            <pc:docMk/>
            <pc:sldMk cId="150831922" sldId="561"/>
            <ac:spMk id="31" creationId="{55EFEC59-B929-4851-9DEF-9106F27979A9}"/>
          </ac:spMkLst>
        </pc:spChg>
        <pc:spChg chg="add del">
          <ac:chgData name="Sunra" userId="65501b5a-e832-41ba-977e-da4c1b6a0277" providerId="ADAL" clId="{FFF987D0-C5EE-4540-85C0-EDFD986C7E70}" dt="2020-03-10T08:18:01.011" v="2254" actId="26606"/>
          <ac:spMkLst>
            <pc:docMk/>
            <pc:sldMk cId="150831922" sldId="561"/>
            <ac:spMk id="32" creationId="{6C132392-D5FF-4588-8FA1-5BAD77BF6464}"/>
          </ac:spMkLst>
        </pc:spChg>
        <pc:spChg chg="add del">
          <ac:chgData name="Sunra" userId="65501b5a-e832-41ba-977e-da4c1b6a0277" providerId="ADAL" clId="{FFF987D0-C5EE-4540-85C0-EDFD986C7E70}" dt="2020-03-10T08:18:01.011" v="2254" actId="26606"/>
          <ac:spMkLst>
            <pc:docMk/>
            <pc:sldMk cId="150831922" sldId="561"/>
            <ac:spMk id="33" creationId="{C7EAC045-695C-4E73-9B7C-AFD6FB22DA20}"/>
          </ac:spMkLst>
        </pc:spChg>
        <pc:spChg chg="add del">
          <ac:chgData name="Sunra" userId="65501b5a-e832-41ba-977e-da4c1b6a0277" providerId="ADAL" clId="{FFF987D0-C5EE-4540-85C0-EDFD986C7E70}" dt="2020-03-10T08:18:02.641" v="2256" actId="26606"/>
          <ac:spMkLst>
            <pc:docMk/>
            <pc:sldMk cId="150831922" sldId="561"/>
            <ac:spMk id="35" creationId="{9A297797-5C89-4791-8204-AB071FA1FBCA}"/>
          </ac:spMkLst>
        </pc:spChg>
        <pc:spChg chg="add del">
          <ac:chgData name="Sunra" userId="65501b5a-e832-41ba-977e-da4c1b6a0277" providerId="ADAL" clId="{FFF987D0-C5EE-4540-85C0-EDFD986C7E70}" dt="2020-03-10T08:18:02.641" v="2256" actId="26606"/>
          <ac:spMkLst>
            <pc:docMk/>
            <pc:sldMk cId="150831922" sldId="561"/>
            <ac:spMk id="36" creationId="{569BBA9B-8F4E-4D2B-BEFA-41A475443377}"/>
          </ac:spMkLst>
        </pc:spChg>
        <pc:spChg chg="add del">
          <ac:chgData name="Sunra" userId="65501b5a-e832-41ba-977e-da4c1b6a0277" providerId="ADAL" clId="{FFF987D0-C5EE-4540-85C0-EDFD986C7E70}" dt="2020-03-10T08:18:02.641" v="2256" actId="26606"/>
          <ac:spMkLst>
            <pc:docMk/>
            <pc:sldMk cId="150831922" sldId="561"/>
            <ac:spMk id="37" creationId="{851012D1-8033-40B1-9EC0-91390FFC7403}"/>
          </ac:spMkLst>
        </pc:spChg>
        <pc:spChg chg="add del">
          <ac:chgData name="Sunra" userId="65501b5a-e832-41ba-977e-da4c1b6a0277" providerId="ADAL" clId="{FFF987D0-C5EE-4540-85C0-EDFD986C7E70}" dt="2020-03-10T08:18:02.641" v="2256" actId="26606"/>
          <ac:spMkLst>
            <pc:docMk/>
            <pc:sldMk cId="150831922" sldId="561"/>
            <ac:spMk id="38" creationId="{2E80C965-DB6D-4F81-9E9E-B027384D0BD6}"/>
          </ac:spMkLst>
        </pc:spChg>
        <pc:spChg chg="add del">
          <ac:chgData name="Sunra" userId="65501b5a-e832-41ba-977e-da4c1b6a0277" providerId="ADAL" clId="{FFF987D0-C5EE-4540-85C0-EDFD986C7E70}" dt="2020-03-10T08:18:02.641" v="2256" actId="26606"/>
          <ac:spMkLst>
            <pc:docMk/>
            <pc:sldMk cId="150831922" sldId="561"/>
            <ac:spMk id="39" creationId="{D291F021-C45C-4D44-A2B8-A789E386CC42}"/>
          </ac:spMkLst>
        </pc:spChg>
        <pc:spChg chg="add del">
          <ac:chgData name="Sunra" userId="65501b5a-e832-41ba-977e-da4c1b6a0277" providerId="ADAL" clId="{FFF987D0-C5EE-4540-85C0-EDFD986C7E70}" dt="2020-03-10T08:18:08.864" v="2258" actId="26606"/>
          <ac:spMkLst>
            <pc:docMk/>
            <pc:sldMk cId="150831922" sldId="561"/>
            <ac:spMk id="41" creationId="{12FB12AE-71D1-47FD-9AC3-EE2C07424534}"/>
          </ac:spMkLst>
        </pc:spChg>
        <pc:spChg chg="add del">
          <ac:chgData name="Sunra" userId="65501b5a-e832-41ba-977e-da4c1b6a0277" providerId="ADAL" clId="{FFF987D0-C5EE-4540-85C0-EDFD986C7E70}" dt="2020-03-10T08:18:08.864" v="2258" actId="26606"/>
          <ac:spMkLst>
            <pc:docMk/>
            <pc:sldMk cId="150831922" sldId="561"/>
            <ac:spMk id="42" creationId="{64853C7E-3CBA-4464-865F-6044D94B1BE9}"/>
          </ac:spMkLst>
        </pc:spChg>
        <pc:spChg chg="add del">
          <ac:chgData name="Sunra" userId="65501b5a-e832-41ba-977e-da4c1b6a0277" providerId="ADAL" clId="{FFF987D0-C5EE-4540-85C0-EDFD986C7E70}" dt="2020-03-10T08:18:08.864" v="2258" actId="26606"/>
          <ac:spMkLst>
            <pc:docMk/>
            <pc:sldMk cId="150831922" sldId="561"/>
            <ac:spMk id="43" creationId="{55EFEC59-B929-4851-9DEF-9106F27979A9}"/>
          </ac:spMkLst>
        </pc:spChg>
        <pc:spChg chg="add del">
          <ac:chgData name="Sunra" userId="65501b5a-e832-41ba-977e-da4c1b6a0277" providerId="ADAL" clId="{FFF987D0-C5EE-4540-85C0-EDFD986C7E70}" dt="2020-03-10T08:18:08.864" v="2258" actId="26606"/>
          <ac:spMkLst>
            <pc:docMk/>
            <pc:sldMk cId="150831922" sldId="561"/>
            <ac:spMk id="44" creationId="{6C132392-D5FF-4588-8FA1-5BAD77BF6464}"/>
          </ac:spMkLst>
        </pc:spChg>
        <pc:spChg chg="add del">
          <ac:chgData name="Sunra" userId="65501b5a-e832-41ba-977e-da4c1b6a0277" providerId="ADAL" clId="{FFF987D0-C5EE-4540-85C0-EDFD986C7E70}" dt="2020-03-10T08:18:08.864" v="2258" actId="26606"/>
          <ac:spMkLst>
            <pc:docMk/>
            <pc:sldMk cId="150831922" sldId="561"/>
            <ac:spMk id="45" creationId="{C7EAC045-695C-4E73-9B7C-AFD6FB22DA20}"/>
          </ac:spMkLst>
        </pc:spChg>
        <pc:spChg chg="add del">
          <ac:chgData name="Sunra" userId="65501b5a-e832-41ba-977e-da4c1b6a0277" providerId="ADAL" clId="{FFF987D0-C5EE-4540-85C0-EDFD986C7E70}" dt="2020-03-10T08:18:08.864" v="2258" actId="26606"/>
          <ac:spMkLst>
            <pc:docMk/>
            <pc:sldMk cId="150831922" sldId="561"/>
            <ac:spMk id="46" creationId="{404A7A3A-BEAE-4BC6-A163-5D0E5F8C4669}"/>
          </ac:spMkLst>
        </pc:spChg>
        <pc:spChg chg="add del">
          <ac:chgData name="Sunra" userId="65501b5a-e832-41ba-977e-da4c1b6a0277" providerId="ADAL" clId="{FFF987D0-C5EE-4540-85C0-EDFD986C7E70}" dt="2020-03-10T08:18:08.864" v="2258" actId="26606"/>
          <ac:spMkLst>
            <pc:docMk/>
            <pc:sldMk cId="150831922" sldId="561"/>
            <ac:spMk id="47" creationId="{12ED3B7D-405D-4DFA-8608-B6DE7467183E}"/>
          </ac:spMkLst>
        </pc:spChg>
        <pc:spChg chg="add">
          <ac:chgData name="Sunra" userId="65501b5a-e832-41ba-977e-da4c1b6a0277" providerId="ADAL" clId="{FFF987D0-C5EE-4540-85C0-EDFD986C7E70}" dt="2020-03-10T08:18:08.893" v="2259" actId="26606"/>
          <ac:spMkLst>
            <pc:docMk/>
            <pc:sldMk cId="150831922" sldId="561"/>
            <ac:spMk id="49" creationId="{9A297797-5C89-4791-8204-AB071FA1FBCA}"/>
          </ac:spMkLst>
        </pc:spChg>
        <pc:spChg chg="add">
          <ac:chgData name="Sunra" userId="65501b5a-e832-41ba-977e-da4c1b6a0277" providerId="ADAL" clId="{FFF987D0-C5EE-4540-85C0-EDFD986C7E70}" dt="2020-03-10T08:18:08.893" v="2259" actId="26606"/>
          <ac:spMkLst>
            <pc:docMk/>
            <pc:sldMk cId="150831922" sldId="561"/>
            <ac:spMk id="50" creationId="{569BBA9B-8F4E-4D2B-BEFA-41A475443377}"/>
          </ac:spMkLst>
        </pc:spChg>
        <pc:spChg chg="add">
          <ac:chgData name="Sunra" userId="65501b5a-e832-41ba-977e-da4c1b6a0277" providerId="ADAL" clId="{FFF987D0-C5EE-4540-85C0-EDFD986C7E70}" dt="2020-03-10T08:18:08.893" v="2259" actId="26606"/>
          <ac:spMkLst>
            <pc:docMk/>
            <pc:sldMk cId="150831922" sldId="561"/>
            <ac:spMk id="51" creationId="{851012D1-8033-40B1-9EC0-91390FFC7403}"/>
          </ac:spMkLst>
        </pc:spChg>
        <pc:spChg chg="add">
          <ac:chgData name="Sunra" userId="65501b5a-e832-41ba-977e-da4c1b6a0277" providerId="ADAL" clId="{FFF987D0-C5EE-4540-85C0-EDFD986C7E70}" dt="2020-03-10T08:18:08.893" v="2259" actId="26606"/>
          <ac:spMkLst>
            <pc:docMk/>
            <pc:sldMk cId="150831922" sldId="561"/>
            <ac:spMk id="52" creationId="{2E80C965-DB6D-4F81-9E9E-B027384D0BD6}"/>
          </ac:spMkLst>
        </pc:spChg>
        <pc:spChg chg="add">
          <ac:chgData name="Sunra" userId="65501b5a-e832-41ba-977e-da4c1b6a0277" providerId="ADAL" clId="{FFF987D0-C5EE-4540-85C0-EDFD986C7E70}" dt="2020-03-10T08:18:08.893" v="2259" actId="26606"/>
          <ac:spMkLst>
            <pc:docMk/>
            <pc:sldMk cId="150831922" sldId="561"/>
            <ac:spMk id="53" creationId="{D291F021-C45C-4D44-A2B8-A789E386CC42}"/>
          </ac:spMkLst>
        </pc:spChg>
      </pc:sldChg>
      <pc:sldChg chg="addSp delSp modSp add mod setBg">
        <pc:chgData name="Sunra" userId="65501b5a-e832-41ba-977e-da4c1b6a0277" providerId="ADAL" clId="{FFF987D0-C5EE-4540-85C0-EDFD986C7E70}" dt="2020-03-10T13:52:42.126" v="4574" actId="20577"/>
        <pc:sldMkLst>
          <pc:docMk/>
          <pc:sldMk cId="3756203497" sldId="562"/>
        </pc:sldMkLst>
        <pc:spChg chg="mod">
          <ac:chgData name="Sunra" userId="65501b5a-e832-41ba-977e-da4c1b6a0277" providerId="ADAL" clId="{FFF987D0-C5EE-4540-85C0-EDFD986C7E70}" dt="2020-03-10T13:52:42.126" v="4574" actId="20577"/>
          <ac:spMkLst>
            <pc:docMk/>
            <pc:sldMk cId="3756203497" sldId="562"/>
            <ac:spMk id="2" creationId="{3A4E1843-7C13-4FE4-84CD-6BB6F9EB777F}"/>
          </ac:spMkLst>
        </pc:spChg>
        <pc:spChg chg="mod">
          <ac:chgData name="Sunra" userId="65501b5a-e832-41ba-977e-da4c1b6a0277" providerId="ADAL" clId="{FFF987D0-C5EE-4540-85C0-EDFD986C7E70}" dt="2020-03-10T08:56:04.146" v="4440" actId="404"/>
          <ac:spMkLst>
            <pc:docMk/>
            <pc:sldMk cId="3756203497" sldId="562"/>
            <ac:spMk id="3" creationId="{4CEF6BCE-E3E2-480A-906B-5B473752A0D8}"/>
          </ac:spMkLst>
        </pc:spChg>
        <pc:spChg chg="add del">
          <ac:chgData name="Sunra" userId="65501b5a-e832-41ba-977e-da4c1b6a0277" providerId="ADAL" clId="{FFF987D0-C5EE-4540-85C0-EDFD986C7E70}" dt="2020-03-10T08:18:20.292" v="2262" actId="26606"/>
          <ac:spMkLst>
            <pc:docMk/>
            <pc:sldMk cId="3756203497" sldId="562"/>
            <ac:spMk id="8" creationId="{907EF6B7-1338-4443-8C46-6A318D952DFD}"/>
          </ac:spMkLst>
        </pc:spChg>
        <pc:spChg chg="add del">
          <ac:chgData name="Sunra" userId="65501b5a-e832-41ba-977e-da4c1b6a0277" providerId="ADAL" clId="{FFF987D0-C5EE-4540-85C0-EDFD986C7E70}" dt="2020-03-10T08:18:20.292" v="2262" actId="26606"/>
          <ac:spMkLst>
            <pc:docMk/>
            <pc:sldMk cId="3756203497" sldId="562"/>
            <ac:spMk id="10" creationId="{DAAE4CDD-124C-4DCF-9584-B6033B545DD5}"/>
          </ac:spMkLst>
        </pc:spChg>
        <pc:spChg chg="add del">
          <ac:chgData name="Sunra" userId="65501b5a-e832-41ba-977e-da4c1b6a0277" providerId="ADAL" clId="{FFF987D0-C5EE-4540-85C0-EDFD986C7E70}" dt="2020-03-10T08:18:20.292" v="2262" actId="26606"/>
          <ac:spMkLst>
            <pc:docMk/>
            <pc:sldMk cId="3756203497" sldId="562"/>
            <ac:spMk id="12" creationId="{081E4A58-353D-44AE-B2FC-2A74E2E400F7}"/>
          </ac:spMkLst>
        </pc:spChg>
        <pc:spChg chg="add del">
          <ac:chgData name="Sunra" userId="65501b5a-e832-41ba-977e-da4c1b6a0277" providerId="ADAL" clId="{FFF987D0-C5EE-4540-85C0-EDFD986C7E70}" dt="2020-03-10T08:18:20.263" v="2261" actId="26606"/>
          <ac:spMkLst>
            <pc:docMk/>
            <pc:sldMk cId="3756203497" sldId="562"/>
            <ac:spMk id="17" creationId="{9A297797-5C89-4791-8204-AB071FA1FBCA}"/>
          </ac:spMkLst>
        </pc:spChg>
        <pc:spChg chg="add del">
          <ac:chgData name="Sunra" userId="65501b5a-e832-41ba-977e-da4c1b6a0277" providerId="ADAL" clId="{FFF987D0-C5EE-4540-85C0-EDFD986C7E70}" dt="2020-03-10T08:18:20.263" v="2261" actId="26606"/>
          <ac:spMkLst>
            <pc:docMk/>
            <pc:sldMk cId="3756203497" sldId="562"/>
            <ac:spMk id="19" creationId="{569BBA9B-8F4E-4D2B-BEFA-41A475443377}"/>
          </ac:spMkLst>
        </pc:spChg>
        <pc:spChg chg="add del">
          <ac:chgData name="Sunra" userId="65501b5a-e832-41ba-977e-da4c1b6a0277" providerId="ADAL" clId="{FFF987D0-C5EE-4540-85C0-EDFD986C7E70}" dt="2020-03-10T08:18:20.263" v="2261" actId="26606"/>
          <ac:spMkLst>
            <pc:docMk/>
            <pc:sldMk cId="3756203497" sldId="562"/>
            <ac:spMk id="21" creationId="{851012D1-8033-40B1-9EC0-91390FFC7403}"/>
          </ac:spMkLst>
        </pc:spChg>
        <pc:spChg chg="add del">
          <ac:chgData name="Sunra" userId="65501b5a-e832-41ba-977e-da4c1b6a0277" providerId="ADAL" clId="{FFF987D0-C5EE-4540-85C0-EDFD986C7E70}" dt="2020-03-10T08:18:20.263" v="2261" actId="26606"/>
          <ac:spMkLst>
            <pc:docMk/>
            <pc:sldMk cId="3756203497" sldId="562"/>
            <ac:spMk id="23" creationId="{2E80C965-DB6D-4F81-9E9E-B027384D0BD6}"/>
          </ac:spMkLst>
        </pc:spChg>
        <pc:spChg chg="add del">
          <ac:chgData name="Sunra" userId="65501b5a-e832-41ba-977e-da4c1b6a0277" providerId="ADAL" clId="{FFF987D0-C5EE-4540-85C0-EDFD986C7E70}" dt="2020-03-10T08:18:20.263" v="2261" actId="26606"/>
          <ac:spMkLst>
            <pc:docMk/>
            <pc:sldMk cId="3756203497" sldId="562"/>
            <ac:spMk id="25" creationId="{D291F021-C45C-4D44-A2B8-A789E386CC42}"/>
          </ac:spMkLst>
        </pc:spChg>
        <pc:spChg chg="add">
          <ac:chgData name="Sunra" userId="65501b5a-e832-41ba-977e-da4c1b6a0277" providerId="ADAL" clId="{FFF987D0-C5EE-4540-85C0-EDFD986C7E70}" dt="2020-03-10T08:18:20.292" v="2262" actId="26606"/>
          <ac:spMkLst>
            <pc:docMk/>
            <pc:sldMk cId="3756203497" sldId="562"/>
            <ac:spMk id="27" creationId="{9E914C83-E0D8-4953-92D5-169D28CB43AE}"/>
          </ac:spMkLst>
        </pc:spChg>
        <pc:spChg chg="add">
          <ac:chgData name="Sunra" userId="65501b5a-e832-41ba-977e-da4c1b6a0277" providerId="ADAL" clId="{FFF987D0-C5EE-4540-85C0-EDFD986C7E70}" dt="2020-03-10T08:18:20.292" v="2262" actId="26606"/>
          <ac:spMkLst>
            <pc:docMk/>
            <pc:sldMk cId="3756203497" sldId="562"/>
            <ac:spMk id="28" creationId="{46D6306C-ED4F-4AAE-B4A5-EEA6AFAD726E}"/>
          </ac:spMkLst>
        </pc:spChg>
        <pc:spChg chg="add">
          <ac:chgData name="Sunra" userId="65501b5a-e832-41ba-977e-da4c1b6a0277" providerId="ADAL" clId="{FFF987D0-C5EE-4540-85C0-EDFD986C7E70}" dt="2020-03-10T08:18:20.292" v="2262" actId="26606"/>
          <ac:spMkLst>
            <pc:docMk/>
            <pc:sldMk cId="3756203497" sldId="562"/>
            <ac:spMk id="29" creationId="{3512E083-F550-46AF-8490-767ECFD00CB7}"/>
          </ac:spMkLst>
        </pc:spChg>
        <pc:spChg chg="add">
          <ac:chgData name="Sunra" userId="65501b5a-e832-41ba-977e-da4c1b6a0277" providerId="ADAL" clId="{FFF987D0-C5EE-4540-85C0-EDFD986C7E70}" dt="2020-03-10T08:18:20.292" v="2262" actId="26606"/>
          <ac:spMkLst>
            <pc:docMk/>
            <pc:sldMk cId="3756203497" sldId="562"/>
            <ac:spMk id="30" creationId="{0EC5361D-F897-4856-B945-0455A365EB24}"/>
          </ac:spMkLst>
        </pc:spChg>
        <pc:spChg chg="add">
          <ac:chgData name="Sunra" userId="65501b5a-e832-41ba-977e-da4c1b6a0277" providerId="ADAL" clId="{FFF987D0-C5EE-4540-85C0-EDFD986C7E70}" dt="2020-03-10T08:18:20.292" v="2262" actId="26606"/>
          <ac:spMkLst>
            <pc:docMk/>
            <pc:sldMk cId="3756203497" sldId="562"/>
            <ac:spMk id="31" creationId="{4508C0C5-2268-42B5-B3C8-4D0899E05F8C}"/>
          </ac:spMkLst>
        </pc:spChg>
        <pc:spChg chg="add">
          <ac:chgData name="Sunra" userId="65501b5a-e832-41ba-977e-da4c1b6a0277" providerId="ADAL" clId="{FFF987D0-C5EE-4540-85C0-EDFD986C7E70}" dt="2020-03-10T08:18:20.292" v="2262" actId="26606"/>
          <ac:spMkLst>
            <pc:docMk/>
            <pc:sldMk cId="3756203497" sldId="562"/>
            <ac:spMk id="32" creationId="{141ACBDB-38F8-4B34-8183-BD95B4E55A62}"/>
          </ac:spMkLst>
        </pc:spChg>
        <pc:spChg chg="add">
          <ac:chgData name="Sunra" userId="65501b5a-e832-41ba-977e-da4c1b6a0277" providerId="ADAL" clId="{FFF987D0-C5EE-4540-85C0-EDFD986C7E70}" dt="2020-03-10T08:18:20.292" v="2262" actId="26606"/>
          <ac:spMkLst>
            <pc:docMk/>
            <pc:sldMk cId="3756203497" sldId="562"/>
            <ac:spMk id="33" creationId="{DE00DB52-3455-4E2F-867B-A6D0516E175B}"/>
          </ac:spMkLst>
        </pc:spChg>
      </pc:sldChg>
      <pc:sldChg chg="addSp delSp modSp add mod ord setBg modAnim">
        <pc:chgData name="Sunra" userId="65501b5a-e832-41ba-977e-da4c1b6a0277" providerId="ADAL" clId="{FFF987D0-C5EE-4540-85C0-EDFD986C7E70}" dt="2020-03-10T08:54:21.952" v="4418"/>
        <pc:sldMkLst>
          <pc:docMk/>
          <pc:sldMk cId="222447731" sldId="563"/>
        </pc:sldMkLst>
        <pc:spChg chg="mod">
          <ac:chgData name="Sunra" userId="65501b5a-e832-41ba-977e-da4c1b6a0277" providerId="ADAL" clId="{FFF987D0-C5EE-4540-85C0-EDFD986C7E70}" dt="2020-03-10T08:38:37.812" v="3528" actId="20577"/>
          <ac:spMkLst>
            <pc:docMk/>
            <pc:sldMk cId="222447731" sldId="563"/>
            <ac:spMk id="2" creationId="{BD228FBE-7EBA-44CD-BD72-467FCA51CE98}"/>
          </ac:spMkLst>
        </pc:spChg>
        <pc:spChg chg="mod">
          <ac:chgData name="Sunra" userId="65501b5a-e832-41ba-977e-da4c1b6a0277" providerId="ADAL" clId="{FFF987D0-C5EE-4540-85C0-EDFD986C7E70}" dt="2020-03-10T08:54:13.107" v="4416" actId="403"/>
          <ac:spMkLst>
            <pc:docMk/>
            <pc:sldMk cId="222447731" sldId="563"/>
            <ac:spMk id="3" creationId="{15D58141-6660-4F41-9896-BBDE1B44A88E}"/>
          </ac:spMkLst>
        </pc:spChg>
        <pc:spChg chg="add del">
          <ac:chgData name="Sunra" userId="65501b5a-e832-41ba-977e-da4c1b6a0277" providerId="ADAL" clId="{FFF987D0-C5EE-4540-85C0-EDFD986C7E70}" dt="2020-03-10T08:30:57.470" v="3410" actId="26606"/>
          <ac:spMkLst>
            <pc:docMk/>
            <pc:sldMk cId="222447731" sldId="563"/>
            <ac:spMk id="8" creationId="{8D70B121-56F4-4848-B38B-182089D909FA}"/>
          </ac:spMkLst>
        </pc:spChg>
        <pc:spChg chg="add">
          <ac:chgData name="Sunra" userId="65501b5a-e832-41ba-977e-da4c1b6a0277" providerId="ADAL" clId="{FFF987D0-C5EE-4540-85C0-EDFD986C7E70}" dt="2020-03-10T08:30:57.470" v="3410" actId="26606"/>
          <ac:spMkLst>
            <pc:docMk/>
            <pc:sldMk cId="222447731" sldId="563"/>
            <ac:spMk id="15" creationId="{7515D20E-1AB7-4E74-9236-2B72B63D60B6}"/>
          </ac:spMkLst>
        </pc:spChg>
        <pc:spChg chg="add">
          <ac:chgData name="Sunra" userId="65501b5a-e832-41ba-977e-da4c1b6a0277" providerId="ADAL" clId="{FFF987D0-C5EE-4540-85C0-EDFD986C7E70}" dt="2020-03-10T08:30:57.470" v="3410" actId="26606"/>
          <ac:spMkLst>
            <pc:docMk/>
            <pc:sldMk cId="222447731" sldId="563"/>
            <ac:spMk id="22" creationId="{3873B707-463F-40B0-8227-E8CC6C67EB25}"/>
          </ac:spMkLst>
        </pc:spChg>
        <pc:spChg chg="add">
          <ac:chgData name="Sunra" userId="65501b5a-e832-41ba-977e-da4c1b6a0277" providerId="ADAL" clId="{FFF987D0-C5EE-4540-85C0-EDFD986C7E70}" dt="2020-03-10T08:30:57.470" v="3410" actId="26606"/>
          <ac:spMkLst>
            <pc:docMk/>
            <pc:sldMk cId="222447731" sldId="563"/>
            <ac:spMk id="24" creationId="{19C9EAEA-39D0-4B0E-A0EB-51E7B26740B1}"/>
          </ac:spMkLst>
        </pc:spChg>
        <pc:grpChg chg="add">
          <ac:chgData name="Sunra" userId="65501b5a-e832-41ba-977e-da4c1b6a0277" providerId="ADAL" clId="{FFF987D0-C5EE-4540-85C0-EDFD986C7E70}" dt="2020-03-10T08:30:57.470" v="3410" actId="26606"/>
          <ac:grpSpMkLst>
            <pc:docMk/>
            <pc:sldMk cId="222447731" sldId="563"/>
            <ac:grpSpMk id="17" creationId="{032D8612-31EB-44CF-A1D0-14FD4C705424}"/>
          </ac:grpSpMkLst>
        </pc:grpChg>
        <pc:cxnChg chg="add del">
          <ac:chgData name="Sunra" userId="65501b5a-e832-41ba-977e-da4c1b6a0277" providerId="ADAL" clId="{FFF987D0-C5EE-4540-85C0-EDFD986C7E70}" dt="2020-03-10T08:30:57.470" v="3410" actId="26606"/>
          <ac:cxnSpMkLst>
            <pc:docMk/>
            <pc:sldMk cId="222447731" sldId="563"/>
            <ac:cxnSpMk id="10" creationId="{2D72A2C9-F3CA-4216-8BAD-FA4C970C3C4E}"/>
          </ac:cxnSpMkLst>
        </pc:cxnChg>
      </pc:sldChg>
      <pc:sldChg chg="addSp delSp modSp add mod setBg modAnim">
        <pc:chgData name="Sunra" userId="65501b5a-e832-41ba-977e-da4c1b6a0277" providerId="ADAL" clId="{FFF987D0-C5EE-4540-85C0-EDFD986C7E70}" dt="2020-03-10T08:55:30.779" v="4431" actId="404"/>
        <pc:sldMkLst>
          <pc:docMk/>
          <pc:sldMk cId="3308805279" sldId="564"/>
        </pc:sldMkLst>
        <pc:spChg chg="mod">
          <ac:chgData name="Sunra" userId="65501b5a-e832-41ba-977e-da4c1b6a0277" providerId="ADAL" clId="{FFF987D0-C5EE-4540-85C0-EDFD986C7E70}" dt="2020-03-10T08:31:16.166" v="3411" actId="26606"/>
          <ac:spMkLst>
            <pc:docMk/>
            <pc:sldMk cId="3308805279" sldId="564"/>
            <ac:spMk id="2" creationId="{34347F52-1372-4D09-BBEB-0F7997BB0365}"/>
          </ac:spMkLst>
        </pc:spChg>
        <pc:spChg chg="mod">
          <ac:chgData name="Sunra" userId="65501b5a-e832-41ba-977e-da4c1b6a0277" providerId="ADAL" clId="{FFF987D0-C5EE-4540-85C0-EDFD986C7E70}" dt="2020-03-10T08:55:30.779" v="4431" actId="404"/>
          <ac:spMkLst>
            <pc:docMk/>
            <pc:sldMk cId="3308805279" sldId="564"/>
            <ac:spMk id="3" creationId="{5CC341F3-535B-4EFD-B77C-6240FADC4E4A}"/>
          </ac:spMkLst>
        </pc:spChg>
        <pc:spChg chg="add">
          <ac:chgData name="Sunra" userId="65501b5a-e832-41ba-977e-da4c1b6a0277" providerId="ADAL" clId="{FFF987D0-C5EE-4540-85C0-EDFD986C7E70}" dt="2020-03-10T08:31:16.166" v="3411" actId="26606"/>
          <ac:spMkLst>
            <pc:docMk/>
            <pc:sldMk cId="3308805279" sldId="564"/>
            <ac:spMk id="14" creationId="{D4C74C1C-EF2E-40CF-A712-656E694E6724}"/>
          </ac:spMkLst>
        </pc:spChg>
        <pc:spChg chg="add">
          <ac:chgData name="Sunra" userId="65501b5a-e832-41ba-977e-da4c1b6a0277" providerId="ADAL" clId="{FFF987D0-C5EE-4540-85C0-EDFD986C7E70}" dt="2020-03-10T08:31:16.166" v="3411" actId="26606"/>
          <ac:spMkLst>
            <pc:docMk/>
            <pc:sldMk cId="3308805279" sldId="564"/>
            <ac:spMk id="16" creationId="{90464369-70FA-42AF-948F-80664CA7BFE5}"/>
          </ac:spMkLst>
        </pc:spChg>
        <pc:spChg chg="add">
          <ac:chgData name="Sunra" userId="65501b5a-e832-41ba-977e-da4c1b6a0277" providerId="ADAL" clId="{FFF987D0-C5EE-4540-85C0-EDFD986C7E70}" dt="2020-03-10T08:31:16.166" v="3411" actId="26606"/>
          <ac:spMkLst>
            <pc:docMk/>
            <pc:sldMk cId="3308805279" sldId="564"/>
            <ac:spMk id="18" creationId="{A648176E-454C-437C-B0FC-9B82FCF32B24}"/>
          </ac:spMkLst>
        </pc:spChg>
        <pc:spChg chg="add">
          <ac:chgData name="Sunra" userId="65501b5a-e832-41ba-977e-da4c1b6a0277" providerId="ADAL" clId="{FFF987D0-C5EE-4540-85C0-EDFD986C7E70}" dt="2020-03-10T08:31:16.166" v="3411" actId="26606"/>
          <ac:spMkLst>
            <pc:docMk/>
            <pc:sldMk cId="3308805279" sldId="564"/>
            <ac:spMk id="20" creationId="{A6604B49-AD5C-4590-B051-06C8222ECD99}"/>
          </ac:spMkLst>
        </pc:spChg>
        <pc:spChg chg="add">
          <ac:chgData name="Sunra" userId="65501b5a-e832-41ba-977e-da4c1b6a0277" providerId="ADAL" clId="{FFF987D0-C5EE-4540-85C0-EDFD986C7E70}" dt="2020-03-10T08:31:16.166" v="3411" actId="26606"/>
          <ac:spMkLst>
            <pc:docMk/>
            <pc:sldMk cId="3308805279" sldId="564"/>
            <ac:spMk id="22" creationId="{CC552A98-EF7D-4D42-AB69-066B786AB55B}"/>
          </ac:spMkLst>
        </pc:spChg>
        <pc:picChg chg="add mod">
          <ac:chgData name="Sunra" userId="65501b5a-e832-41ba-977e-da4c1b6a0277" providerId="ADAL" clId="{FFF987D0-C5EE-4540-85C0-EDFD986C7E70}" dt="2020-03-10T08:31:16.166" v="3411" actId="26606"/>
          <ac:picMkLst>
            <pc:docMk/>
            <pc:sldMk cId="3308805279" sldId="564"/>
            <ac:picMk id="7" creationId="{EA16E354-1CDE-4EF8-A81A-F0A6482001FE}"/>
          </ac:picMkLst>
        </pc:picChg>
        <pc:picChg chg="add del">
          <ac:chgData name="Sunra" userId="65501b5a-e832-41ba-977e-da4c1b6a0277" providerId="ADAL" clId="{FFF987D0-C5EE-4540-85C0-EDFD986C7E70}" dt="2020-03-10T08:31:16.166" v="3411" actId="26606"/>
          <ac:picMkLst>
            <pc:docMk/>
            <pc:sldMk cId="3308805279" sldId="564"/>
            <ac:picMk id="9" creationId="{907C05BA-4968-48EC-910E-70FA17952779}"/>
          </ac:picMkLst>
        </pc:picChg>
      </pc:sldChg>
      <pc:sldChg chg="addSp delSp modSp add mod setBg modAnim">
        <pc:chgData name="Sunra" userId="65501b5a-e832-41ba-977e-da4c1b6a0277" providerId="ADAL" clId="{FFF987D0-C5EE-4540-85C0-EDFD986C7E70}" dt="2020-03-10T13:52:48.898" v="4577" actId="20577"/>
        <pc:sldMkLst>
          <pc:docMk/>
          <pc:sldMk cId="2886109328" sldId="565"/>
        </pc:sldMkLst>
        <pc:spChg chg="mod">
          <ac:chgData name="Sunra" userId="65501b5a-e832-41ba-977e-da4c1b6a0277" providerId="ADAL" clId="{FFF987D0-C5EE-4540-85C0-EDFD986C7E70}" dt="2020-03-10T13:52:48.898" v="4577" actId="20577"/>
          <ac:spMkLst>
            <pc:docMk/>
            <pc:sldMk cId="2886109328" sldId="565"/>
            <ac:spMk id="2" creationId="{BA1DF419-CAD1-4904-AA71-AE17E79C6B24}"/>
          </ac:spMkLst>
        </pc:spChg>
        <pc:spChg chg="mod">
          <ac:chgData name="Sunra" userId="65501b5a-e832-41ba-977e-da4c1b6a0277" providerId="ADAL" clId="{FFF987D0-C5EE-4540-85C0-EDFD986C7E70}" dt="2020-03-10T08:56:34.524" v="4441" actId="403"/>
          <ac:spMkLst>
            <pc:docMk/>
            <pc:sldMk cId="2886109328" sldId="565"/>
            <ac:spMk id="3" creationId="{E077A756-1B8B-4936-8558-B1382FAAFA5D}"/>
          </ac:spMkLst>
        </pc:spChg>
        <pc:spChg chg="add del">
          <ac:chgData name="Sunra" userId="65501b5a-e832-41ba-977e-da4c1b6a0277" providerId="ADAL" clId="{FFF987D0-C5EE-4540-85C0-EDFD986C7E70}" dt="2020-03-10T08:18:26.217" v="2263" actId="26606"/>
          <ac:spMkLst>
            <pc:docMk/>
            <pc:sldMk cId="2886109328" sldId="565"/>
            <ac:spMk id="8" creationId="{389575E1-3389-451A-A5F7-27854C25C599}"/>
          </ac:spMkLst>
        </pc:spChg>
        <pc:spChg chg="add del">
          <ac:chgData name="Sunra" userId="65501b5a-e832-41ba-977e-da4c1b6a0277" providerId="ADAL" clId="{FFF987D0-C5EE-4540-85C0-EDFD986C7E70}" dt="2020-03-10T08:18:26.217" v="2263" actId="26606"/>
          <ac:spMkLst>
            <pc:docMk/>
            <pc:sldMk cId="2886109328" sldId="565"/>
            <ac:spMk id="10" creationId="{A53CCC5C-D88E-40FB-B30B-23DCDBD01D37}"/>
          </ac:spMkLst>
        </pc:spChg>
        <pc:spChg chg="add del">
          <ac:chgData name="Sunra" userId="65501b5a-e832-41ba-977e-da4c1b6a0277" providerId="ADAL" clId="{FFF987D0-C5EE-4540-85C0-EDFD986C7E70}" dt="2020-03-10T08:18:26.217" v="2263" actId="26606"/>
          <ac:spMkLst>
            <pc:docMk/>
            <pc:sldMk cId="2886109328" sldId="565"/>
            <ac:spMk id="12" creationId="{081E4A58-353D-44AE-B2FC-2A74E2E400F7}"/>
          </ac:spMkLst>
        </pc:spChg>
        <pc:spChg chg="add">
          <ac:chgData name="Sunra" userId="65501b5a-e832-41ba-977e-da4c1b6a0277" providerId="ADAL" clId="{FFF987D0-C5EE-4540-85C0-EDFD986C7E70}" dt="2020-03-10T08:18:26.217" v="2263" actId="26606"/>
          <ac:spMkLst>
            <pc:docMk/>
            <pc:sldMk cId="2886109328" sldId="565"/>
            <ac:spMk id="17" creationId="{12FB12AE-71D1-47FD-9AC3-EE2C07424534}"/>
          </ac:spMkLst>
        </pc:spChg>
        <pc:spChg chg="add">
          <ac:chgData name="Sunra" userId="65501b5a-e832-41ba-977e-da4c1b6a0277" providerId="ADAL" clId="{FFF987D0-C5EE-4540-85C0-EDFD986C7E70}" dt="2020-03-10T08:18:26.217" v="2263" actId="26606"/>
          <ac:spMkLst>
            <pc:docMk/>
            <pc:sldMk cId="2886109328" sldId="565"/>
            <ac:spMk id="19" creationId="{64853C7E-3CBA-4464-865F-6044D94B1BE9}"/>
          </ac:spMkLst>
        </pc:spChg>
        <pc:spChg chg="add">
          <ac:chgData name="Sunra" userId="65501b5a-e832-41ba-977e-da4c1b6a0277" providerId="ADAL" clId="{FFF987D0-C5EE-4540-85C0-EDFD986C7E70}" dt="2020-03-10T08:18:26.217" v="2263" actId="26606"/>
          <ac:spMkLst>
            <pc:docMk/>
            <pc:sldMk cId="2886109328" sldId="565"/>
            <ac:spMk id="21" creationId="{55EFEC59-B929-4851-9DEF-9106F27979A9}"/>
          </ac:spMkLst>
        </pc:spChg>
        <pc:spChg chg="add">
          <ac:chgData name="Sunra" userId="65501b5a-e832-41ba-977e-da4c1b6a0277" providerId="ADAL" clId="{FFF987D0-C5EE-4540-85C0-EDFD986C7E70}" dt="2020-03-10T08:18:26.217" v="2263" actId="26606"/>
          <ac:spMkLst>
            <pc:docMk/>
            <pc:sldMk cId="2886109328" sldId="565"/>
            <ac:spMk id="23" creationId="{6C132392-D5FF-4588-8FA1-5BAD77BF6464}"/>
          </ac:spMkLst>
        </pc:spChg>
        <pc:spChg chg="add">
          <ac:chgData name="Sunra" userId="65501b5a-e832-41ba-977e-da4c1b6a0277" providerId="ADAL" clId="{FFF987D0-C5EE-4540-85C0-EDFD986C7E70}" dt="2020-03-10T08:18:26.217" v="2263" actId="26606"/>
          <ac:spMkLst>
            <pc:docMk/>
            <pc:sldMk cId="2886109328" sldId="565"/>
            <ac:spMk id="25" creationId="{C7EAC045-695C-4E73-9B7C-AFD6FB22DA20}"/>
          </ac:spMkLst>
        </pc:spChg>
        <pc:spChg chg="add">
          <ac:chgData name="Sunra" userId="65501b5a-e832-41ba-977e-da4c1b6a0277" providerId="ADAL" clId="{FFF987D0-C5EE-4540-85C0-EDFD986C7E70}" dt="2020-03-10T08:18:26.217" v="2263" actId="26606"/>
          <ac:spMkLst>
            <pc:docMk/>
            <pc:sldMk cId="2886109328" sldId="565"/>
            <ac:spMk id="27" creationId="{404A7A3A-BEAE-4BC6-A163-5D0E5F8C4669}"/>
          </ac:spMkLst>
        </pc:spChg>
        <pc:spChg chg="add">
          <ac:chgData name="Sunra" userId="65501b5a-e832-41ba-977e-da4c1b6a0277" providerId="ADAL" clId="{FFF987D0-C5EE-4540-85C0-EDFD986C7E70}" dt="2020-03-10T08:18:26.217" v="2263" actId="26606"/>
          <ac:spMkLst>
            <pc:docMk/>
            <pc:sldMk cId="2886109328" sldId="565"/>
            <ac:spMk id="29" creationId="{12ED3B7D-405D-4DFA-8608-B6DE7467183E}"/>
          </ac:spMkLst>
        </pc:spChg>
      </pc:sldChg>
      <pc:sldChg chg="addSp modSp add mod setBg">
        <pc:chgData name="Sunra" userId="65501b5a-e832-41ba-977e-da4c1b6a0277" providerId="ADAL" clId="{FFF987D0-C5EE-4540-85C0-EDFD986C7E70}" dt="2020-03-10T08:42:23.594" v="3759" actId="1076"/>
        <pc:sldMkLst>
          <pc:docMk/>
          <pc:sldMk cId="4261004215" sldId="566"/>
        </pc:sldMkLst>
        <pc:spChg chg="mod ord">
          <ac:chgData name="Sunra" userId="65501b5a-e832-41ba-977e-da4c1b6a0277" providerId="ADAL" clId="{FFF987D0-C5EE-4540-85C0-EDFD986C7E70}" dt="2020-03-10T08:42:23.594" v="3759" actId="1076"/>
          <ac:spMkLst>
            <pc:docMk/>
            <pc:sldMk cId="4261004215" sldId="566"/>
            <ac:spMk id="2" creationId="{F70EF005-B214-4144-A7F9-815B6ED886E6}"/>
          </ac:spMkLst>
        </pc:spChg>
        <pc:spChg chg="mod">
          <ac:chgData name="Sunra" userId="65501b5a-e832-41ba-977e-da4c1b6a0277" providerId="ADAL" clId="{FFF987D0-C5EE-4540-85C0-EDFD986C7E70}" dt="2020-03-10T08:36:22.579" v="3429" actId="27636"/>
          <ac:spMkLst>
            <pc:docMk/>
            <pc:sldMk cId="4261004215" sldId="566"/>
            <ac:spMk id="3" creationId="{04F2F481-BD42-45D7-A0F8-B0BD894775EC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8" creationId="{88294908-8B00-4F58-BBBA-20F71A40AA9E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10" creationId="{4364C879-1404-4203-8E9D-CC5DE0A621A2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12" creationId="{84617302-4B0D-4351-A6BB-6F0930D943AC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14" creationId="{DA2C7802-C2E0-4218-8F89-8DD7CCD2CD1C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16" creationId="{A6D7111A-21E5-4EE9-8A78-10E5530F0116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18" creationId="{A3969E80-A77B-49FC-9122-D89AFD5EE118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20" creationId="{1849CA57-76BD-4CF2-80BA-D7A46A01B7B1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22" creationId="{35E9085E-E730-4768-83D4-6CB7E9897153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24" creationId="{973272FE-A474-4CAE-8CA2-BCC8B476C3F4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26" creationId="{E07981EA-05A6-437C-88D7-B377B92B031D}"/>
          </ac:spMkLst>
        </pc:spChg>
        <pc:spChg chg="add">
          <ac:chgData name="Sunra" userId="65501b5a-e832-41ba-977e-da4c1b6a0277" providerId="ADAL" clId="{FFF987D0-C5EE-4540-85C0-EDFD986C7E70}" dt="2020-03-10T08:17:28.764" v="2248" actId="26606"/>
          <ac:spMkLst>
            <pc:docMk/>
            <pc:sldMk cId="4261004215" sldId="566"/>
            <ac:spMk id="28" creationId="{15E3C750-986E-4769-B1AE-49289FBEE757}"/>
          </ac:spMkLst>
        </pc:spChg>
      </pc:sldChg>
      <pc:sldChg chg="addSp modSp add mod setBg">
        <pc:chgData name="Sunra" userId="65501b5a-e832-41ba-977e-da4c1b6a0277" providerId="ADAL" clId="{FFF987D0-C5EE-4540-85C0-EDFD986C7E70}" dt="2020-03-10T08:49:52.166" v="4146" actId="20577"/>
        <pc:sldMkLst>
          <pc:docMk/>
          <pc:sldMk cId="3347053801" sldId="567"/>
        </pc:sldMkLst>
        <pc:spChg chg="mod">
          <ac:chgData name="Sunra" userId="65501b5a-e832-41ba-977e-da4c1b6a0277" providerId="ADAL" clId="{FFF987D0-C5EE-4540-85C0-EDFD986C7E70}" dt="2020-03-10T08:25:21.438" v="2774" actId="26606"/>
          <ac:spMkLst>
            <pc:docMk/>
            <pc:sldMk cId="3347053801" sldId="567"/>
            <ac:spMk id="2" creationId="{3F748B4C-18B7-447A-AB03-DFF880EA0767}"/>
          </ac:spMkLst>
        </pc:spChg>
        <pc:spChg chg="mod">
          <ac:chgData name="Sunra" userId="65501b5a-e832-41ba-977e-da4c1b6a0277" providerId="ADAL" clId="{FFF987D0-C5EE-4540-85C0-EDFD986C7E70}" dt="2020-03-10T08:49:52.166" v="4146" actId="20577"/>
          <ac:spMkLst>
            <pc:docMk/>
            <pc:sldMk cId="3347053801" sldId="567"/>
            <ac:spMk id="3" creationId="{84D45FD4-559E-4D1A-AD90-A46BC71878ED}"/>
          </ac:spMkLst>
        </pc:spChg>
        <pc:spChg chg="add">
          <ac:chgData name="Sunra" userId="65501b5a-e832-41ba-977e-da4c1b6a0277" providerId="ADAL" clId="{FFF987D0-C5EE-4540-85C0-EDFD986C7E70}" dt="2020-03-10T08:25:21.438" v="2774" actId="26606"/>
          <ac:spMkLst>
            <pc:docMk/>
            <pc:sldMk cId="3347053801" sldId="567"/>
            <ac:spMk id="8" creationId="{F837543A-6020-4505-A233-C9DB4BF74011}"/>
          </ac:spMkLst>
        </pc:spChg>
        <pc:spChg chg="add">
          <ac:chgData name="Sunra" userId="65501b5a-e832-41ba-977e-da4c1b6a0277" providerId="ADAL" clId="{FFF987D0-C5EE-4540-85C0-EDFD986C7E70}" dt="2020-03-10T08:25:21.438" v="2774" actId="26606"/>
          <ac:spMkLst>
            <pc:docMk/>
            <pc:sldMk cId="3347053801" sldId="567"/>
            <ac:spMk id="10" creationId="{35B16301-FB18-48BA-A6DD-C37CAF6F9A18}"/>
          </ac:spMkLst>
        </pc:spChg>
        <pc:spChg chg="add">
          <ac:chgData name="Sunra" userId="65501b5a-e832-41ba-977e-da4c1b6a0277" providerId="ADAL" clId="{FFF987D0-C5EE-4540-85C0-EDFD986C7E70}" dt="2020-03-10T08:25:21.438" v="2774" actId="26606"/>
          <ac:spMkLst>
            <pc:docMk/>
            <pc:sldMk cId="3347053801" sldId="567"/>
            <ac:spMk id="12" creationId="{C3C0D90E-074A-4F52-9B11-B52BEF4BCBE5}"/>
          </ac:spMkLst>
        </pc:spChg>
        <pc:spChg chg="add">
          <ac:chgData name="Sunra" userId="65501b5a-e832-41ba-977e-da4c1b6a0277" providerId="ADAL" clId="{FFF987D0-C5EE-4540-85C0-EDFD986C7E70}" dt="2020-03-10T08:25:21.438" v="2774" actId="26606"/>
          <ac:spMkLst>
            <pc:docMk/>
            <pc:sldMk cId="3347053801" sldId="567"/>
            <ac:spMk id="14" creationId="{CABBD4C1-E6F8-46F6-8152-A8A97490BF4D}"/>
          </ac:spMkLst>
        </pc:spChg>
        <pc:spChg chg="add">
          <ac:chgData name="Sunra" userId="65501b5a-e832-41ba-977e-da4c1b6a0277" providerId="ADAL" clId="{FFF987D0-C5EE-4540-85C0-EDFD986C7E70}" dt="2020-03-10T08:25:21.438" v="2774" actId="26606"/>
          <ac:spMkLst>
            <pc:docMk/>
            <pc:sldMk cId="3347053801" sldId="567"/>
            <ac:spMk id="16" creationId="{83BA5EF5-1FE9-4BF9-83BB-269BCDDF6156}"/>
          </ac:spMkLst>
        </pc:spChg>
        <pc:spChg chg="add">
          <ac:chgData name="Sunra" userId="65501b5a-e832-41ba-977e-da4c1b6a0277" providerId="ADAL" clId="{FFF987D0-C5EE-4540-85C0-EDFD986C7E70}" dt="2020-03-10T08:25:21.438" v="2774" actId="26606"/>
          <ac:spMkLst>
            <pc:docMk/>
            <pc:sldMk cId="3347053801" sldId="567"/>
            <ac:spMk id="20" creationId="{88853921-7BC9-4BDE-ACAB-133C683C82D6}"/>
          </ac:spMkLst>
        </pc:spChg>
        <pc:spChg chg="add">
          <ac:chgData name="Sunra" userId="65501b5a-e832-41ba-977e-da4c1b6a0277" providerId="ADAL" clId="{FFF987D0-C5EE-4540-85C0-EDFD986C7E70}" dt="2020-03-10T08:25:21.438" v="2774" actId="26606"/>
          <ac:spMkLst>
            <pc:docMk/>
            <pc:sldMk cId="3347053801" sldId="567"/>
            <ac:spMk id="22" creationId="{09192968-3AE7-4470-A61C-97294BB92731}"/>
          </ac:spMkLst>
        </pc:spChg>
        <pc:spChg chg="add">
          <ac:chgData name="Sunra" userId="65501b5a-e832-41ba-977e-da4c1b6a0277" providerId="ADAL" clId="{FFF987D0-C5EE-4540-85C0-EDFD986C7E70}" dt="2020-03-10T08:25:21.438" v="2774" actId="26606"/>
          <ac:spMkLst>
            <pc:docMk/>
            <pc:sldMk cId="3347053801" sldId="567"/>
            <ac:spMk id="24" creationId="{3AB72E55-43E4-4356-BFE8-E2102CB0B505}"/>
          </ac:spMkLst>
        </pc:spChg>
        <pc:cxnChg chg="add">
          <ac:chgData name="Sunra" userId="65501b5a-e832-41ba-977e-da4c1b6a0277" providerId="ADAL" clId="{FFF987D0-C5EE-4540-85C0-EDFD986C7E70}" dt="2020-03-10T08:25:21.438" v="2774" actId="26606"/>
          <ac:cxnSpMkLst>
            <pc:docMk/>
            <pc:sldMk cId="3347053801" sldId="567"/>
            <ac:cxnSpMk id="18" creationId="{4B3BCACB-5880-460B-9606-8C433A9AF99D}"/>
          </ac:cxnSpMkLst>
        </pc:cxnChg>
      </pc:sldChg>
      <pc:sldChg chg="addSp delSp modSp add mod ord setBg modAnim">
        <pc:chgData name="Sunra" userId="65501b5a-e832-41ba-977e-da4c1b6a0277" providerId="ADAL" clId="{FFF987D0-C5EE-4540-85C0-EDFD986C7E70}" dt="2020-03-10T09:28:53.791" v="4571" actId="26606"/>
        <pc:sldMkLst>
          <pc:docMk/>
          <pc:sldMk cId="2345160819" sldId="568"/>
        </pc:sldMkLst>
        <pc:spChg chg="mod ord">
          <ac:chgData name="Sunra" userId="65501b5a-e832-41ba-977e-da4c1b6a0277" providerId="ADAL" clId="{FFF987D0-C5EE-4540-85C0-EDFD986C7E70}" dt="2020-03-10T09:28:53.791" v="4571" actId="26606"/>
          <ac:spMkLst>
            <pc:docMk/>
            <pc:sldMk cId="2345160819" sldId="568"/>
            <ac:spMk id="2" creationId="{05358D3D-7FDB-415D-9B95-6C06FAD38934}"/>
          </ac:spMkLst>
        </pc:spChg>
        <pc:spChg chg="del">
          <ac:chgData name="Sunra" userId="65501b5a-e832-41ba-977e-da4c1b6a0277" providerId="ADAL" clId="{FFF987D0-C5EE-4540-85C0-EDFD986C7E70}" dt="2020-03-10T09:27:30.705" v="4483"/>
          <ac:spMkLst>
            <pc:docMk/>
            <pc:sldMk cId="2345160819" sldId="568"/>
            <ac:spMk id="3" creationId="{0B446D88-AA26-41F5-8E5B-C56FBE4F07F2}"/>
          </ac:spMkLst>
        </pc:spChg>
        <pc:spChg chg="add">
          <ac:chgData name="Sunra" userId="65501b5a-e832-41ba-977e-da4c1b6a0277" providerId="ADAL" clId="{FFF987D0-C5EE-4540-85C0-EDFD986C7E70}" dt="2020-03-10T09:28:53.791" v="4571" actId="26606"/>
          <ac:spMkLst>
            <pc:docMk/>
            <pc:sldMk cId="2345160819" sldId="568"/>
            <ac:spMk id="8" creationId="{BEB5A25E-776D-4139-A35D-F235C91CE7BC}"/>
          </ac:spMkLst>
        </pc:spChg>
        <pc:spChg chg="add del">
          <ac:chgData name="Sunra" userId="65501b5a-e832-41ba-977e-da4c1b6a0277" providerId="ADAL" clId="{FFF987D0-C5EE-4540-85C0-EDFD986C7E70}" dt="2020-03-10T09:28:51.472" v="4568" actId="26606"/>
          <ac:spMkLst>
            <pc:docMk/>
            <pc:sldMk cId="2345160819" sldId="568"/>
            <ac:spMk id="9" creationId="{407C9FC5-0C1E-42A8-97E6-F940775A0575}"/>
          </ac:spMkLst>
        </pc:spChg>
        <pc:spChg chg="add del">
          <ac:chgData name="Sunra" userId="65501b5a-e832-41ba-977e-da4c1b6a0277" providerId="ADAL" clId="{FFF987D0-C5EE-4540-85C0-EDFD986C7E70}" dt="2020-03-10T09:28:51.472" v="4568" actId="26606"/>
          <ac:spMkLst>
            <pc:docMk/>
            <pc:sldMk cId="2345160819" sldId="568"/>
            <ac:spMk id="11" creationId="{9EE371B4-A1D9-4EFE-8FE1-000495831EFA}"/>
          </ac:spMkLst>
        </pc:spChg>
        <pc:spChg chg="add del">
          <ac:chgData name="Sunra" userId="65501b5a-e832-41ba-977e-da4c1b6a0277" providerId="ADAL" clId="{FFF987D0-C5EE-4540-85C0-EDFD986C7E70}" dt="2020-03-10T09:28:51.472" v="4568" actId="26606"/>
          <ac:spMkLst>
            <pc:docMk/>
            <pc:sldMk cId="2345160819" sldId="568"/>
            <ac:spMk id="13" creationId="{2E19C174-9C7C-461E-970B-432019901562}"/>
          </ac:spMkLst>
        </pc:spChg>
        <pc:spChg chg="add del">
          <ac:chgData name="Sunra" userId="65501b5a-e832-41ba-977e-da4c1b6a0277" providerId="ADAL" clId="{FFF987D0-C5EE-4540-85C0-EDFD986C7E70}" dt="2020-03-10T09:28:53.778" v="4570" actId="26606"/>
          <ac:spMkLst>
            <pc:docMk/>
            <pc:sldMk cId="2345160819" sldId="568"/>
            <ac:spMk id="24" creationId="{206EB10C-F66D-4E3E-9D39-9AF82725E575}"/>
          </ac:spMkLst>
        </pc:spChg>
        <pc:spChg chg="add del">
          <ac:chgData name="Sunra" userId="65501b5a-e832-41ba-977e-da4c1b6a0277" providerId="ADAL" clId="{FFF987D0-C5EE-4540-85C0-EDFD986C7E70}" dt="2020-03-10T09:28:53.778" v="4570" actId="26606"/>
          <ac:spMkLst>
            <pc:docMk/>
            <pc:sldMk cId="2345160819" sldId="568"/>
            <ac:spMk id="25" creationId="{696922BF-1393-40E3-A84D-D564FE2724A3}"/>
          </ac:spMkLst>
        </pc:spChg>
        <pc:spChg chg="add del">
          <ac:chgData name="Sunra" userId="65501b5a-e832-41ba-977e-da4c1b6a0277" providerId="ADAL" clId="{FFF987D0-C5EE-4540-85C0-EDFD986C7E70}" dt="2020-03-10T09:28:53.778" v="4570" actId="26606"/>
          <ac:spMkLst>
            <pc:docMk/>
            <pc:sldMk cId="2345160819" sldId="568"/>
            <ac:spMk id="27" creationId="{63FA5A5A-43DD-49CE-891B-7DDEA709A5B0}"/>
          </ac:spMkLst>
        </pc:spChg>
        <pc:grpChg chg="add del">
          <ac:chgData name="Sunra" userId="65501b5a-e832-41ba-977e-da4c1b6a0277" providerId="ADAL" clId="{FFF987D0-C5EE-4540-85C0-EDFD986C7E70}" dt="2020-03-10T09:28:53.778" v="4570" actId="26606"/>
          <ac:grpSpMkLst>
            <pc:docMk/>
            <pc:sldMk cId="2345160819" sldId="568"/>
            <ac:grpSpMk id="26" creationId="{BD85D749-A2C4-47EF-8069-50BC1F112F57}"/>
          </ac:grpSpMkLst>
        </pc:grpChg>
        <pc:grpChg chg="add del">
          <ac:chgData name="Sunra" userId="65501b5a-e832-41ba-977e-da4c1b6a0277" providerId="ADAL" clId="{FFF987D0-C5EE-4540-85C0-EDFD986C7E70}" dt="2020-03-10T09:28:53.778" v="4570" actId="26606"/>
          <ac:grpSpMkLst>
            <pc:docMk/>
            <pc:sldMk cId="2345160819" sldId="568"/>
            <ac:grpSpMk id="29" creationId="{99D1DE42-B8AA-47DE-A677-2FA3D071100D}"/>
          </ac:grpSpMkLst>
        </pc:grpChg>
        <pc:picChg chg="add mod">
          <ac:chgData name="Sunra" userId="65501b5a-e832-41ba-977e-da4c1b6a0277" providerId="ADAL" clId="{FFF987D0-C5EE-4540-85C0-EDFD986C7E70}" dt="2020-03-10T09:28:53.791" v="4571" actId="26606"/>
          <ac:picMkLst>
            <pc:docMk/>
            <pc:sldMk cId="2345160819" sldId="568"/>
            <ac:picMk id="4" creationId="{98AF6E38-442A-4781-A8B8-2971D9FACF9D}"/>
          </ac:picMkLst>
        </pc:picChg>
      </pc:sldChg>
      <pc:sldChg chg="delSp add setBg delDesignElem">
        <pc:chgData name="Sunra" userId="65501b5a-e832-41ba-977e-da4c1b6a0277" providerId="ADAL" clId="{FFF987D0-C5EE-4540-85C0-EDFD986C7E70}" dt="2020-03-10T09:23:24.630" v="4448"/>
        <pc:sldMkLst>
          <pc:docMk/>
          <pc:sldMk cId="2235710746" sldId="569"/>
        </pc:sldMkLst>
        <pc:spChg chg="del">
          <ac:chgData name="Sunra" userId="65501b5a-e832-41ba-977e-da4c1b6a0277" providerId="ADAL" clId="{FFF987D0-C5EE-4540-85C0-EDFD986C7E70}" dt="2020-03-10T09:23:24.630" v="4448"/>
          <ac:spMkLst>
            <pc:docMk/>
            <pc:sldMk cId="2235710746" sldId="569"/>
            <ac:spMk id="11" creationId="{5E39A796-BE83-48B1-B33F-35C4A32AAB57}"/>
          </ac:spMkLst>
        </pc:spChg>
        <pc:spChg chg="del">
          <ac:chgData name="Sunra" userId="65501b5a-e832-41ba-977e-da4c1b6a0277" providerId="ADAL" clId="{FFF987D0-C5EE-4540-85C0-EDFD986C7E70}" dt="2020-03-10T09:23:24.630" v="4448"/>
          <ac:spMkLst>
            <pc:docMk/>
            <pc:sldMk cId="2235710746" sldId="569"/>
            <ac:spMk id="13" creationId="{72F84B47-E267-4194-8194-831DB7B5547F}"/>
          </ac:spMkLst>
        </pc:spChg>
      </pc:sldChg>
      <pc:sldChg chg="addSp delSp modSp add mod setBg">
        <pc:chgData name="Sunra" userId="65501b5a-e832-41ba-977e-da4c1b6a0277" providerId="ADAL" clId="{FFF987D0-C5EE-4540-85C0-EDFD986C7E70}" dt="2020-03-10T09:24:10.017" v="4482" actId="20577"/>
        <pc:sldMkLst>
          <pc:docMk/>
          <pc:sldMk cId="3299184742" sldId="570"/>
        </pc:sldMkLst>
        <pc:spChg chg="mod">
          <ac:chgData name="Sunra" userId="65501b5a-e832-41ba-977e-da4c1b6a0277" providerId="ADAL" clId="{FFF987D0-C5EE-4540-85C0-EDFD986C7E70}" dt="2020-03-10T09:24:07.742" v="4481" actId="26606"/>
          <ac:spMkLst>
            <pc:docMk/>
            <pc:sldMk cId="3299184742" sldId="570"/>
            <ac:spMk id="2" creationId="{AA9D4ED5-24C3-4F52-A3A0-34BB01C44272}"/>
          </ac:spMkLst>
        </pc:spChg>
        <pc:spChg chg="del">
          <ac:chgData name="Sunra" userId="65501b5a-e832-41ba-977e-da4c1b6a0277" providerId="ADAL" clId="{FFF987D0-C5EE-4540-85C0-EDFD986C7E70}" dt="2020-03-10T09:23:57.138" v="4478"/>
          <ac:spMkLst>
            <pc:docMk/>
            <pc:sldMk cId="3299184742" sldId="570"/>
            <ac:spMk id="3" creationId="{73778FBA-8111-434E-A18C-1A83AECAFADD}"/>
          </ac:spMkLst>
        </pc:spChg>
        <pc:spChg chg="add mod">
          <ac:chgData name="Sunra" userId="65501b5a-e832-41ba-977e-da4c1b6a0277" providerId="ADAL" clId="{FFF987D0-C5EE-4540-85C0-EDFD986C7E70}" dt="2020-03-10T09:24:10.017" v="4482" actId="20577"/>
          <ac:spMkLst>
            <pc:docMk/>
            <pc:sldMk cId="3299184742" sldId="570"/>
            <ac:spMk id="4" creationId="{8D9CA891-5832-4762-BD2F-D83428F8106C}"/>
          </ac:spMkLst>
        </pc:spChg>
        <pc:spChg chg="add del">
          <ac:chgData name="Sunra" userId="65501b5a-e832-41ba-977e-da4c1b6a0277" providerId="ADAL" clId="{FFF987D0-C5EE-4540-85C0-EDFD986C7E70}" dt="2020-03-10T09:24:07.692" v="4480" actId="26606"/>
          <ac:spMkLst>
            <pc:docMk/>
            <pc:sldMk cId="3299184742" sldId="570"/>
            <ac:spMk id="9" creationId="{46F1F2C8-798B-4CCE-A851-94AFAF350BED}"/>
          </ac:spMkLst>
        </pc:spChg>
        <pc:spChg chg="add del">
          <ac:chgData name="Sunra" userId="65501b5a-e832-41ba-977e-da4c1b6a0277" providerId="ADAL" clId="{FFF987D0-C5EE-4540-85C0-EDFD986C7E70}" dt="2020-03-10T09:24:07.692" v="4480" actId="26606"/>
          <ac:spMkLst>
            <pc:docMk/>
            <pc:sldMk cId="3299184742" sldId="570"/>
            <ac:spMk id="11" creationId="{755E9CD0-04B0-4A3C-B291-AD913379C713}"/>
          </ac:spMkLst>
        </pc:spChg>
        <pc:spChg chg="add del">
          <ac:chgData name="Sunra" userId="65501b5a-e832-41ba-977e-da4c1b6a0277" providerId="ADAL" clId="{FFF987D0-C5EE-4540-85C0-EDFD986C7E70}" dt="2020-03-10T09:24:07.692" v="4480" actId="26606"/>
          <ac:spMkLst>
            <pc:docMk/>
            <pc:sldMk cId="3299184742" sldId="570"/>
            <ac:spMk id="13" creationId="{1DD8BF3B-6066-418C-8D1A-75C5E396FC04}"/>
          </ac:spMkLst>
        </pc:spChg>
        <pc:spChg chg="add del">
          <ac:chgData name="Sunra" userId="65501b5a-e832-41ba-977e-da4c1b6a0277" providerId="ADAL" clId="{FFF987D0-C5EE-4540-85C0-EDFD986C7E70}" dt="2020-03-10T09:24:07.692" v="4480" actId="26606"/>
          <ac:spMkLst>
            <pc:docMk/>
            <pc:sldMk cId="3299184742" sldId="570"/>
            <ac:spMk id="15" creationId="{80BC66F9-7A74-4286-AD22-1174052CC22C}"/>
          </ac:spMkLst>
        </pc:spChg>
        <pc:spChg chg="add del">
          <ac:chgData name="Sunra" userId="65501b5a-e832-41ba-977e-da4c1b6a0277" providerId="ADAL" clId="{FFF987D0-C5EE-4540-85C0-EDFD986C7E70}" dt="2020-03-10T09:24:07.692" v="4480" actId="26606"/>
          <ac:spMkLst>
            <pc:docMk/>
            <pc:sldMk cId="3299184742" sldId="570"/>
            <ac:spMk id="17" creationId="{D8142CC3-2B5C-48E6-9DF0-6C8ACBAF23EF}"/>
          </ac:spMkLst>
        </pc:spChg>
        <pc:spChg chg="add del">
          <ac:chgData name="Sunra" userId="65501b5a-e832-41ba-977e-da4c1b6a0277" providerId="ADAL" clId="{FFF987D0-C5EE-4540-85C0-EDFD986C7E70}" dt="2020-03-10T09:24:07.692" v="4480" actId="26606"/>
          <ac:spMkLst>
            <pc:docMk/>
            <pc:sldMk cId="3299184742" sldId="570"/>
            <ac:spMk id="21" creationId="{46A89C79-8EF3-4AF9-B3D9-59A883F41C83}"/>
          </ac:spMkLst>
        </pc:spChg>
        <pc:spChg chg="add del">
          <ac:chgData name="Sunra" userId="65501b5a-e832-41ba-977e-da4c1b6a0277" providerId="ADAL" clId="{FFF987D0-C5EE-4540-85C0-EDFD986C7E70}" dt="2020-03-10T09:24:07.692" v="4480" actId="26606"/>
          <ac:spMkLst>
            <pc:docMk/>
            <pc:sldMk cId="3299184742" sldId="570"/>
            <ac:spMk id="23" creationId="{EFE5CE34-4543-42E5-B82C-1F3D12422CDD}"/>
          </ac:spMkLst>
        </pc:spChg>
        <pc:spChg chg="add del">
          <ac:chgData name="Sunra" userId="65501b5a-e832-41ba-977e-da4c1b6a0277" providerId="ADAL" clId="{FFF987D0-C5EE-4540-85C0-EDFD986C7E70}" dt="2020-03-10T09:24:07.692" v="4480" actId="26606"/>
          <ac:spMkLst>
            <pc:docMk/>
            <pc:sldMk cId="3299184742" sldId="570"/>
            <ac:spMk id="25" creationId="{72AF41FE-63D7-4695-81D2-66D2510E4486}"/>
          </ac:spMkLst>
        </pc:spChg>
        <pc:spChg chg="add">
          <ac:chgData name="Sunra" userId="65501b5a-e832-41ba-977e-da4c1b6a0277" providerId="ADAL" clId="{FFF987D0-C5EE-4540-85C0-EDFD986C7E70}" dt="2020-03-10T09:24:07.742" v="4481" actId="26606"/>
          <ac:spMkLst>
            <pc:docMk/>
            <pc:sldMk cId="3299184742" sldId="570"/>
            <ac:spMk id="27" creationId="{D278ADA9-6383-4BDD-80D2-8899A402687B}"/>
          </ac:spMkLst>
        </pc:spChg>
        <pc:spChg chg="add">
          <ac:chgData name="Sunra" userId="65501b5a-e832-41ba-977e-da4c1b6a0277" providerId="ADAL" clId="{FFF987D0-C5EE-4540-85C0-EDFD986C7E70}" dt="2020-03-10T09:24:07.742" v="4481" actId="26606"/>
          <ac:spMkLst>
            <pc:docMk/>
            <pc:sldMk cId="3299184742" sldId="570"/>
            <ac:spMk id="28" creationId="{484B7147-B0F6-40ED-B5A2-FF72BC8198B6}"/>
          </ac:spMkLst>
        </pc:spChg>
        <pc:spChg chg="add">
          <ac:chgData name="Sunra" userId="65501b5a-e832-41ba-977e-da4c1b6a0277" providerId="ADAL" clId="{FFF987D0-C5EE-4540-85C0-EDFD986C7E70}" dt="2020-03-10T09:24:07.742" v="4481" actId="26606"/>
          <ac:spMkLst>
            <pc:docMk/>
            <pc:sldMk cId="3299184742" sldId="570"/>
            <ac:spMk id="29" creationId="{B36D2DE0-0628-4A9A-A59D-7BA8B5EB3022}"/>
          </ac:spMkLst>
        </pc:spChg>
        <pc:spChg chg="add">
          <ac:chgData name="Sunra" userId="65501b5a-e832-41ba-977e-da4c1b6a0277" providerId="ADAL" clId="{FFF987D0-C5EE-4540-85C0-EDFD986C7E70}" dt="2020-03-10T09:24:07.742" v="4481" actId="26606"/>
          <ac:spMkLst>
            <pc:docMk/>
            <pc:sldMk cId="3299184742" sldId="570"/>
            <ac:spMk id="30" creationId="{48E405C9-94BE-41DA-928C-DEC9A8550E9F}"/>
          </ac:spMkLst>
        </pc:spChg>
        <pc:spChg chg="add">
          <ac:chgData name="Sunra" userId="65501b5a-e832-41ba-977e-da4c1b6a0277" providerId="ADAL" clId="{FFF987D0-C5EE-4540-85C0-EDFD986C7E70}" dt="2020-03-10T09:24:07.742" v="4481" actId="26606"/>
          <ac:spMkLst>
            <pc:docMk/>
            <pc:sldMk cId="3299184742" sldId="570"/>
            <ac:spMk id="31" creationId="{D2091A72-D5BB-42AC-8FD3-F7747D90861E}"/>
          </ac:spMkLst>
        </pc:spChg>
        <pc:spChg chg="add">
          <ac:chgData name="Sunra" userId="65501b5a-e832-41ba-977e-da4c1b6a0277" providerId="ADAL" clId="{FFF987D0-C5EE-4540-85C0-EDFD986C7E70}" dt="2020-03-10T09:24:07.742" v="4481" actId="26606"/>
          <ac:spMkLst>
            <pc:docMk/>
            <pc:sldMk cId="3299184742" sldId="570"/>
            <ac:spMk id="32" creationId="{6ED12BFC-A737-46AF-8411-481112D54B0C}"/>
          </ac:spMkLst>
        </pc:spChg>
        <pc:cxnChg chg="add del">
          <ac:chgData name="Sunra" userId="65501b5a-e832-41ba-977e-da4c1b6a0277" providerId="ADAL" clId="{FFF987D0-C5EE-4540-85C0-EDFD986C7E70}" dt="2020-03-10T09:24:07.692" v="4480" actId="26606"/>
          <ac:cxnSpMkLst>
            <pc:docMk/>
            <pc:sldMk cId="3299184742" sldId="570"/>
            <ac:cxnSpMk id="19" creationId="{7B2D303B-3DD0-4319-9EAD-361847FEC71D}"/>
          </ac:cxnSpMkLst>
        </pc:cxnChg>
      </pc:sldChg>
    </pc:docChg>
  </pc:docChgLst>
  <pc:docChgLst>
    <pc:chgData name="Sunra Lambert-Baj" userId="65501b5a-e832-41ba-977e-da4c1b6a0277" providerId="ADAL" clId="{BF433E2C-A622-4894-ACD4-7EDB92BA0B2F}"/>
    <pc:docChg chg="custSel modSld">
      <pc:chgData name="Sunra Lambert-Baj" userId="65501b5a-e832-41ba-977e-da4c1b6a0277" providerId="ADAL" clId="{BF433E2C-A622-4894-ACD4-7EDB92BA0B2F}" dt="2020-03-11T11:02:26.612" v="126" actId="20577"/>
      <pc:docMkLst>
        <pc:docMk/>
      </pc:docMkLst>
      <pc:sldChg chg="modSp mod">
        <pc:chgData name="Sunra Lambert-Baj" userId="65501b5a-e832-41ba-977e-da4c1b6a0277" providerId="ADAL" clId="{BF433E2C-A622-4894-ACD4-7EDB92BA0B2F}" dt="2020-03-11T11:02:26.612" v="126" actId="20577"/>
        <pc:sldMkLst>
          <pc:docMk/>
          <pc:sldMk cId="586415028" sldId="272"/>
        </pc:sldMkLst>
        <pc:spChg chg="mod">
          <ac:chgData name="Sunra Lambert-Baj" userId="65501b5a-e832-41ba-977e-da4c1b6a0277" providerId="ADAL" clId="{BF433E2C-A622-4894-ACD4-7EDB92BA0B2F}" dt="2020-03-11T11:02:26.612" v="126" actId="20577"/>
          <ac:spMkLst>
            <pc:docMk/>
            <pc:sldMk cId="586415028" sldId="272"/>
            <ac:spMk id="5" creationId="{00000000-0000-0000-0000-000000000000}"/>
          </ac:spMkLst>
        </pc:spChg>
      </pc:sldChg>
      <pc:sldChg chg="modSp mod modAnim">
        <pc:chgData name="Sunra Lambert-Baj" userId="65501b5a-e832-41ba-977e-da4c1b6a0277" providerId="ADAL" clId="{BF433E2C-A622-4894-ACD4-7EDB92BA0B2F}" dt="2020-03-11T11:02:20.720" v="110" actId="20577"/>
        <pc:sldMkLst>
          <pc:docMk/>
          <pc:sldMk cId="1074919513" sldId="273"/>
        </pc:sldMkLst>
        <pc:spChg chg="mod">
          <ac:chgData name="Sunra Lambert-Baj" userId="65501b5a-e832-41ba-977e-da4c1b6a0277" providerId="ADAL" clId="{BF433E2C-A622-4894-ACD4-7EDB92BA0B2F}" dt="2020-03-11T11:02:20.720" v="110" actId="20577"/>
          <ac:spMkLst>
            <pc:docMk/>
            <pc:sldMk cId="1074919513" sldId="273"/>
            <ac:spMk id="2" creationId="{00000000-0000-0000-0000-000000000000}"/>
          </ac:spMkLst>
        </pc:spChg>
        <pc:spChg chg="mod">
          <ac:chgData name="Sunra Lambert-Baj" userId="65501b5a-e832-41ba-977e-da4c1b6a0277" providerId="ADAL" clId="{BF433E2C-A622-4894-ACD4-7EDB92BA0B2F}" dt="2020-03-11T11:00:53.123" v="92" actId="6549"/>
          <ac:spMkLst>
            <pc:docMk/>
            <pc:sldMk cId="1074919513" sldId="273"/>
            <ac:spMk id="18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BC843-70BB-4C85-A540-B33AEFB8B560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9A185E-BAAB-4AD9-A3F8-0D122A6C275F}">
      <dgm:prSet/>
      <dgm:spPr/>
      <dgm:t>
        <a:bodyPr/>
        <a:lstStyle/>
        <a:p>
          <a:r>
            <a:rPr lang="en-US" dirty="0"/>
            <a:t>There are many guides, manuals, frameworks, documents available on how to be conflict sensitive and how to do analysis. </a:t>
          </a:r>
        </a:p>
      </dgm:t>
    </dgm:pt>
    <dgm:pt modelId="{4C893958-9583-4804-AFBC-70725977EAC0}" type="parTrans" cxnId="{46908E0C-F2D0-4336-9E68-2C1EEBBF5DFA}">
      <dgm:prSet/>
      <dgm:spPr/>
      <dgm:t>
        <a:bodyPr/>
        <a:lstStyle/>
        <a:p>
          <a:endParaRPr lang="en-US"/>
        </a:p>
      </dgm:t>
    </dgm:pt>
    <dgm:pt modelId="{6216C017-A39D-4EE8-993A-E3A5BFA16424}" type="sibTrans" cxnId="{46908E0C-F2D0-4336-9E68-2C1EEBBF5DFA}">
      <dgm:prSet/>
      <dgm:spPr/>
      <dgm:t>
        <a:bodyPr/>
        <a:lstStyle/>
        <a:p>
          <a:endParaRPr lang="en-US"/>
        </a:p>
      </dgm:t>
    </dgm:pt>
    <dgm:pt modelId="{6FDC7E72-EEE2-4682-8E53-1694ED72D2A3}">
      <dgm:prSet/>
      <dgm:spPr/>
      <dgm:t>
        <a:bodyPr/>
        <a:lstStyle/>
        <a:p>
          <a:r>
            <a:rPr lang="en-US" dirty="0"/>
            <a:t>Many are technical or academic and require significant resources to implement. Factors that often discourage implementers from doing it. </a:t>
          </a:r>
        </a:p>
      </dgm:t>
    </dgm:pt>
    <dgm:pt modelId="{899249E5-F96C-4A67-A8D8-3863E45E6A40}" type="parTrans" cxnId="{68ECED30-3477-4F09-B695-26FFBE5E2264}">
      <dgm:prSet/>
      <dgm:spPr/>
      <dgm:t>
        <a:bodyPr/>
        <a:lstStyle/>
        <a:p>
          <a:endParaRPr lang="en-US"/>
        </a:p>
      </dgm:t>
    </dgm:pt>
    <dgm:pt modelId="{89D8FD72-A98D-49A4-BE60-B074E7C09529}" type="sibTrans" cxnId="{68ECED30-3477-4F09-B695-26FFBE5E2264}">
      <dgm:prSet/>
      <dgm:spPr/>
      <dgm:t>
        <a:bodyPr/>
        <a:lstStyle/>
        <a:p>
          <a:endParaRPr lang="en-US"/>
        </a:p>
      </dgm:t>
    </dgm:pt>
    <dgm:pt modelId="{C84882B2-E9EB-40B3-8209-9CE0C671A30E}" type="pres">
      <dgm:prSet presAssocID="{F44BC843-70BB-4C85-A540-B33AEFB8B560}" presName="Name0" presStyleCnt="0">
        <dgm:presLayoutVars>
          <dgm:dir/>
          <dgm:resizeHandles val="exact"/>
        </dgm:presLayoutVars>
      </dgm:prSet>
      <dgm:spPr/>
    </dgm:pt>
    <dgm:pt modelId="{F4928FF9-722C-4D60-9E96-6D217342FA17}" type="pres">
      <dgm:prSet presAssocID="{099A185E-BAAB-4AD9-A3F8-0D122A6C275F}" presName="node" presStyleLbl="node1" presStyleIdx="0" presStyleCnt="2">
        <dgm:presLayoutVars>
          <dgm:bulletEnabled val="1"/>
        </dgm:presLayoutVars>
      </dgm:prSet>
      <dgm:spPr/>
    </dgm:pt>
    <dgm:pt modelId="{5F646568-F0E3-4F5E-B685-18E49017C5DC}" type="pres">
      <dgm:prSet presAssocID="{6216C017-A39D-4EE8-993A-E3A5BFA16424}" presName="sibTrans" presStyleLbl="sibTrans1D1" presStyleIdx="0" presStyleCnt="1"/>
      <dgm:spPr/>
    </dgm:pt>
    <dgm:pt modelId="{4B93A0A9-5F0B-4512-8DB6-4080F03902B1}" type="pres">
      <dgm:prSet presAssocID="{6216C017-A39D-4EE8-993A-E3A5BFA16424}" presName="connectorText" presStyleLbl="sibTrans1D1" presStyleIdx="0" presStyleCnt="1"/>
      <dgm:spPr/>
    </dgm:pt>
    <dgm:pt modelId="{5F8E78A1-05A4-407F-91F5-83467969E613}" type="pres">
      <dgm:prSet presAssocID="{6FDC7E72-EEE2-4682-8E53-1694ED72D2A3}" presName="node" presStyleLbl="node1" presStyleIdx="1" presStyleCnt="2">
        <dgm:presLayoutVars>
          <dgm:bulletEnabled val="1"/>
        </dgm:presLayoutVars>
      </dgm:prSet>
      <dgm:spPr/>
    </dgm:pt>
  </dgm:ptLst>
  <dgm:cxnLst>
    <dgm:cxn modelId="{46908E0C-F2D0-4336-9E68-2C1EEBBF5DFA}" srcId="{F44BC843-70BB-4C85-A540-B33AEFB8B560}" destId="{099A185E-BAAB-4AD9-A3F8-0D122A6C275F}" srcOrd="0" destOrd="0" parTransId="{4C893958-9583-4804-AFBC-70725977EAC0}" sibTransId="{6216C017-A39D-4EE8-993A-E3A5BFA16424}"/>
    <dgm:cxn modelId="{68ECED30-3477-4F09-B695-26FFBE5E2264}" srcId="{F44BC843-70BB-4C85-A540-B33AEFB8B560}" destId="{6FDC7E72-EEE2-4682-8E53-1694ED72D2A3}" srcOrd="1" destOrd="0" parTransId="{899249E5-F96C-4A67-A8D8-3863E45E6A40}" sibTransId="{89D8FD72-A98D-49A4-BE60-B074E7C09529}"/>
    <dgm:cxn modelId="{E663A240-6322-4300-B994-F28CA591C337}" type="presOf" srcId="{F44BC843-70BB-4C85-A540-B33AEFB8B560}" destId="{C84882B2-E9EB-40B3-8209-9CE0C671A30E}" srcOrd="0" destOrd="0" presId="urn:microsoft.com/office/officeart/2016/7/layout/RepeatingBendingProcessNew"/>
    <dgm:cxn modelId="{D9DCE073-55AF-49B7-8F00-E424B3AC362D}" type="presOf" srcId="{099A185E-BAAB-4AD9-A3F8-0D122A6C275F}" destId="{F4928FF9-722C-4D60-9E96-6D217342FA17}" srcOrd="0" destOrd="0" presId="urn:microsoft.com/office/officeart/2016/7/layout/RepeatingBendingProcessNew"/>
    <dgm:cxn modelId="{5045CD80-63D6-40D6-9E07-75F312FDB8B7}" type="presOf" srcId="{6216C017-A39D-4EE8-993A-E3A5BFA16424}" destId="{4B93A0A9-5F0B-4512-8DB6-4080F03902B1}" srcOrd="1" destOrd="0" presId="urn:microsoft.com/office/officeart/2016/7/layout/RepeatingBendingProcessNew"/>
    <dgm:cxn modelId="{D49B71A6-60E9-4881-BE2C-99685E18048C}" type="presOf" srcId="{6FDC7E72-EEE2-4682-8E53-1694ED72D2A3}" destId="{5F8E78A1-05A4-407F-91F5-83467969E613}" srcOrd="0" destOrd="0" presId="urn:microsoft.com/office/officeart/2016/7/layout/RepeatingBendingProcessNew"/>
    <dgm:cxn modelId="{4DE852B2-7A8C-4742-80C9-D1166B39FC08}" type="presOf" srcId="{6216C017-A39D-4EE8-993A-E3A5BFA16424}" destId="{5F646568-F0E3-4F5E-B685-18E49017C5DC}" srcOrd="0" destOrd="0" presId="urn:microsoft.com/office/officeart/2016/7/layout/RepeatingBendingProcessNew"/>
    <dgm:cxn modelId="{3E8E0034-787F-4737-B7A9-6CD17E91C9F3}" type="presParOf" srcId="{C84882B2-E9EB-40B3-8209-9CE0C671A30E}" destId="{F4928FF9-722C-4D60-9E96-6D217342FA17}" srcOrd="0" destOrd="0" presId="urn:microsoft.com/office/officeart/2016/7/layout/RepeatingBendingProcessNew"/>
    <dgm:cxn modelId="{503E925F-497B-4FBC-8C40-D735B54D3704}" type="presParOf" srcId="{C84882B2-E9EB-40B3-8209-9CE0C671A30E}" destId="{5F646568-F0E3-4F5E-B685-18E49017C5DC}" srcOrd="1" destOrd="0" presId="urn:microsoft.com/office/officeart/2016/7/layout/RepeatingBendingProcessNew"/>
    <dgm:cxn modelId="{4360FC05-28DD-439C-A916-A460798D0695}" type="presParOf" srcId="{5F646568-F0E3-4F5E-B685-18E49017C5DC}" destId="{4B93A0A9-5F0B-4512-8DB6-4080F03902B1}" srcOrd="0" destOrd="0" presId="urn:microsoft.com/office/officeart/2016/7/layout/RepeatingBendingProcessNew"/>
    <dgm:cxn modelId="{0C6F5D65-18B9-4A77-BFDD-ADDE54748888}" type="presParOf" srcId="{C84882B2-E9EB-40B3-8209-9CE0C671A30E}" destId="{5F8E78A1-05A4-407F-91F5-83467969E613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47CFCD-D3A3-4C11-8A59-C3E8EAAC4C2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0C3C410-3CDE-45F5-B718-2B52603F3694}">
      <dgm:prSet/>
      <dgm:spPr/>
      <dgm:t>
        <a:bodyPr/>
        <a:lstStyle/>
        <a:p>
          <a:r>
            <a:rPr lang="en-US" dirty="0"/>
            <a:t>The facilitator will now put you into groups </a:t>
          </a:r>
        </a:p>
      </dgm:t>
    </dgm:pt>
    <dgm:pt modelId="{A5C2B4E4-B166-40F5-9E3B-3E260AC16E45}" type="parTrans" cxnId="{CAA40D61-1E85-4423-B7C4-902C83A2304F}">
      <dgm:prSet/>
      <dgm:spPr/>
      <dgm:t>
        <a:bodyPr/>
        <a:lstStyle/>
        <a:p>
          <a:endParaRPr lang="en-US"/>
        </a:p>
      </dgm:t>
    </dgm:pt>
    <dgm:pt modelId="{9977A034-8FDF-4691-88F6-087F8A6EFF7A}" type="sibTrans" cxnId="{CAA40D61-1E85-4423-B7C4-902C83A2304F}">
      <dgm:prSet/>
      <dgm:spPr/>
      <dgm:t>
        <a:bodyPr/>
        <a:lstStyle/>
        <a:p>
          <a:endParaRPr lang="en-US"/>
        </a:p>
      </dgm:t>
    </dgm:pt>
    <dgm:pt modelId="{973C63AE-8D34-4DF6-BF0F-4F4C11FE9341}">
      <dgm:prSet/>
      <dgm:spPr/>
      <dgm:t>
        <a:bodyPr/>
        <a:lstStyle/>
        <a:p>
          <a:r>
            <a:rPr lang="en-US"/>
            <a:t>Please appoint or elect a chair, a note taker, a timekeeper, and a presenter. </a:t>
          </a:r>
        </a:p>
      </dgm:t>
    </dgm:pt>
    <dgm:pt modelId="{90BD1707-A1D1-45C8-A20A-C2FF100D74AE}" type="parTrans" cxnId="{B64F8D93-B14C-4BF6-9AAF-A67A101EBDB5}">
      <dgm:prSet/>
      <dgm:spPr/>
      <dgm:t>
        <a:bodyPr/>
        <a:lstStyle/>
        <a:p>
          <a:endParaRPr lang="en-US"/>
        </a:p>
      </dgm:t>
    </dgm:pt>
    <dgm:pt modelId="{EB63E765-EE1E-4F38-8FEC-D1200AB35FCB}" type="sibTrans" cxnId="{B64F8D93-B14C-4BF6-9AAF-A67A101EBDB5}">
      <dgm:prSet/>
      <dgm:spPr/>
      <dgm:t>
        <a:bodyPr/>
        <a:lstStyle/>
        <a:p>
          <a:endParaRPr lang="en-US"/>
        </a:p>
      </dgm:t>
    </dgm:pt>
    <dgm:pt modelId="{5E1D6D49-A3AE-43F4-9BA7-1FEEEAF658D8}" type="pres">
      <dgm:prSet presAssocID="{5147CFCD-D3A3-4C11-8A59-C3E8EAAC4C23}" presName="linear" presStyleCnt="0">
        <dgm:presLayoutVars>
          <dgm:animLvl val="lvl"/>
          <dgm:resizeHandles val="exact"/>
        </dgm:presLayoutVars>
      </dgm:prSet>
      <dgm:spPr/>
    </dgm:pt>
    <dgm:pt modelId="{A6D144C7-F133-4049-9569-2A1379520C28}" type="pres">
      <dgm:prSet presAssocID="{70C3C410-3CDE-45F5-B718-2B52603F369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C52FB44-2B37-4F4E-A1ED-71285796921F}" type="pres">
      <dgm:prSet presAssocID="{9977A034-8FDF-4691-88F6-087F8A6EFF7A}" presName="spacer" presStyleCnt="0"/>
      <dgm:spPr/>
    </dgm:pt>
    <dgm:pt modelId="{69E91C44-1969-4A1E-93B4-A512CBB3636E}" type="pres">
      <dgm:prSet presAssocID="{973C63AE-8D34-4DF6-BF0F-4F4C11FE934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B4EA513-422E-452F-A6D5-75F477B428C6}" type="presOf" srcId="{973C63AE-8D34-4DF6-BF0F-4F4C11FE9341}" destId="{69E91C44-1969-4A1E-93B4-A512CBB3636E}" srcOrd="0" destOrd="0" presId="urn:microsoft.com/office/officeart/2005/8/layout/vList2"/>
    <dgm:cxn modelId="{CAA40D61-1E85-4423-B7C4-902C83A2304F}" srcId="{5147CFCD-D3A3-4C11-8A59-C3E8EAAC4C23}" destId="{70C3C410-3CDE-45F5-B718-2B52603F3694}" srcOrd="0" destOrd="0" parTransId="{A5C2B4E4-B166-40F5-9E3B-3E260AC16E45}" sibTransId="{9977A034-8FDF-4691-88F6-087F8A6EFF7A}"/>
    <dgm:cxn modelId="{97B62D6A-646C-418A-B124-D92F05E986D8}" type="presOf" srcId="{70C3C410-3CDE-45F5-B718-2B52603F3694}" destId="{A6D144C7-F133-4049-9569-2A1379520C28}" srcOrd="0" destOrd="0" presId="urn:microsoft.com/office/officeart/2005/8/layout/vList2"/>
    <dgm:cxn modelId="{18890B83-DDE2-4455-AA54-49105B49019A}" type="presOf" srcId="{5147CFCD-D3A3-4C11-8A59-C3E8EAAC4C23}" destId="{5E1D6D49-A3AE-43F4-9BA7-1FEEEAF658D8}" srcOrd="0" destOrd="0" presId="urn:microsoft.com/office/officeart/2005/8/layout/vList2"/>
    <dgm:cxn modelId="{B64F8D93-B14C-4BF6-9AAF-A67A101EBDB5}" srcId="{5147CFCD-D3A3-4C11-8A59-C3E8EAAC4C23}" destId="{973C63AE-8D34-4DF6-BF0F-4F4C11FE9341}" srcOrd="1" destOrd="0" parTransId="{90BD1707-A1D1-45C8-A20A-C2FF100D74AE}" sibTransId="{EB63E765-EE1E-4F38-8FEC-D1200AB35FCB}"/>
    <dgm:cxn modelId="{1D7DF857-1A3A-45CB-8396-CA93BE3ABE31}" type="presParOf" srcId="{5E1D6D49-A3AE-43F4-9BA7-1FEEEAF658D8}" destId="{A6D144C7-F133-4049-9569-2A1379520C28}" srcOrd="0" destOrd="0" presId="urn:microsoft.com/office/officeart/2005/8/layout/vList2"/>
    <dgm:cxn modelId="{AF0F415C-1BDC-4BB2-A6C7-06FE06E92771}" type="presParOf" srcId="{5E1D6D49-A3AE-43F4-9BA7-1FEEEAF658D8}" destId="{FC52FB44-2B37-4F4E-A1ED-71285796921F}" srcOrd="1" destOrd="0" presId="urn:microsoft.com/office/officeart/2005/8/layout/vList2"/>
    <dgm:cxn modelId="{EFCFD9A2-0FEE-492E-AB1B-489224F834CF}" type="presParOf" srcId="{5E1D6D49-A3AE-43F4-9BA7-1FEEEAF658D8}" destId="{69E91C44-1969-4A1E-93B4-A512CBB3636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46568-F0E3-4F5E-B685-18E49017C5DC}">
      <dsp:nvSpPr>
        <dsp:cNvPr id="0" name=""/>
        <dsp:cNvSpPr/>
      </dsp:nvSpPr>
      <dsp:spPr>
        <a:xfrm>
          <a:off x="2999105" y="2336310"/>
          <a:ext cx="91440" cy="8653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6530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2427" y="2764482"/>
        <a:ext cx="44795" cy="8959"/>
      </dsp:txXfrm>
    </dsp:sp>
    <dsp:sp modelId="{F4928FF9-722C-4D60-9E96-6D217342FA17}">
      <dsp:nvSpPr>
        <dsp:cNvPr id="0" name=""/>
        <dsp:cNvSpPr/>
      </dsp:nvSpPr>
      <dsp:spPr>
        <a:xfrm>
          <a:off x="1097207" y="969"/>
          <a:ext cx="3895235" cy="233714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870" tIns="200351" rIns="190870" bIns="2003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There are many guides, manuals, frameworks, documents available on how to be conflict sensitive and how to do analysis. </a:t>
          </a:r>
        </a:p>
      </dsp:txBody>
      <dsp:txXfrm>
        <a:off x="1097207" y="969"/>
        <a:ext cx="3895235" cy="2337141"/>
      </dsp:txXfrm>
    </dsp:sp>
    <dsp:sp modelId="{5F8E78A1-05A4-407F-91F5-83467969E613}">
      <dsp:nvSpPr>
        <dsp:cNvPr id="0" name=""/>
        <dsp:cNvSpPr/>
      </dsp:nvSpPr>
      <dsp:spPr>
        <a:xfrm>
          <a:off x="1097207" y="3234014"/>
          <a:ext cx="3895235" cy="2337141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870" tIns="200351" rIns="190870" bIns="2003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Many are technical or academic and require significant resources to implement. Factors that often discourage implementers from doing it. </a:t>
          </a:r>
        </a:p>
      </dsp:txBody>
      <dsp:txXfrm>
        <a:off x="1097207" y="3234014"/>
        <a:ext cx="3895235" cy="2337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144C7-F133-4049-9569-2A1379520C28}">
      <dsp:nvSpPr>
        <dsp:cNvPr id="0" name=""/>
        <dsp:cNvSpPr/>
      </dsp:nvSpPr>
      <dsp:spPr>
        <a:xfrm>
          <a:off x="0" y="647487"/>
          <a:ext cx="6513603" cy="2237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The facilitator will now put you into groups </a:t>
          </a:r>
        </a:p>
      </dsp:txBody>
      <dsp:txXfrm>
        <a:off x="109232" y="756719"/>
        <a:ext cx="6295139" cy="2019161"/>
      </dsp:txXfrm>
    </dsp:sp>
    <dsp:sp modelId="{69E91C44-1969-4A1E-93B4-A512CBB3636E}">
      <dsp:nvSpPr>
        <dsp:cNvPr id="0" name=""/>
        <dsp:cNvSpPr/>
      </dsp:nvSpPr>
      <dsp:spPr>
        <a:xfrm>
          <a:off x="0" y="3000313"/>
          <a:ext cx="6513603" cy="223762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Please appoint or elect a chair, a note taker, a timekeeper, and a presenter. </a:t>
          </a:r>
        </a:p>
      </dsp:txBody>
      <dsp:txXfrm>
        <a:off x="109232" y="3109545"/>
        <a:ext cx="6295139" cy="2019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890D5-EDC7-4477-97BA-E201AD98FCDB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21529-708D-4B90-B60A-316CE18B7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21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2F18-FA25-4E19-AD6D-74EF8357E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C2D60-4FED-4C4F-85CC-0209A351C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DDFC0-7D59-4442-89A1-127F6B28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7B408-8E11-4034-A276-E86B1A4E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DAB89-933B-4FBC-8215-9D424ED1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06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759E-2DAC-4B4A-AD71-7F9ED2C1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736B7-0F3B-4EFA-88EE-BBF3630C1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A4BD9-702A-44D2-88EE-CB953EDD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5D3C2-6F18-4804-9423-BD84527A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AC912-8A28-4BE6-B507-B93B4268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23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B0A899-63FF-43D5-8C92-F1EEEF3FE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C1CC0-2422-430E-9132-911504C19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C2153-39B7-461C-854F-63692C70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7C4F6-3495-41E5-A2A3-4FC656A74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32E8A-C509-4E76-992C-B7B253D9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84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34484-74A8-4C72-904A-828396C70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CAB82-E746-4B68-BADE-90508A1E2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E01B4-6955-47FF-9A06-487856D1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B508C-8349-4AD8-A174-68359B36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1055F-0439-476B-A8CF-618E0F8B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33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713FD-3362-43E3-9EA2-2F40577E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57B59-10D7-49F3-A8A9-36FD8472F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52270-F743-4B29-B387-90ECF211F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E1F6-A262-4C7E-920F-07E81880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33345-8F2E-42C3-9433-9C34A8CD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62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3E55-42CE-4A99-B513-332E7290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09C43-5786-4A57-9C55-4B2D4E252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05BA1-DE37-4285-ACFA-3DBD1B041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F37B9-52AA-4DD9-B6CD-ED1B0226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B317B-732A-4F00-BA6F-299EECF4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220CD-1256-4BFA-9146-BE5AEFC1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8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BAE5-ED3E-4C05-8C28-A578D828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5BC24-66ED-49E3-B769-C6A0F92E4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ABAA5-4251-466F-A6A0-CF9BE47A0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D942-68A7-4C39-8479-CD917F10B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B23CE-0C66-4786-B6A2-F0BEF398D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154B64-6C9C-4A5E-ACFB-E51E52476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F971B-C27B-4FB0-9299-5526499F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EA4CC6-868B-402C-9293-5CA8B8BC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04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A2B09-91FC-4DF9-A514-E5532398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9D5E19-5BD0-4528-9677-F6CDDC95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49126-1071-4B6B-ACC8-551970FA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3D08E-5BE9-45EA-B829-189A967A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74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FF1DA0-5F59-4B72-AAC1-327A7A58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7515C-F05E-4931-BB45-407C969BC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B0F13-90FE-4C3F-808A-61D709E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879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3E77-791B-4A0E-A1C2-F72DF137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B3DEC-7B0E-45BE-82B0-1F645C26B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E2AE5-79EC-49E5-A115-1944F7A95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F10FF-4106-45B5-8982-3A4A5A488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D549C-A6FC-4B4F-8B8C-A92D8E37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70A26-5947-4937-8CF2-AD519A7D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28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729D5-1224-447E-B873-0C3BEE63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ADA0C-B14B-4A7C-A178-64D80C1CF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9ABE2-A22F-47EE-B47D-B92448E44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7A979-A488-4F59-8444-66B5E0981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CE81D-A940-40AA-8B38-8A1E24D8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B3115-DC22-45D0-88D4-0830BB46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44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B851-3522-4605-A2AB-220BF5D08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27D4-832D-41AA-B829-16B5F016A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87BA5-211C-4623-B63E-E29EAC94A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3A33F-0F3F-49F2-B4F3-4631ACE2012F}" type="datetimeFigureOut">
              <a:rPr lang="en-GB" smtClean="0"/>
              <a:t>11/03/2020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0DFFC-1761-45A0-87AD-66ED1493A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7ADCC-1E05-43A8-A055-2263072E1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7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astle_mountain_2003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astle_mountain_2003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fabo.org/course/conflictsensitivity_aarhu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1080052"/>
          </a:xfrm>
        </p:spPr>
        <p:txBody>
          <a:bodyPr>
            <a:normAutofit/>
          </a:bodyPr>
          <a:lstStyle/>
          <a:p>
            <a:r>
              <a:rPr lang="en-GB" sz="1800" dirty="0"/>
              <a:t>10 March 2020</a:t>
            </a:r>
            <a:br>
              <a:rPr lang="en-GB" sz="1800" dirty="0"/>
            </a:br>
            <a:r>
              <a:rPr lang="en-GB" sz="1800" dirty="0"/>
              <a:t> Aarhus University</a:t>
            </a:r>
            <a:br>
              <a:rPr lang="en-GB" sz="1800" dirty="0"/>
            </a:br>
            <a:r>
              <a:rPr lang="en-GB" sz="1050" b="1" dirty="0"/>
              <a:t>Sunra Lambert Baj</a:t>
            </a:r>
            <a:endParaRPr lang="en-US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62182" y="2776538"/>
            <a:ext cx="9995962" cy="1381188"/>
          </a:xfrm>
        </p:spPr>
        <p:txBody>
          <a:bodyPr anchor="ctr">
            <a:normAutofit fontScale="90000"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Conflict sensitivity and Peacebuilding:</a:t>
            </a:r>
            <a:br>
              <a:rPr lang="en-GB" sz="4400" b="1" dirty="0">
                <a:solidFill>
                  <a:srgbClr val="0070C0"/>
                </a:solidFill>
              </a:rPr>
            </a:br>
            <a:r>
              <a:rPr lang="en-GB" sz="4400" b="1" dirty="0">
                <a:solidFill>
                  <a:srgbClr val="0070C0"/>
                </a:solidFill>
              </a:rPr>
              <a:t> From Theory to Practice!</a:t>
            </a:r>
            <a:br>
              <a:rPr lang="en-GB" sz="4400" b="1" dirty="0">
                <a:solidFill>
                  <a:srgbClr val="0070C0"/>
                </a:solidFill>
              </a:rPr>
            </a:br>
            <a:r>
              <a:rPr lang="en-GB" sz="4000" b="1" dirty="0">
                <a:solidFill>
                  <a:srgbClr val="0070C0"/>
                </a:solidFill>
              </a:rPr>
              <a:t>Part 3 – Theory </a:t>
            </a:r>
            <a:r>
              <a:rPr lang="en-GB" sz="4000" b="1">
                <a:solidFill>
                  <a:srgbClr val="0070C0"/>
                </a:solidFill>
              </a:rPr>
              <a:t>in Action</a:t>
            </a:r>
            <a:endParaRPr lang="en-US" sz="31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A890947E-5F8E-A142-A61A-19D7A0A55A46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0C83A6-F6DC-49A2-9A8E-3FB13AE59BF8}"/>
              </a:ext>
            </a:extLst>
          </p:cNvPr>
          <p:cNvSpPr txBox="1"/>
          <p:nvPr/>
        </p:nvSpPr>
        <p:spPr>
          <a:xfrm>
            <a:off x="5655379" y="1959594"/>
            <a:ext cx="337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Part III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15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2CC2083D-5AB3-4641-BD24-681E43937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849" b="956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9D5D4-9EF9-48C9-B492-6876EC2A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/>
              <a:t>“Although there may be many paths up a mountain, the view from the top is the same”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307D0-4D6E-46DD-8E38-AA5705830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Ancient Chinese proverb</a:t>
            </a:r>
          </a:p>
        </p:txBody>
      </p:sp>
      <p:cxnSp>
        <p:nvCxnSpPr>
          <p:cNvPr id="26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8A091BF-9F04-4D7D-B8DB-1FE0C18B45D9}"/>
              </a:ext>
            </a:extLst>
          </p:cNvPr>
          <p:cNvSpPr txBox="1"/>
          <p:nvPr/>
        </p:nvSpPr>
        <p:spPr>
          <a:xfrm>
            <a:off x="9884957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en.wikipedia.org/wiki/File:Castle_mountain_2003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1690B-A979-4641-92AB-87248B37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dirty="0"/>
              <a:t>Strategy:</a:t>
            </a:r>
            <a:br>
              <a:rPr lang="en-US" sz="4000" dirty="0"/>
            </a:br>
            <a:r>
              <a:rPr lang="en-US" sz="4000" dirty="0"/>
              <a:t>Rapid Context Assessment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32D42-029E-45FB-B03A-6BCB4C8E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552300" cy="362691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Team: is it joint with another agency/institution? </a:t>
            </a:r>
          </a:p>
          <a:p>
            <a:r>
              <a:rPr lang="en-US" sz="2400" dirty="0"/>
              <a:t>Methodology: according to context (e.g. Participatory Rural Appraisal, Focus Group Discussions, Key Informant Interviews).</a:t>
            </a:r>
          </a:p>
          <a:p>
            <a:r>
              <a:rPr lang="en-US" sz="2400" dirty="0"/>
              <a:t>Equipment: Practical tried-and-tested analytical tools based on common best practice (e.g. nothing fancy. Basic and good-enough).  </a:t>
            </a:r>
          </a:p>
          <a:p>
            <a:r>
              <a:rPr lang="en-US" sz="2400" dirty="0"/>
              <a:t>Timing: check there is no storm approaching (e.g. audits, HQ deadlines, elections, indications of  major violent conflict)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0" name="Picture 9" descr="A large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28839E03-79B2-4398-A29B-8A93CFEC7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849" b="9565"/>
          <a:stretch/>
        </p:blipFill>
        <p:spPr>
          <a:xfrm>
            <a:off x="7829551" y="312981"/>
            <a:ext cx="4042409" cy="2273855"/>
          </a:xfrm>
          <a:prstGeom prst="rect">
            <a:avLst/>
          </a:prstGeom>
        </p:spPr>
      </p:pic>
      <p:pic>
        <p:nvPicPr>
          <p:cNvPr id="7" name="Graphic 6" descr="Checklist">
            <a:extLst>
              <a:ext uri="{FF2B5EF4-FFF2-40B4-BE49-F238E27FC236}">
                <a16:creationId xmlns:a16="http://schemas.microsoft.com/office/drawing/2014/main" id="{B217442A-0DE2-4902-B5BC-CDD4BB0B4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6259" y="2828925"/>
            <a:ext cx="3388994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DBEE-BC2B-4790-9192-9EA7140A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Practical exercise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4CB8E-433E-439F-8BA9-CC739FDF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6220" y="6356350"/>
            <a:ext cx="6275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03FEDADC-150A-4A6B-B72F-9450ECCCDD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952F42E-930F-45A7-9102-94AB3D5FC0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53302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945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28FBE-7EBA-44CD-BD72-467FCA51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1336329"/>
            <a:ext cx="3892732" cy="4382588"/>
          </a:xfrm>
        </p:spPr>
        <p:txBody>
          <a:bodyPr anchor="ctr">
            <a:normAutofit/>
          </a:bodyPr>
          <a:lstStyle/>
          <a:p>
            <a:r>
              <a:rPr lang="en-GB" sz="5400" dirty="0"/>
              <a:t>Rapid Conflict Sensitive Analysis- Practice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58141-6660-4F41-9896-BBDE1B44A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336329"/>
            <a:ext cx="5260848" cy="4382588"/>
          </a:xfrm>
        </p:spPr>
        <p:txBody>
          <a:bodyPr anchor="ctr">
            <a:normAutofit/>
          </a:bodyPr>
          <a:lstStyle/>
          <a:p>
            <a:r>
              <a:rPr lang="en-GB" dirty="0"/>
              <a:t>In your groups you are going to go through the three steps of conflict sensitivity based on Tiko.</a:t>
            </a:r>
          </a:p>
          <a:p>
            <a:r>
              <a:rPr lang="en-GB" dirty="0"/>
              <a:t>You will document your findings in bullet points on the flip chart paper</a:t>
            </a:r>
          </a:p>
          <a:p>
            <a:r>
              <a:rPr lang="en-GB" dirty="0"/>
              <a:t>After you have completed your analysis you will present your findings.</a:t>
            </a:r>
          </a:p>
        </p:txBody>
      </p:sp>
    </p:spTree>
    <p:extLst>
      <p:ext uri="{BB962C8B-B14F-4D97-AF65-F5344CB8AC3E}">
        <p14:creationId xmlns:p14="http://schemas.microsoft.com/office/powerpoint/2010/main" val="2224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47F52-1372-4D09-BBEB-0F7997BB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GB" sz="4800"/>
              <a:t>Structure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topwatch">
            <a:extLst>
              <a:ext uri="{FF2B5EF4-FFF2-40B4-BE49-F238E27FC236}">
                <a16:creationId xmlns:a16="http://schemas.microsoft.com/office/drawing/2014/main" id="{EA16E354-1CDE-4EF8-A81A-F0A6482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110" y="1186882"/>
            <a:ext cx="4235516" cy="42355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341F3-535B-4EFD-B77C-6240FADC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262" y="2620641"/>
            <a:ext cx="5837750" cy="3023702"/>
          </a:xfrm>
        </p:spPr>
        <p:txBody>
          <a:bodyPr anchor="ctr">
            <a:noAutofit/>
          </a:bodyPr>
          <a:lstStyle/>
          <a:p>
            <a:r>
              <a:rPr lang="en-GB" sz="2400" dirty="0"/>
              <a:t>Understanding the Context- </a:t>
            </a:r>
            <a:r>
              <a:rPr lang="en-GB" sz="2400" b="1" dirty="0">
                <a:solidFill>
                  <a:srgbClr val="FF0000"/>
                </a:solidFill>
              </a:rPr>
              <a:t>15 minutes</a:t>
            </a:r>
          </a:p>
          <a:p>
            <a:r>
              <a:rPr lang="en-GB" sz="2400" dirty="0"/>
              <a:t>Understanding the two way interaction between Tiko and GoodAid – </a:t>
            </a:r>
            <a:r>
              <a:rPr lang="en-GB" sz="2400" b="1" dirty="0">
                <a:solidFill>
                  <a:srgbClr val="FF0000"/>
                </a:solidFill>
              </a:rPr>
              <a:t>15 minutes</a:t>
            </a:r>
          </a:p>
          <a:p>
            <a:r>
              <a:rPr lang="en-GB" sz="2400" dirty="0"/>
              <a:t>Act to minimise negative impact &amp; maximise positive impact. Recommendations – </a:t>
            </a:r>
            <a:r>
              <a:rPr lang="en-GB" sz="2400" b="1" dirty="0">
                <a:solidFill>
                  <a:srgbClr val="FF0000"/>
                </a:solidFill>
              </a:rPr>
              <a:t>15 minutes</a:t>
            </a:r>
          </a:p>
          <a:p>
            <a:r>
              <a:rPr lang="en-GB" sz="2400" dirty="0"/>
              <a:t>Presentations- </a:t>
            </a:r>
            <a:r>
              <a:rPr lang="en-GB" sz="2400" b="1" dirty="0">
                <a:solidFill>
                  <a:srgbClr val="FF0000"/>
                </a:solidFill>
              </a:rPr>
              <a:t>8 minutes.</a:t>
            </a:r>
          </a:p>
        </p:txBody>
      </p:sp>
    </p:spTree>
    <p:extLst>
      <p:ext uri="{BB962C8B-B14F-4D97-AF65-F5344CB8AC3E}">
        <p14:creationId xmlns:p14="http://schemas.microsoft.com/office/powerpoint/2010/main" val="33088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6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8ED556-A043-48FA-A42C-ED59B76F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804064" cy="5571065"/>
          </a:xfrm>
        </p:spPr>
        <p:txBody>
          <a:bodyPr>
            <a:normAutofit/>
          </a:bodyPr>
          <a:lstStyle/>
          <a:p>
            <a:r>
              <a:rPr lang="en-GB" sz="3600" dirty="0"/>
              <a:t>Understanding the Context</a:t>
            </a:r>
            <a:br>
              <a:rPr lang="en-GB" sz="3600" dirty="0"/>
            </a:br>
            <a:r>
              <a:rPr lang="en-GB" sz="3600" b="1" dirty="0">
                <a:solidFill>
                  <a:srgbClr val="FF0000"/>
                </a:solidFill>
              </a:rPr>
              <a:t>15 minutes</a:t>
            </a:r>
          </a:p>
        </p:txBody>
      </p:sp>
      <p:sp>
        <p:nvSpPr>
          <p:cNvPr id="50" name="Freeform: Shape 18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20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4D65-E020-4319-8719-346814BF2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643467"/>
            <a:ext cx="6747931" cy="557106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In your groups consider the following:</a:t>
            </a:r>
          </a:p>
          <a:p>
            <a:r>
              <a:rPr lang="en-GB" dirty="0"/>
              <a:t>Factors </a:t>
            </a:r>
          </a:p>
          <a:p>
            <a:pPr lvl="1"/>
            <a:r>
              <a:rPr lang="en-GB" sz="2800" dirty="0"/>
              <a:t>What the 1 Political 2 Economic 3 Social 4 Safety situation in Tiko? Why?</a:t>
            </a:r>
          </a:p>
          <a:p>
            <a:r>
              <a:rPr lang="en-GB" dirty="0"/>
              <a:t>Actors</a:t>
            </a:r>
          </a:p>
          <a:p>
            <a:pPr lvl="1"/>
            <a:r>
              <a:rPr lang="en-GB" sz="2800" dirty="0"/>
              <a:t>Who are the main actors/stakeholders in Tiko with the most influence? Why are they influential? </a:t>
            </a:r>
          </a:p>
          <a:p>
            <a:r>
              <a:rPr lang="en-GB" dirty="0"/>
              <a:t>Trends</a:t>
            </a:r>
          </a:p>
          <a:p>
            <a:pPr lvl="1"/>
            <a:r>
              <a:rPr lang="en-GB" sz="2800" dirty="0"/>
              <a:t>Is the overall situation in Tiko getting worse, is it the same, or is it improving? Why? 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24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E1843-7C13-4FE4-84CD-6BB6F9EB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t">
            <a:normAutofit/>
          </a:bodyPr>
          <a:lstStyle/>
          <a:p>
            <a:r>
              <a:rPr lang="en-GB" sz="3600" dirty="0"/>
              <a:t>Understanding the two way interaction between the Tiko and GoodAid’s activities – </a:t>
            </a:r>
            <a:br>
              <a:rPr lang="en-GB" sz="3600" dirty="0"/>
            </a:br>
            <a:r>
              <a:rPr lang="en-GB" sz="3600" b="1" dirty="0">
                <a:solidFill>
                  <a:srgbClr val="FF0000"/>
                </a:solidFill>
              </a:rPr>
              <a:t>8 minutes</a:t>
            </a:r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2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2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F6BCE-E3E2-480A-906B-5B473752A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020" y="397566"/>
            <a:ext cx="6478513" cy="5816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In your groups observe the interaction between the context and the intervention:</a:t>
            </a:r>
          </a:p>
          <a:p>
            <a:pPr lvl="1"/>
            <a:r>
              <a:rPr lang="en-GB" sz="2800" dirty="0"/>
              <a:t>What opportunities can you identify? Why would you say they are opportunities? </a:t>
            </a:r>
          </a:p>
          <a:p>
            <a:pPr lvl="1"/>
            <a:r>
              <a:rPr lang="en-GB" sz="2800" dirty="0"/>
              <a:t>What flags would you raise and why? </a:t>
            </a:r>
          </a:p>
          <a:p>
            <a:pPr lvl="1"/>
            <a:r>
              <a:rPr lang="en-GB" sz="2800" dirty="0"/>
              <a:t>Refrain from proposing solutions. Focus instead on identifying potential threats (that may cause harm to people, context, or </a:t>
            </a:r>
            <a:r>
              <a:rPr lang="en-GB" sz="2800" dirty="0" err="1"/>
              <a:t>Goodaid</a:t>
            </a:r>
            <a:r>
              <a:rPr lang="en-GB" sz="2800" dirty="0"/>
              <a:t>) and opportunities (that can maximise positive impact and contribute to peace if possible). </a:t>
            </a:r>
          </a:p>
          <a:p>
            <a:pPr marL="457200" lvl="1" indent="0">
              <a:buNone/>
            </a:pPr>
            <a:r>
              <a:rPr lang="en-GB" dirty="0"/>
              <a:t>Bullet point your findings on the flipchart.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03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FB12AE-71D1-47FD-9AC3-EE2C07424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DF419-CAD1-4904-AA71-AE17E79C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en-GB" sz="3600" dirty="0"/>
              <a:t>Act to minimise negative impact &amp; maximise positive impact- Recommendations</a:t>
            </a:r>
            <a:br>
              <a:rPr lang="en-GB" sz="3600"/>
            </a:br>
            <a:r>
              <a:rPr lang="en-GB" sz="3600" b="1">
                <a:solidFill>
                  <a:srgbClr val="FF0000"/>
                </a:solidFill>
              </a:rPr>
              <a:t>8 </a:t>
            </a:r>
            <a:r>
              <a:rPr lang="en-GB" sz="3600" b="1" dirty="0">
                <a:solidFill>
                  <a:srgbClr val="FF0000"/>
                </a:solidFill>
              </a:rPr>
              <a:t>minutes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4853C7E-3CBA-4464-865F-6044D94B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38487" y="2994212"/>
            <a:ext cx="1345385" cy="668410"/>
          </a:xfrm>
          <a:custGeom>
            <a:avLst/>
            <a:gdLst>
              <a:gd name="connsiteX0" fmla="*/ 0 w 1345385"/>
              <a:gd name="connsiteY0" fmla="*/ 668410 h 668410"/>
              <a:gd name="connsiteX1" fmla="*/ 672692 w 1345385"/>
              <a:gd name="connsiteY1" fmla="*/ 0 h 668410"/>
              <a:gd name="connsiteX2" fmla="*/ 1345385 w 1345385"/>
              <a:gd name="connsiteY2" fmla="*/ 668410 h 6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385" h="668410">
                <a:moveTo>
                  <a:pt x="0" y="668410"/>
                </a:moveTo>
                <a:lnTo>
                  <a:pt x="672692" y="0"/>
                </a:lnTo>
                <a:lnTo>
                  <a:pt x="1345385" y="66841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EFEC59-B929-4851-9DEF-9106F2797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480" y="2760304"/>
            <a:ext cx="418137" cy="41813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132392-D5FF-4588-8FA1-5BAD77BF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508836" y="4124955"/>
            <a:ext cx="635336" cy="6353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EAC045-695C-4E73-9B7C-AFD6FB2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36522" y="4621062"/>
            <a:ext cx="224347" cy="22434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404A7A3A-BEAE-4BC6-A163-5D0E5F8C4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10175676" y="5597890"/>
            <a:ext cx="2982940" cy="14819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ED3B7D-405D-4DFA-8608-B6DE74671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46240" y="5280494"/>
            <a:ext cx="841505" cy="8415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7A756-1B8B-4936-8558-B1382FAAF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3466"/>
            <a:ext cx="5452532" cy="5571065"/>
          </a:xfrm>
          <a:noFill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In your groups consider the following:</a:t>
            </a:r>
          </a:p>
          <a:p>
            <a:r>
              <a:rPr lang="en-GB" sz="2400" dirty="0"/>
              <a:t>Review the first two steps.</a:t>
            </a:r>
          </a:p>
          <a:p>
            <a:r>
              <a:rPr lang="en-GB" sz="2400" dirty="0"/>
              <a:t>Use this information to provide recommendations to GoodAid on how to </a:t>
            </a:r>
            <a:r>
              <a:rPr lang="en-US" sz="2400" dirty="0"/>
              <a:t>adjust initiatives to avert harmful outcomes and reinforce opportunities to maximise positive impact (and where possible support peace). </a:t>
            </a:r>
          </a:p>
          <a:p>
            <a:r>
              <a:rPr lang="en-US" sz="2400" dirty="0"/>
              <a:t>Prepare to present all your findings (steps 1,2,3). Your presentation will last no longer than 8 minutes.</a:t>
            </a:r>
          </a:p>
          <a:p>
            <a:pPr marL="0" indent="0">
              <a:buNone/>
            </a:pPr>
            <a:r>
              <a:rPr lang="en-GB" sz="2400" dirty="0"/>
              <a:t>Bullet point your findings on the flipchart.</a:t>
            </a:r>
          </a:p>
          <a:p>
            <a:pPr marL="0" indent="0">
              <a:buNone/>
            </a:pPr>
            <a:endParaRPr lang="en-US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8610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2F481-BD42-45D7-A0F8-B0BD89477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922" y="3965713"/>
            <a:ext cx="4157597" cy="169506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You now have </a:t>
            </a:r>
            <a:r>
              <a:rPr lang="en-US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8 minutes </a:t>
            </a:r>
            <a:r>
              <a:rPr lang="en-US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to present your findings to another group.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EF005-B214-4144-A7F9-815B6ED8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164775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Presentations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4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Step 1 Understanding the context</a:t>
            </a:r>
            <a:br>
              <a:rPr lang="en-US" sz="2800"/>
            </a:br>
            <a:r>
              <a:rPr lang="en-US" sz="2800"/>
              <a:t> -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2000"/>
              <a:t>In your groups. Please map out Tiko. </a:t>
            </a:r>
          </a:p>
          <a:p>
            <a:r>
              <a:rPr lang="en-US" sz="2000"/>
              <a:t>Place any important information such as landmarks, roads, borders, conflict areas.</a:t>
            </a:r>
          </a:p>
          <a:p>
            <a:r>
              <a:rPr lang="en-US" sz="2000"/>
              <a:t>Use the key as a guide.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106" y="643467"/>
            <a:ext cx="2962082" cy="54101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A890947E-5F8E-A142-A61A-19D7A0A55A46}" type="slidenum">
              <a:rPr lang="en-US" smtClean="0"/>
              <a:pPr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22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8D3D-7FDB-415D-9B95-6C06FAD3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080"/>
            <a:ext cx="2798064" cy="2304288"/>
          </a:xfrm>
        </p:spPr>
        <p:txBody>
          <a:bodyPr anchor="b">
            <a:normAutofit/>
          </a:bodyPr>
          <a:lstStyle/>
          <a:p>
            <a:r>
              <a:rPr lang="en-GB" sz="3100"/>
              <a:t>Example of 3 day training on Conflict Sensitivity Analysis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B5A25E-776D-4139-A35D-F235C91CE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36392"/>
            <a:ext cx="2770632" cy="3081528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4" name="Photo Slideshow Juba">
            <a:hlinkClick r:id="" action="ppaction://media"/>
            <a:extLst>
              <a:ext uri="{FF2B5EF4-FFF2-40B4-BE49-F238E27FC236}">
                <a16:creationId xmlns:a16="http://schemas.microsoft.com/office/drawing/2014/main" id="{98AF6E38-442A-4781-A8B8-2971D9FACF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344" y="1389602"/>
            <a:ext cx="7251192" cy="40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6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E9A9-2331-41D3-A316-3536B413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696" y="629267"/>
            <a:ext cx="2629122" cy="1622321"/>
          </a:xfrm>
        </p:spPr>
        <p:txBody>
          <a:bodyPr>
            <a:normAutofit/>
          </a:bodyPr>
          <a:lstStyle/>
          <a:p>
            <a:r>
              <a:rPr lang="en-GB" sz="3700" dirty="0"/>
              <a:t>Online access</a:t>
            </a:r>
            <a:endParaRPr lang="en-DK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B01F-31F5-40D4-AC08-8D852C746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160" y="1962151"/>
            <a:ext cx="3342133" cy="4090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dirty="0"/>
              <a:t>Please register on the FABO site</a:t>
            </a:r>
          </a:p>
          <a:p>
            <a:pPr marL="0" indent="0">
              <a:buNone/>
            </a:pPr>
            <a:r>
              <a:rPr lang="en-GB" sz="1700" b="1" u="sng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http://www.Fabo.org/course/conflictsensitivity_aarhus</a:t>
            </a:r>
            <a:endParaRPr lang="en-GB" sz="17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700" dirty="0"/>
              <a:t>On PC/Mac or download </a:t>
            </a:r>
            <a:r>
              <a:rPr lang="en-GB" sz="1700" b="1" dirty="0">
                <a:solidFill>
                  <a:schemeClr val="accent1">
                    <a:lumMod val="75000"/>
                  </a:schemeClr>
                </a:solidFill>
              </a:rPr>
              <a:t>IOS </a:t>
            </a:r>
            <a:r>
              <a:rPr lang="en-GB" sz="1700" dirty="0"/>
              <a:t>/</a:t>
            </a:r>
            <a:r>
              <a:rPr lang="en-GB" sz="1700" b="1" dirty="0">
                <a:solidFill>
                  <a:schemeClr val="accent1">
                    <a:lumMod val="75000"/>
                  </a:schemeClr>
                </a:solidFill>
              </a:rPr>
              <a:t>Android apps</a:t>
            </a:r>
          </a:p>
          <a:p>
            <a:r>
              <a:rPr lang="en-US" sz="1700" dirty="0"/>
              <a:t>Feedback Form also available </a:t>
            </a:r>
            <a:endParaRPr lang="en-GB" sz="1700" dirty="0"/>
          </a:p>
          <a:p>
            <a:r>
              <a:rPr lang="en-GB" sz="1700" dirty="0"/>
              <a:t>All lecture material is available online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8CFF13-F1D4-4004-A4BB-1C1DAFDC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39" y="1320522"/>
            <a:ext cx="4211126" cy="4063736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690E9-0923-41E6-B7EA-08CB733E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03FEDADC-150A-4A6B-B72F-9450ECCCDD9C}" type="slidenum">
              <a:rPr lang="en-US">
                <a:solidFill>
                  <a:srgbClr val="303030"/>
                </a:solidFill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rgbClr val="303030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EAAF37-08E1-4E61-AF06-FC4EAFFD9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4611">
            <a:off x="8702790" y="3571497"/>
            <a:ext cx="1101963" cy="1931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3571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D4ED5-24C3-4F52-A3A0-34BB01C44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en-GB"/>
              <a:t>Questions and Answers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D9CA891-5832-4762-BD2F-D83428F81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en-GB" dirty="0"/>
              <a:t>?</a:t>
            </a:r>
          </a:p>
        </p:txBody>
      </p:sp>
      <p:sp>
        <p:nvSpPr>
          <p:cNvPr id="31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8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7172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Theory in Action</a:t>
            </a: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Learning Goal</a:t>
            </a:r>
          </a:p>
          <a:p>
            <a:r>
              <a:rPr lang="en-GB" sz="2400" dirty="0"/>
              <a:t>To actively engage participants in conflict sensitive analysis.  </a:t>
            </a:r>
          </a:p>
          <a:p>
            <a:pPr marL="0" indent="0">
              <a:buNone/>
            </a:pPr>
            <a:r>
              <a:rPr lang="en-GB" sz="2400" b="1" dirty="0"/>
              <a:t>Learning </a:t>
            </a:r>
            <a:r>
              <a:rPr lang="en-US" sz="2400" b="1" dirty="0"/>
              <a:t>Objective </a:t>
            </a:r>
          </a:p>
          <a:p>
            <a:r>
              <a:rPr lang="en-GB" sz="2400" dirty="0"/>
              <a:t>Participants are familiar with the practical basics of conflict sensitive analysis.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71516" y="6033479"/>
            <a:ext cx="7822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A890947E-5F8E-A142-A61A-19D7A0A55A46}" type="slidenum">
              <a:rPr lang="en-US" sz="105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05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1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5C12EE-7255-47E3-8E37-BD4B85E4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Where to start?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D6CF28FF-E124-4526-B626-3F8E38601B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170189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11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6FF73-D2E2-4034-8FB2-B777E407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Conflict Sensitivity needs to be: 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377AF-CA1F-456F-8A08-754987CC1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 dirty="0"/>
              <a:t>Cross-cutting (Institution-wide application) </a:t>
            </a:r>
          </a:p>
          <a:p>
            <a:pPr lvl="0"/>
            <a:r>
              <a:rPr lang="en-US" dirty="0"/>
              <a:t>Flexible (context driven, people </a:t>
            </a:r>
            <a:r>
              <a:rPr lang="en-US" dirty="0" err="1"/>
              <a:t>centred</a:t>
            </a:r>
            <a:r>
              <a:rPr lang="en-US" dirty="0"/>
              <a:t>) </a:t>
            </a:r>
          </a:p>
          <a:p>
            <a:pPr lvl="0"/>
            <a:r>
              <a:rPr lang="en-US" dirty="0"/>
              <a:t>Adequately resourced (time and cost) </a:t>
            </a:r>
          </a:p>
          <a:p>
            <a:pPr lvl="0"/>
            <a:r>
              <a:rPr lang="en-US" dirty="0"/>
              <a:t>Practical (not academic) </a:t>
            </a:r>
          </a:p>
          <a:p>
            <a:pPr lvl="0"/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4351A9B7-60CC-4626-B1AE-00A3B75AF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0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CAB0C8C-455E-46A0-B463-89CF10043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8225">
            <a:off x="8710811" y="2664963"/>
            <a:ext cx="2509509" cy="3571712"/>
          </a:xfrm>
          <a:prstGeom prst="rect">
            <a:avLst/>
          </a:prstGeom>
        </p:spPr>
      </p:pic>
      <p:pic>
        <p:nvPicPr>
          <p:cNvPr id="24" name="Picture 23" descr="A picture containing screenshot, text&#10;&#10;Description generated with very high confidence">
            <a:extLst>
              <a:ext uri="{FF2B5EF4-FFF2-40B4-BE49-F238E27FC236}">
                <a16:creationId xmlns:a16="http://schemas.microsoft.com/office/drawing/2014/main" id="{491EF8C5-FE1E-45DC-A6B6-3783B8CF5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095">
            <a:off x="276847" y="1100134"/>
            <a:ext cx="3050660" cy="3742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DBD54-B14A-4137-B851-9C300FF9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467"/>
            <a:ext cx="12192000" cy="744836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Different Approaches</a:t>
            </a:r>
          </a:p>
        </p:txBody>
      </p:sp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7C8E7C0-4679-40D1-A031-1534015F9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3806">
            <a:off x="3452446" y="1551377"/>
            <a:ext cx="2874389" cy="4042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4305770-EFF9-4426-9905-23AD7167C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765">
            <a:off x="8580639" y="1693275"/>
            <a:ext cx="2939013" cy="3799213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AC9C12E-0B4B-4C6D-B055-BC0739F52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103">
            <a:off x="6288441" y="1499840"/>
            <a:ext cx="2768126" cy="3913398"/>
          </a:xfrm>
          <a:prstGeom prst="rect">
            <a:avLst/>
          </a:prstGeom>
        </p:spPr>
      </p:pic>
      <p:pic>
        <p:nvPicPr>
          <p:cNvPr id="18" name="Picture 1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88E9277-8B92-4630-8162-09FA8914A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52" y="1677853"/>
            <a:ext cx="2665435" cy="3760005"/>
          </a:xfrm>
          <a:prstGeom prst="rect">
            <a:avLst/>
          </a:prstGeom>
        </p:spPr>
      </p:pic>
      <p:pic>
        <p:nvPicPr>
          <p:cNvPr id="20" name="Picture 1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9DBD34C-2212-434A-A92C-354B1A68C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719">
            <a:off x="9843810" y="1720419"/>
            <a:ext cx="2583180" cy="3329940"/>
          </a:xfrm>
          <a:prstGeom prst="rect">
            <a:avLst/>
          </a:prstGeom>
        </p:spPr>
      </p:pic>
      <p:pic>
        <p:nvPicPr>
          <p:cNvPr id="22" name="Picture 2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B4A751D-3BD6-44FB-8D9E-4494A97701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234">
            <a:off x="7740609" y="2666014"/>
            <a:ext cx="2658751" cy="3764280"/>
          </a:xfrm>
          <a:prstGeom prst="rect">
            <a:avLst/>
          </a:prstGeom>
        </p:spPr>
      </p:pic>
      <p:pic>
        <p:nvPicPr>
          <p:cNvPr id="28" name="Picture 2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C0442EE-987C-408C-BC3C-B4BC7F35A8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065">
            <a:off x="483571" y="2537333"/>
            <a:ext cx="2874390" cy="4021642"/>
          </a:xfrm>
          <a:prstGeom prst="rect">
            <a:avLst/>
          </a:prstGeom>
        </p:spPr>
      </p:pic>
      <p:pic>
        <p:nvPicPr>
          <p:cNvPr id="16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E483EBF-7AC3-4BF1-BF7A-CEDAFF34F9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371">
            <a:off x="2967912" y="2052889"/>
            <a:ext cx="2640260" cy="3752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2B2A655-37BB-4B2F-8B5C-F4764D523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3980">
            <a:off x="6705531" y="1889423"/>
            <a:ext cx="3130866" cy="4394199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97C0662-7EA7-4319-BAA5-4D52EA4238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132">
            <a:off x="7928785" y="3976629"/>
            <a:ext cx="2023432" cy="1901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3A9869FD-7341-4DE7-8283-9D8170B167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" y="2520061"/>
            <a:ext cx="2786977" cy="36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9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AADF09-CFF3-4EEC-90A9-522FA631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Common Threads</a:t>
            </a:r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6A564-3AB2-464A-A539-F9F6F7564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Analysis tends to be loosely based on:</a:t>
            </a:r>
          </a:p>
          <a:p>
            <a:pPr lvl="1"/>
            <a:r>
              <a:rPr lang="en-US" dirty="0"/>
              <a:t>Factors </a:t>
            </a:r>
          </a:p>
          <a:p>
            <a:pPr lvl="1"/>
            <a:r>
              <a:rPr lang="en-US" dirty="0"/>
              <a:t>Actors (stakeholders)</a:t>
            </a:r>
          </a:p>
          <a:p>
            <a:pPr lvl="1"/>
            <a:r>
              <a:rPr lang="en-US" dirty="0"/>
              <a:t>Trends (dynamics) </a:t>
            </a:r>
          </a:p>
          <a:p>
            <a:endParaRPr lang="en-GB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Users">
            <a:extLst>
              <a:ext uri="{FF2B5EF4-FFF2-40B4-BE49-F238E27FC236}">
                <a16:creationId xmlns:a16="http://schemas.microsoft.com/office/drawing/2014/main" id="{485DD86E-272D-4B8E-B74A-CC5107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C6FEA-EA7D-46F1-8BDF-D7CCE566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/>
              <a:t>Common Threads</a:t>
            </a:r>
            <a:endParaRPr lang="en-GB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7E379-7ACD-41C7-B213-C5B5E6E22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600" dirty="0"/>
              <a:t>Methodology tends to be participatory, collaborative, public (e.g. Participatory Rural Appraisal). </a:t>
            </a:r>
          </a:p>
          <a:p>
            <a:pPr lvl="0"/>
            <a:r>
              <a:rPr lang="en-US" sz="2600" dirty="0"/>
              <a:t>Valuable analysis gathers insights from diverse perspectives (e.g. women, youth, religious actors, community leaders, chiefs, government, CBOs).</a:t>
            </a:r>
          </a:p>
          <a:p>
            <a:r>
              <a:rPr lang="en-US" sz="2600" dirty="0"/>
              <a:t>The Common purpose of conflict sensitive analysis is to help inform activities to minimise risk and maximise positive impact.</a:t>
            </a:r>
          </a:p>
          <a:p>
            <a:endParaRPr lang="en-GB" sz="2600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Block Arc 46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48B4C-18B7-447A-AB03-DFF880EA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GB" dirty="0"/>
              <a:t>Common Challenges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45FD4-559E-4D1A-AD90-A46BC7187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Managing expectations. Be clear about the purpose of your research.</a:t>
            </a:r>
          </a:p>
          <a:p>
            <a:r>
              <a:rPr lang="en-GB" dirty="0"/>
              <a:t>Managing data. Who owns the data? GDPR. Not enough practical guides on this yet. Always obtain consent. Always anonymise personal data. Do not collect/store data that cannot be used or that could compromise the safety of individuals or communities (e.g. personal </a:t>
            </a:r>
            <a:r>
              <a:rPr lang="en-GB" dirty="0" err="1"/>
              <a:t>gps</a:t>
            </a:r>
            <a:r>
              <a:rPr lang="en-GB" dirty="0"/>
              <a:t> locations, telephone numbers, names, ethnic/cultural affiliations, religion etc). Be aware that data could be used by one side or another in a conflict to cause harm. Ensure data is secure. Ensure it is clear who is responsible for the data and who owns it (e.g. open source, commons licence).</a:t>
            </a:r>
          </a:p>
          <a:p>
            <a:r>
              <a:rPr lang="en-GB" dirty="0"/>
              <a:t>Time and resources. There is never enough of either. Be realistic as to what you can achieve. Plan accordingly with clear timelines.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53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3647061BBBD94C852BC76E52E501A4" ma:contentTypeVersion="11" ma:contentTypeDescription="Create a new document." ma:contentTypeScope="" ma:versionID="cb26d0513f26d073daf95984269263e2">
  <xsd:schema xmlns:xsd="http://www.w3.org/2001/XMLSchema" xmlns:xs="http://www.w3.org/2001/XMLSchema" xmlns:p="http://schemas.microsoft.com/office/2006/metadata/properties" xmlns:ns3="fba77120-691c-46b1-b5ac-b47fe8ffe31b" xmlns:ns4="e7093fd6-4359-4d94-9ae0-a2372f5d3995" targetNamespace="http://schemas.microsoft.com/office/2006/metadata/properties" ma:root="true" ma:fieldsID="c9b357afa54a3e91b5f9823fcc0aa583" ns3:_="" ns4:_="">
    <xsd:import namespace="fba77120-691c-46b1-b5ac-b47fe8ffe31b"/>
    <xsd:import namespace="e7093fd6-4359-4d94-9ae0-a2372f5d39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a77120-691c-46b1-b5ac-b47fe8ffe3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93fd6-4359-4d94-9ae0-a2372f5d399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DDBDC8-FAEE-4BCD-94CE-F9BB8CE006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a77120-691c-46b1-b5ac-b47fe8ffe31b"/>
    <ds:schemaRef ds:uri="e7093fd6-4359-4d94-9ae0-a2372f5d39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31ACBF-5FC8-4FAF-986F-6B2E8F091C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FD868E-7E58-4A74-98BC-2BA3F18BCB0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987</Words>
  <Application>Microsoft Office PowerPoint</Application>
  <PresentationFormat>Widescreen</PresentationFormat>
  <Paragraphs>92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Conflict sensitivity and Peacebuilding:  From Theory to Practice! Part 3 – Theory in Action</vt:lpstr>
      <vt:lpstr>Example of 3 day training on Conflict Sensitivity Analysis</vt:lpstr>
      <vt:lpstr>Theory in Action</vt:lpstr>
      <vt:lpstr>Where to start?</vt:lpstr>
      <vt:lpstr>Conflict Sensitivity needs to be: </vt:lpstr>
      <vt:lpstr>Different Approaches</vt:lpstr>
      <vt:lpstr>Common Threads</vt:lpstr>
      <vt:lpstr>Common Threads</vt:lpstr>
      <vt:lpstr>Common Challenges</vt:lpstr>
      <vt:lpstr>“Although there may be many paths up a mountain, the view from the top is the same”</vt:lpstr>
      <vt:lpstr>Strategy: Rapid Context Assessment</vt:lpstr>
      <vt:lpstr>Practical exercise</vt:lpstr>
      <vt:lpstr>Rapid Conflict Sensitive Analysis- Practice</vt:lpstr>
      <vt:lpstr>Structure</vt:lpstr>
      <vt:lpstr>Understanding the Context 15 minutes</vt:lpstr>
      <vt:lpstr>Understanding the two way interaction between the Tiko and GoodAid’s activities –  8 minutes</vt:lpstr>
      <vt:lpstr>Act to minimise negative impact &amp; maximise positive impact- Recommendations 8 minutes</vt:lpstr>
      <vt:lpstr>Presentations</vt:lpstr>
      <vt:lpstr>Step 1 Understanding the context  - Mapping</vt:lpstr>
      <vt:lpstr>Online access</vt:lpstr>
      <vt:lpstr>Questions and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Conflict sensitivity and Peacebuilding:  From Theory to Practice! Part 3</dc:title>
  <dc:creator>Sunra</dc:creator>
  <cp:lastModifiedBy>Sunra Lambert-Baj</cp:lastModifiedBy>
  <cp:revision>1</cp:revision>
  <dcterms:created xsi:type="dcterms:W3CDTF">2020-03-10T09:28:53Z</dcterms:created>
  <dcterms:modified xsi:type="dcterms:W3CDTF">2020-03-11T11:02:37Z</dcterms:modified>
</cp:coreProperties>
</file>