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543" r:id="rId5"/>
    <p:sldId id="549" r:id="rId6"/>
    <p:sldId id="541" r:id="rId7"/>
    <p:sldId id="540" r:id="rId8"/>
    <p:sldId id="544" r:id="rId9"/>
    <p:sldId id="542" r:id="rId10"/>
    <p:sldId id="548" r:id="rId11"/>
    <p:sldId id="545" r:id="rId12"/>
    <p:sldId id="520" r:id="rId13"/>
    <p:sldId id="521" r:id="rId14"/>
    <p:sldId id="522" r:id="rId15"/>
    <p:sldId id="525" r:id="rId16"/>
    <p:sldId id="526" r:id="rId17"/>
    <p:sldId id="527" r:id="rId18"/>
    <p:sldId id="528" r:id="rId19"/>
    <p:sldId id="531" r:id="rId20"/>
    <p:sldId id="533" r:id="rId21"/>
    <p:sldId id="537" r:id="rId22"/>
    <p:sldId id="535" r:id="rId23"/>
    <p:sldId id="538" r:id="rId24"/>
    <p:sldId id="516" r:id="rId25"/>
    <p:sldId id="497" r:id="rId26"/>
    <p:sldId id="517" r:id="rId27"/>
    <p:sldId id="459" r:id="rId28"/>
    <p:sldId id="511" r:id="rId29"/>
    <p:sldId id="461" r:id="rId30"/>
    <p:sldId id="462" r:id="rId31"/>
    <p:sldId id="463" r:id="rId32"/>
    <p:sldId id="464" r:id="rId33"/>
    <p:sldId id="465" r:id="rId34"/>
    <p:sldId id="466" r:id="rId35"/>
    <p:sldId id="467" r:id="rId36"/>
    <p:sldId id="468" r:id="rId37"/>
    <p:sldId id="469" r:id="rId38"/>
    <p:sldId id="470" r:id="rId39"/>
    <p:sldId id="471" r:id="rId40"/>
    <p:sldId id="472" r:id="rId41"/>
    <p:sldId id="473" r:id="rId42"/>
    <p:sldId id="492" r:id="rId43"/>
    <p:sldId id="493" r:id="rId44"/>
    <p:sldId id="494" r:id="rId45"/>
    <p:sldId id="341" r:id="rId46"/>
    <p:sldId id="447" r:id="rId47"/>
  </p:sldIdLst>
  <p:sldSz cx="9144000" cy="6858000" type="screen4x3"/>
  <p:notesSz cx="6797675" cy="99282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DF3"/>
    <a:srgbClr val="E9F5F8"/>
    <a:srgbClr val="B9EDFF"/>
    <a:srgbClr val="DAF6F5"/>
    <a:srgbClr val="CCFF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B6EB67-EC6D-45F3-BB23-7CC919963F9F}" v="28" dt="2020-03-11T10:39:23.4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58" autoAdjust="0"/>
    <p:restoredTop sz="88137" autoAdjust="0"/>
  </p:normalViewPr>
  <p:slideViewPr>
    <p:cSldViewPr snapToGrid="0" snapToObjects="1">
      <p:cViewPr varScale="1">
        <p:scale>
          <a:sx n="53" d="100"/>
          <a:sy n="53" d="100"/>
        </p:scale>
        <p:origin x="107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ra" userId="65501b5a-e832-41ba-977e-da4c1b6a0277" providerId="ADAL" clId="{082E3BD9-DFA9-4F41-B0A9-1A87E740041A}"/>
    <pc:docChg chg="undo custSel mod addSld modSld">
      <pc:chgData name="Sunra" userId="65501b5a-e832-41ba-977e-da4c1b6a0277" providerId="ADAL" clId="{082E3BD9-DFA9-4F41-B0A9-1A87E740041A}" dt="2020-03-10T10:41:47.640" v="708" actId="20577"/>
      <pc:docMkLst>
        <pc:docMk/>
      </pc:docMkLst>
      <pc:sldChg chg="modSp modAnim">
        <pc:chgData name="Sunra" userId="65501b5a-e832-41ba-977e-da4c1b6a0277" providerId="ADAL" clId="{082E3BD9-DFA9-4F41-B0A9-1A87E740041A}" dt="2020-03-10T09:25:58.634" v="693" actId="20577"/>
        <pc:sldMkLst>
          <pc:docMk/>
          <pc:sldMk cId="0" sldId="511"/>
        </pc:sldMkLst>
        <pc:spChg chg="mod">
          <ac:chgData name="Sunra" userId="65501b5a-e832-41ba-977e-da4c1b6a0277" providerId="ADAL" clId="{082E3BD9-DFA9-4F41-B0A9-1A87E740041A}" dt="2020-03-10T09:25:58.634" v="693" actId="20577"/>
          <ac:spMkLst>
            <pc:docMk/>
            <pc:sldMk cId="0" sldId="511"/>
            <ac:spMk id="3" creationId="{DBE38097-5531-471D-92FD-916FAC8B4F22}"/>
          </ac:spMkLst>
        </pc:spChg>
      </pc:sldChg>
      <pc:sldChg chg="addSp delSp modSp mod modAnim">
        <pc:chgData name="Sunra" userId="65501b5a-e832-41ba-977e-da4c1b6a0277" providerId="ADAL" clId="{082E3BD9-DFA9-4F41-B0A9-1A87E740041A}" dt="2020-03-10T09:08:25.557" v="668"/>
        <pc:sldMkLst>
          <pc:docMk/>
          <pc:sldMk cId="587957963" sldId="540"/>
        </pc:sldMkLst>
        <pc:spChg chg="mod">
          <ac:chgData name="Sunra" userId="65501b5a-e832-41ba-977e-da4c1b6a0277" providerId="ADAL" clId="{082E3BD9-DFA9-4F41-B0A9-1A87E740041A}" dt="2020-03-10T09:08:17.875" v="666" actId="26606"/>
          <ac:spMkLst>
            <pc:docMk/>
            <pc:sldMk cId="587957963" sldId="540"/>
            <ac:spMk id="2" creationId="{72E027F5-2486-4AC7-8E2C-BB6E373492D9}"/>
          </ac:spMkLst>
        </pc:spChg>
        <pc:spChg chg="mod">
          <ac:chgData name="Sunra" userId="65501b5a-e832-41ba-977e-da4c1b6a0277" providerId="ADAL" clId="{082E3BD9-DFA9-4F41-B0A9-1A87E740041A}" dt="2020-03-10T09:08:17.875" v="666" actId="26606"/>
          <ac:spMkLst>
            <pc:docMk/>
            <pc:sldMk cId="587957963" sldId="540"/>
            <ac:spMk id="4" creationId="{C867C101-4164-4DA7-9998-85C538CB8AEC}"/>
          </ac:spMkLst>
        </pc:spChg>
        <pc:spChg chg="mod">
          <ac:chgData name="Sunra" userId="65501b5a-e832-41ba-977e-da4c1b6a0277" providerId="ADAL" clId="{082E3BD9-DFA9-4F41-B0A9-1A87E740041A}" dt="2020-03-10T09:08:17.875" v="666" actId="26606"/>
          <ac:spMkLst>
            <pc:docMk/>
            <pc:sldMk cId="587957963" sldId="540"/>
            <ac:spMk id="14" creationId="{15E93060-1C5C-4647-B6D7-0BB7F9F68553}"/>
          </ac:spMkLst>
        </pc:spChg>
        <pc:spChg chg="del">
          <ac:chgData name="Sunra" userId="65501b5a-e832-41ba-977e-da4c1b6a0277" providerId="ADAL" clId="{082E3BD9-DFA9-4F41-B0A9-1A87E740041A}" dt="2020-03-10T09:08:17.875" v="666" actId="26606"/>
          <ac:spMkLst>
            <pc:docMk/>
            <pc:sldMk cId="587957963" sldId="540"/>
            <ac:spMk id="22" creationId="{8D70B121-56F4-4848-B38B-182089D909FA}"/>
          </ac:spMkLst>
        </pc:spChg>
        <pc:spChg chg="add">
          <ac:chgData name="Sunra" userId="65501b5a-e832-41ba-977e-da4c1b6a0277" providerId="ADAL" clId="{082E3BD9-DFA9-4F41-B0A9-1A87E740041A}" dt="2020-03-10T09:08:17.875" v="666" actId="26606"/>
          <ac:spMkLst>
            <pc:docMk/>
            <pc:sldMk cId="587957963" sldId="540"/>
            <ac:spMk id="27" creationId="{F837543A-6020-4505-A233-C9DB4BF74011}"/>
          </ac:spMkLst>
        </pc:spChg>
        <pc:spChg chg="add">
          <ac:chgData name="Sunra" userId="65501b5a-e832-41ba-977e-da4c1b6a0277" providerId="ADAL" clId="{082E3BD9-DFA9-4F41-B0A9-1A87E740041A}" dt="2020-03-10T09:08:17.875" v="666" actId="26606"/>
          <ac:spMkLst>
            <pc:docMk/>
            <pc:sldMk cId="587957963" sldId="540"/>
            <ac:spMk id="29" creationId="{35B16301-FB18-48BA-A6DD-C37CAF6F9A18}"/>
          </ac:spMkLst>
        </pc:spChg>
        <pc:spChg chg="add">
          <ac:chgData name="Sunra" userId="65501b5a-e832-41ba-977e-da4c1b6a0277" providerId="ADAL" clId="{082E3BD9-DFA9-4F41-B0A9-1A87E740041A}" dt="2020-03-10T09:08:17.875" v="666" actId="26606"/>
          <ac:spMkLst>
            <pc:docMk/>
            <pc:sldMk cId="587957963" sldId="540"/>
            <ac:spMk id="31" creationId="{C3C0D90E-074A-4F52-9B11-B52BEF4BCBE5}"/>
          </ac:spMkLst>
        </pc:spChg>
        <pc:spChg chg="add">
          <ac:chgData name="Sunra" userId="65501b5a-e832-41ba-977e-da4c1b6a0277" providerId="ADAL" clId="{082E3BD9-DFA9-4F41-B0A9-1A87E740041A}" dt="2020-03-10T09:08:17.875" v="666" actId="26606"/>
          <ac:spMkLst>
            <pc:docMk/>
            <pc:sldMk cId="587957963" sldId="540"/>
            <ac:spMk id="33" creationId="{CABBD4C1-E6F8-46F6-8152-A8A97490BF4D}"/>
          </ac:spMkLst>
        </pc:spChg>
        <pc:spChg chg="add">
          <ac:chgData name="Sunra" userId="65501b5a-e832-41ba-977e-da4c1b6a0277" providerId="ADAL" clId="{082E3BD9-DFA9-4F41-B0A9-1A87E740041A}" dt="2020-03-10T09:08:17.875" v="666" actId="26606"/>
          <ac:spMkLst>
            <pc:docMk/>
            <pc:sldMk cId="587957963" sldId="540"/>
            <ac:spMk id="35" creationId="{83BA5EF5-1FE9-4BF9-83BB-269BCDDF6156}"/>
          </ac:spMkLst>
        </pc:spChg>
        <pc:spChg chg="add">
          <ac:chgData name="Sunra" userId="65501b5a-e832-41ba-977e-da4c1b6a0277" providerId="ADAL" clId="{082E3BD9-DFA9-4F41-B0A9-1A87E740041A}" dt="2020-03-10T09:08:17.875" v="666" actId="26606"/>
          <ac:spMkLst>
            <pc:docMk/>
            <pc:sldMk cId="587957963" sldId="540"/>
            <ac:spMk id="39" creationId="{88853921-7BC9-4BDE-ACAB-133C683C82D6}"/>
          </ac:spMkLst>
        </pc:spChg>
        <pc:spChg chg="add">
          <ac:chgData name="Sunra" userId="65501b5a-e832-41ba-977e-da4c1b6a0277" providerId="ADAL" clId="{082E3BD9-DFA9-4F41-B0A9-1A87E740041A}" dt="2020-03-10T09:08:17.875" v="666" actId="26606"/>
          <ac:spMkLst>
            <pc:docMk/>
            <pc:sldMk cId="587957963" sldId="540"/>
            <ac:spMk id="41" creationId="{09192968-3AE7-4470-A61C-97294BB92731}"/>
          </ac:spMkLst>
        </pc:spChg>
        <pc:spChg chg="add">
          <ac:chgData name="Sunra" userId="65501b5a-e832-41ba-977e-da4c1b6a0277" providerId="ADAL" clId="{082E3BD9-DFA9-4F41-B0A9-1A87E740041A}" dt="2020-03-10T09:08:17.875" v="666" actId="26606"/>
          <ac:spMkLst>
            <pc:docMk/>
            <pc:sldMk cId="587957963" sldId="540"/>
            <ac:spMk id="43" creationId="{3AB72E55-43E4-4356-BFE8-E2102CB0B505}"/>
          </ac:spMkLst>
        </pc:spChg>
        <pc:cxnChg chg="del">
          <ac:chgData name="Sunra" userId="65501b5a-e832-41ba-977e-da4c1b6a0277" providerId="ADAL" clId="{082E3BD9-DFA9-4F41-B0A9-1A87E740041A}" dt="2020-03-10T09:08:17.875" v="666" actId="26606"/>
          <ac:cxnSpMkLst>
            <pc:docMk/>
            <pc:sldMk cId="587957963" sldId="540"/>
            <ac:cxnSpMk id="21" creationId="{2D72A2C9-F3CA-4216-8BAD-FA4C970C3C4E}"/>
          </ac:cxnSpMkLst>
        </pc:cxnChg>
        <pc:cxnChg chg="add">
          <ac:chgData name="Sunra" userId="65501b5a-e832-41ba-977e-da4c1b6a0277" providerId="ADAL" clId="{082E3BD9-DFA9-4F41-B0A9-1A87E740041A}" dt="2020-03-10T09:08:17.875" v="666" actId="26606"/>
          <ac:cxnSpMkLst>
            <pc:docMk/>
            <pc:sldMk cId="587957963" sldId="540"/>
            <ac:cxnSpMk id="37" creationId="{4B3BCACB-5880-460B-9606-8C433A9AF99D}"/>
          </ac:cxnSpMkLst>
        </pc:cxnChg>
      </pc:sldChg>
      <pc:sldChg chg="addSp delSp modSp mod">
        <pc:chgData name="Sunra" userId="65501b5a-e832-41ba-977e-da4c1b6a0277" providerId="ADAL" clId="{082E3BD9-DFA9-4F41-B0A9-1A87E740041A}" dt="2020-03-10T09:08:39.107" v="669" actId="26606"/>
        <pc:sldMkLst>
          <pc:docMk/>
          <pc:sldMk cId="2956679740" sldId="541"/>
        </pc:sldMkLst>
        <pc:spChg chg="mod">
          <ac:chgData name="Sunra" userId="65501b5a-e832-41ba-977e-da4c1b6a0277" providerId="ADAL" clId="{082E3BD9-DFA9-4F41-B0A9-1A87E740041A}" dt="2020-03-10T09:08:39.107" v="669" actId="26606"/>
          <ac:spMkLst>
            <pc:docMk/>
            <pc:sldMk cId="2956679740" sldId="541"/>
            <ac:spMk id="2" creationId="{E0038E01-134C-4C7B-91E3-305F0425463A}"/>
          </ac:spMkLst>
        </pc:spChg>
        <pc:spChg chg="mod">
          <ac:chgData name="Sunra" userId="65501b5a-e832-41ba-977e-da4c1b6a0277" providerId="ADAL" clId="{082E3BD9-DFA9-4F41-B0A9-1A87E740041A}" dt="2020-03-10T09:08:39.107" v="669" actId="26606"/>
          <ac:spMkLst>
            <pc:docMk/>
            <pc:sldMk cId="2956679740" sldId="541"/>
            <ac:spMk id="3" creationId="{58530FDC-FDEF-4D89-8FB8-BA0480B04C0B}"/>
          </ac:spMkLst>
        </pc:spChg>
        <pc:spChg chg="mod">
          <ac:chgData name="Sunra" userId="65501b5a-e832-41ba-977e-da4c1b6a0277" providerId="ADAL" clId="{082E3BD9-DFA9-4F41-B0A9-1A87E740041A}" dt="2020-03-10T09:08:39.107" v="669" actId="26606"/>
          <ac:spMkLst>
            <pc:docMk/>
            <pc:sldMk cId="2956679740" sldId="541"/>
            <ac:spMk id="4" creationId="{3F2B66BA-1516-416B-97D4-7E244B926E25}"/>
          </ac:spMkLst>
        </pc:spChg>
        <pc:spChg chg="add">
          <ac:chgData name="Sunra" userId="65501b5a-e832-41ba-977e-da4c1b6a0277" providerId="ADAL" clId="{082E3BD9-DFA9-4F41-B0A9-1A87E740041A}" dt="2020-03-10T09:08:39.107" v="669" actId="26606"/>
          <ac:spMkLst>
            <pc:docMk/>
            <pc:sldMk cId="2956679740" sldId="541"/>
            <ac:spMk id="23" creationId="{1CD81A2A-6ED4-4EF4-A14C-912D31E14800}"/>
          </ac:spMkLst>
        </pc:spChg>
        <pc:spChg chg="add">
          <ac:chgData name="Sunra" userId="65501b5a-e832-41ba-977e-da4c1b6a0277" providerId="ADAL" clId="{082E3BD9-DFA9-4F41-B0A9-1A87E740041A}" dt="2020-03-10T09:08:39.107" v="669" actId="26606"/>
          <ac:spMkLst>
            <pc:docMk/>
            <pc:sldMk cId="2956679740" sldId="541"/>
            <ac:spMk id="25" creationId="{1661932C-CA15-4E17-B115-FAE7CBEE4789}"/>
          </ac:spMkLst>
        </pc:spChg>
        <pc:spChg chg="add">
          <ac:chgData name="Sunra" userId="65501b5a-e832-41ba-977e-da4c1b6a0277" providerId="ADAL" clId="{082E3BD9-DFA9-4F41-B0A9-1A87E740041A}" dt="2020-03-10T09:08:39.107" v="669" actId="26606"/>
          <ac:spMkLst>
            <pc:docMk/>
            <pc:sldMk cId="2956679740" sldId="541"/>
            <ac:spMk id="27" creationId="{8590ADD5-9383-4D3D-9047-3DA2593CCB5D}"/>
          </ac:spMkLst>
        </pc:spChg>
        <pc:spChg chg="add">
          <ac:chgData name="Sunra" userId="65501b5a-e832-41ba-977e-da4c1b6a0277" providerId="ADAL" clId="{082E3BD9-DFA9-4F41-B0A9-1A87E740041A}" dt="2020-03-10T09:08:39.107" v="669" actId="26606"/>
          <ac:spMkLst>
            <pc:docMk/>
            <pc:sldMk cId="2956679740" sldId="541"/>
            <ac:spMk id="29" creationId="{DABE3E45-88CF-45D8-8D40-C773324D93F6}"/>
          </ac:spMkLst>
        </pc:spChg>
        <pc:spChg chg="add">
          <ac:chgData name="Sunra" userId="65501b5a-e832-41ba-977e-da4c1b6a0277" providerId="ADAL" clId="{082E3BD9-DFA9-4F41-B0A9-1A87E740041A}" dt="2020-03-10T09:08:39.107" v="669" actId="26606"/>
          <ac:spMkLst>
            <pc:docMk/>
            <pc:sldMk cId="2956679740" sldId="541"/>
            <ac:spMk id="33" creationId="{B91ECDA9-56DC-4270-8F33-01C5637B8CEB}"/>
          </ac:spMkLst>
        </pc:spChg>
        <pc:spChg chg="add">
          <ac:chgData name="Sunra" userId="65501b5a-e832-41ba-977e-da4c1b6a0277" providerId="ADAL" clId="{082E3BD9-DFA9-4F41-B0A9-1A87E740041A}" dt="2020-03-10T09:08:39.107" v="669" actId="26606"/>
          <ac:spMkLst>
            <pc:docMk/>
            <pc:sldMk cId="2956679740" sldId="541"/>
            <ac:spMk id="35" creationId="{75F47824-961D-465D-84F9-EAE11BC6173B}"/>
          </ac:spMkLst>
        </pc:spChg>
        <pc:spChg chg="add">
          <ac:chgData name="Sunra" userId="65501b5a-e832-41ba-977e-da4c1b6a0277" providerId="ADAL" clId="{082E3BD9-DFA9-4F41-B0A9-1A87E740041A}" dt="2020-03-10T09:08:39.107" v="669" actId="26606"/>
          <ac:spMkLst>
            <pc:docMk/>
            <pc:sldMk cId="2956679740" sldId="541"/>
            <ac:spMk id="37" creationId="{FEC9DA3E-C1D7-472D-B7C0-F71AE41FBA23}"/>
          </ac:spMkLst>
        </pc:spChg>
        <pc:picChg chg="mod ord">
          <ac:chgData name="Sunra" userId="65501b5a-e832-41ba-977e-da4c1b6a0277" providerId="ADAL" clId="{082E3BD9-DFA9-4F41-B0A9-1A87E740041A}" dt="2020-03-10T09:08:39.107" v="669" actId="26606"/>
          <ac:picMkLst>
            <pc:docMk/>
            <pc:sldMk cId="2956679740" sldId="541"/>
            <ac:picMk id="8" creationId="{AF0843EC-EDA2-4D52-B9B9-56112E8F2DD5}"/>
          </ac:picMkLst>
        </pc:picChg>
        <pc:cxnChg chg="del">
          <ac:chgData name="Sunra" userId="65501b5a-e832-41ba-977e-da4c1b6a0277" providerId="ADAL" clId="{082E3BD9-DFA9-4F41-B0A9-1A87E740041A}" dt="2020-03-10T09:08:39.107" v="669" actId="26606"/>
          <ac:cxnSpMkLst>
            <pc:docMk/>
            <pc:sldMk cId="2956679740" sldId="541"/>
            <ac:cxnSpMk id="18" creationId="{39B7FDC9-F0CE-43A7-9F2A-83DD09DC3453}"/>
          </ac:cxnSpMkLst>
        </pc:cxnChg>
        <pc:cxnChg chg="add">
          <ac:chgData name="Sunra" userId="65501b5a-e832-41ba-977e-da4c1b6a0277" providerId="ADAL" clId="{082E3BD9-DFA9-4F41-B0A9-1A87E740041A}" dt="2020-03-10T09:08:39.107" v="669" actId="26606"/>
          <ac:cxnSpMkLst>
            <pc:docMk/>
            <pc:sldMk cId="2956679740" sldId="541"/>
            <ac:cxnSpMk id="31" creationId="{49CD1692-827B-4C8D-B4A1-134FD04CF45C}"/>
          </ac:cxnSpMkLst>
        </pc:cxnChg>
      </pc:sldChg>
      <pc:sldChg chg="modSp mod">
        <pc:chgData name="Sunra" userId="65501b5a-e832-41ba-977e-da4c1b6a0277" providerId="ADAL" clId="{082E3BD9-DFA9-4F41-B0A9-1A87E740041A}" dt="2020-03-10T08:59:27.272" v="15" actId="20577"/>
        <pc:sldMkLst>
          <pc:docMk/>
          <pc:sldMk cId="3078150422" sldId="543"/>
        </pc:sldMkLst>
        <pc:spChg chg="mod">
          <ac:chgData name="Sunra" userId="65501b5a-e832-41ba-977e-da4c1b6a0277" providerId="ADAL" clId="{082E3BD9-DFA9-4F41-B0A9-1A87E740041A}" dt="2020-03-10T08:59:27.272" v="15" actId="20577"/>
          <ac:spMkLst>
            <pc:docMk/>
            <pc:sldMk cId="3078150422" sldId="543"/>
            <ac:spMk id="3" creationId="{C34F0100-3A58-4143-BDAC-6BC9EEA72BAF}"/>
          </ac:spMkLst>
        </pc:spChg>
      </pc:sldChg>
      <pc:sldChg chg="modSp mod modAnim">
        <pc:chgData name="Sunra" userId="65501b5a-e832-41ba-977e-da4c1b6a0277" providerId="ADAL" clId="{082E3BD9-DFA9-4F41-B0A9-1A87E740041A}" dt="2020-03-10T09:22:00.662" v="674" actId="20577"/>
        <pc:sldMkLst>
          <pc:docMk/>
          <pc:sldMk cId="2235710746" sldId="544"/>
        </pc:sldMkLst>
        <pc:spChg chg="mod">
          <ac:chgData name="Sunra" userId="65501b5a-e832-41ba-977e-da4c1b6a0277" providerId="ADAL" clId="{082E3BD9-DFA9-4F41-B0A9-1A87E740041A}" dt="2020-03-10T09:22:00.662" v="674" actId="20577"/>
          <ac:spMkLst>
            <pc:docMk/>
            <pc:sldMk cId="2235710746" sldId="544"/>
            <ac:spMk id="3" creationId="{34A1B01F-31F5-40D4-AC08-8D852C746ED5}"/>
          </ac:spMkLst>
        </pc:spChg>
      </pc:sldChg>
      <pc:sldChg chg="addSp delSp modSp add mod setBg modAnim">
        <pc:chgData name="Sunra" userId="65501b5a-e832-41ba-977e-da4c1b6a0277" providerId="ADAL" clId="{082E3BD9-DFA9-4F41-B0A9-1A87E740041A}" dt="2020-03-10T10:41:47.640" v="708" actId="20577"/>
        <pc:sldMkLst>
          <pc:docMk/>
          <pc:sldMk cId="324098596" sldId="549"/>
        </pc:sldMkLst>
        <pc:spChg chg="mod">
          <ac:chgData name="Sunra" userId="65501b5a-e832-41ba-977e-da4c1b6a0277" providerId="ADAL" clId="{082E3BD9-DFA9-4F41-B0A9-1A87E740041A}" dt="2020-03-10T09:07:49.892" v="665" actId="26606"/>
          <ac:spMkLst>
            <pc:docMk/>
            <pc:sldMk cId="324098596" sldId="549"/>
            <ac:spMk id="2" creationId="{7C815263-D4E6-4011-B4D4-ADC9BCA2EF72}"/>
          </ac:spMkLst>
        </pc:spChg>
        <pc:spChg chg="mod">
          <ac:chgData name="Sunra" userId="65501b5a-e832-41ba-977e-da4c1b6a0277" providerId="ADAL" clId="{082E3BD9-DFA9-4F41-B0A9-1A87E740041A}" dt="2020-03-10T10:41:47.640" v="708" actId="20577"/>
          <ac:spMkLst>
            <pc:docMk/>
            <pc:sldMk cId="324098596" sldId="549"/>
            <ac:spMk id="3" creationId="{6B4CA693-9F97-4282-83EF-D6DE5E44AFA3}"/>
          </ac:spMkLst>
        </pc:spChg>
        <pc:spChg chg="mod">
          <ac:chgData name="Sunra" userId="65501b5a-e832-41ba-977e-da4c1b6a0277" providerId="ADAL" clId="{082E3BD9-DFA9-4F41-B0A9-1A87E740041A}" dt="2020-03-10T09:07:49.892" v="665" actId="26606"/>
          <ac:spMkLst>
            <pc:docMk/>
            <pc:sldMk cId="324098596" sldId="549"/>
            <ac:spMk id="4" creationId="{8E5A3B5D-B359-46C8-BFE4-1BC4B3455592}"/>
          </ac:spMkLst>
        </pc:spChg>
        <pc:spChg chg="add del">
          <ac:chgData name="Sunra" userId="65501b5a-e832-41ba-977e-da4c1b6a0277" providerId="ADAL" clId="{082E3BD9-DFA9-4F41-B0A9-1A87E740041A}" dt="2020-03-10T09:07:49.881" v="664" actId="26606"/>
          <ac:spMkLst>
            <pc:docMk/>
            <pc:sldMk cId="324098596" sldId="549"/>
            <ac:spMk id="11" creationId="{2B566528-1B12-4246-9431-5C2D7D081168}"/>
          </ac:spMkLst>
        </pc:spChg>
        <pc:spChg chg="add del">
          <ac:chgData name="Sunra" userId="65501b5a-e832-41ba-977e-da4c1b6a0277" providerId="ADAL" clId="{082E3BD9-DFA9-4F41-B0A9-1A87E740041A}" dt="2020-03-10T09:07:49.881" v="664" actId="26606"/>
          <ac:spMkLst>
            <pc:docMk/>
            <pc:sldMk cId="324098596" sldId="549"/>
            <ac:spMk id="17" creationId="{D3F51FEB-38FB-4F6C-9F7B-2F2AFAB65463}"/>
          </ac:spMkLst>
        </pc:spChg>
        <pc:spChg chg="add del">
          <ac:chgData name="Sunra" userId="65501b5a-e832-41ba-977e-da4c1b6a0277" providerId="ADAL" clId="{082E3BD9-DFA9-4F41-B0A9-1A87E740041A}" dt="2020-03-10T09:07:49.881" v="664" actId="26606"/>
          <ac:spMkLst>
            <pc:docMk/>
            <pc:sldMk cId="324098596" sldId="549"/>
            <ac:spMk id="19" creationId="{1E547BA6-BAE0-43BB-A7CA-60F69CE252F0}"/>
          </ac:spMkLst>
        </pc:spChg>
        <pc:grpChg chg="add del">
          <ac:chgData name="Sunra" userId="65501b5a-e832-41ba-977e-da4c1b6a0277" providerId="ADAL" clId="{082E3BD9-DFA9-4F41-B0A9-1A87E740041A}" dt="2020-03-10T09:07:49.881" v="664" actId="26606"/>
          <ac:grpSpMkLst>
            <pc:docMk/>
            <pc:sldMk cId="324098596" sldId="549"/>
            <ac:grpSpMk id="13" creationId="{07EAA094-9CF6-4695-958A-33D9BCAA9474}"/>
          </ac:grpSpMkLst>
        </pc:grpChg>
        <pc:picChg chg="add mod ord">
          <ac:chgData name="Sunra" userId="65501b5a-e832-41ba-977e-da4c1b6a0277" providerId="ADAL" clId="{082E3BD9-DFA9-4F41-B0A9-1A87E740041A}" dt="2020-03-10T10:41:13.653" v="696" actId="1037"/>
          <ac:picMkLst>
            <pc:docMk/>
            <pc:sldMk cId="324098596" sldId="549"/>
            <ac:picMk id="6" creationId="{5A6D181C-4A5B-426F-B4B0-EB0FC72D7CD0}"/>
          </ac:picMkLst>
        </pc:picChg>
      </pc:sldChg>
    </pc:docChg>
  </pc:docChgLst>
  <pc:docChgLst>
    <pc:chgData name="Sunra Lambert-Baj" userId="65501b5a-e832-41ba-977e-da4c1b6a0277" providerId="ADAL" clId="{D7B6EB67-EC6D-45F3-BB23-7CC919963F9F}"/>
    <pc:docChg chg="modSld">
      <pc:chgData name="Sunra Lambert-Baj" userId="65501b5a-e832-41ba-977e-da4c1b6a0277" providerId="ADAL" clId="{D7B6EB67-EC6D-45F3-BB23-7CC919963F9F}" dt="2020-03-11T10:49:37.005" v="63" actId="122"/>
      <pc:docMkLst>
        <pc:docMk/>
      </pc:docMkLst>
      <pc:sldChg chg="modSp mod">
        <pc:chgData name="Sunra Lambert-Baj" userId="65501b5a-e832-41ba-977e-da4c1b6a0277" providerId="ADAL" clId="{D7B6EB67-EC6D-45F3-BB23-7CC919963F9F}" dt="2020-03-11T10:49:37.005" v="63" actId="122"/>
        <pc:sldMkLst>
          <pc:docMk/>
          <pc:sldMk cId="3961804991" sldId="520"/>
        </pc:sldMkLst>
        <pc:spChg chg="mod">
          <ac:chgData name="Sunra Lambert-Baj" userId="65501b5a-e832-41ba-977e-da4c1b6a0277" providerId="ADAL" clId="{D7B6EB67-EC6D-45F3-BB23-7CC919963F9F}" dt="2020-03-11T10:49:37.005" v="63" actId="122"/>
          <ac:spMkLst>
            <pc:docMk/>
            <pc:sldMk cId="3961804991" sldId="520"/>
            <ac:spMk id="3" creationId="{8564D267-9367-4D26-B7B1-5F65AC0FB32B}"/>
          </ac:spMkLst>
        </pc:spChg>
      </pc:sldChg>
      <pc:sldChg chg="modSp">
        <pc:chgData name="Sunra Lambert-Baj" userId="65501b5a-e832-41ba-977e-da4c1b6a0277" providerId="ADAL" clId="{D7B6EB67-EC6D-45F3-BB23-7CC919963F9F}" dt="2020-03-11T10:39:23.482" v="27" actId="20577"/>
        <pc:sldMkLst>
          <pc:docMk/>
          <pc:sldMk cId="1871237188" sldId="521"/>
        </pc:sldMkLst>
        <pc:spChg chg="mod">
          <ac:chgData name="Sunra Lambert-Baj" userId="65501b5a-e832-41ba-977e-da4c1b6a0277" providerId="ADAL" clId="{D7B6EB67-EC6D-45F3-BB23-7CC919963F9F}" dt="2020-03-11T10:39:23.482" v="27" actId="20577"/>
          <ac:spMkLst>
            <pc:docMk/>
            <pc:sldMk cId="1871237188" sldId="521"/>
            <ac:spMk id="6" creationId="{099312B8-C12F-4AFC-9E81-ED29E358C05B}"/>
          </ac:spMkLst>
        </pc:spChg>
      </pc:sldChg>
    </pc:docChg>
  </pc:docChgLst>
  <pc:docChgLst>
    <pc:chgData name="Sunra Lambert-Baj" userId="65501b5a-e832-41ba-977e-da4c1b6a0277" providerId="ADAL" clId="{D7B61739-D179-474C-BF70-28E997A6A0BD}"/>
    <pc:docChg chg="undo custSel modSld">
      <pc:chgData name="Sunra Lambert-Baj" userId="65501b5a-e832-41ba-977e-da4c1b6a0277" providerId="ADAL" clId="{D7B61739-D179-474C-BF70-28E997A6A0BD}" dt="2020-03-06T13:58:52.847" v="575" actId="20577"/>
      <pc:docMkLst>
        <pc:docMk/>
      </pc:docMkLst>
      <pc:sldChg chg="modSp mod">
        <pc:chgData name="Sunra Lambert-Baj" userId="65501b5a-e832-41ba-977e-da4c1b6a0277" providerId="ADAL" clId="{D7B61739-D179-474C-BF70-28E997A6A0BD}" dt="2020-03-06T13:53:03.068" v="399" actId="1076"/>
        <pc:sldMkLst>
          <pc:docMk/>
          <pc:sldMk cId="0" sldId="462"/>
        </pc:sldMkLst>
        <pc:spChg chg="mod">
          <ac:chgData name="Sunra Lambert-Baj" userId="65501b5a-e832-41ba-977e-da4c1b6a0277" providerId="ADAL" clId="{D7B61739-D179-474C-BF70-28E997A6A0BD}" dt="2020-03-06T13:53:03.068" v="399" actId="1076"/>
          <ac:spMkLst>
            <pc:docMk/>
            <pc:sldMk cId="0" sldId="462"/>
            <ac:spMk id="4" creationId="{86AFA0B7-C995-4AFE-9193-828B6723F3AE}"/>
          </ac:spMkLst>
        </pc:spChg>
      </pc:sldChg>
      <pc:sldChg chg="modSp mod modAnim">
        <pc:chgData name="Sunra Lambert-Baj" userId="65501b5a-e832-41ba-977e-da4c1b6a0277" providerId="ADAL" clId="{D7B61739-D179-474C-BF70-28E997A6A0BD}" dt="2020-03-06T13:58:52.847" v="575" actId="20577"/>
        <pc:sldMkLst>
          <pc:docMk/>
          <pc:sldMk cId="0" sldId="464"/>
        </pc:sldMkLst>
        <pc:spChg chg="mod">
          <ac:chgData name="Sunra Lambert-Baj" userId="65501b5a-e832-41ba-977e-da4c1b6a0277" providerId="ADAL" clId="{D7B61739-D179-474C-BF70-28E997A6A0BD}" dt="2020-03-06T13:58:52.847" v="575" actId="20577"/>
          <ac:spMkLst>
            <pc:docMk/>
            <pc:sldMk cId="0" sldId="464"/>
            <ac:spMk id="3" creationId="{D5341075-6AED-409D-B463-B0AAF3196F1C}"/>
          </ac:spMkLst>
        </pc:spChg>
      </pc:sldChg>
      <pc:sldChg chg="modSp modAnim">
        <pc:chgData name="Sunra Lambert-Baj" userId="65501b5a-e832-41ba-977e-da4c1b6a0277" providerId="ADAL" clId="{D7B61739-D179-474C-BF70-28E997A6A0BD}" dt="2020-03-06T13:54:23.757" v="433" actId="20577"/>
        <pc:sldMkLst>
          <pc:docMk/>
          <pc:sldMk cId="0" sldId="465"/>
        </pc:sldMkLst>
        <pc:spChg chg="mod">
          <ac:chgData name="Sunra Lambert-Baj" userId="65501b5a-e832-41ba-977e-da4c1b6a0277" providerId="ADAL" clId="{D7B61739-D179-474C-BF70-28E997A6A0BD}" dt="2020-03-06T13:54:23.757" v="433" actId="20577"/>
          <ac:spMkLst>
            <pc:docMk/>
            <pc:sldMk cId="0" sldId="465"/>
            <ac:spMk id="3" creationId="{8FC1D3D9-4161-4CC0-BBC2-1A6097E0610C}"/>
          </ac:spMkLst>
        </pc:spChg>
      </pc:sldChg>
      <pc:sldChg chg="modSp">
        <pc:chgData name="Sunra Lambert-Baj" userId="65501b5a-e832-41ba-977e-da4c1b6a0277" providerId="ADAL" clId="{D7B61739-D179-474C-BF70-28E997A6A0BD}" dt="2020-03-06T13:56:44.916" v="466" actId="20577"/>
        <pc:sldMkLst>
          <pc:docMk/>
          <pc:sldMk cId="0" sldId="497"/>
        </pc:sldMkLst>
        <pc:spChg chg="mod">
          <ac:chgData name="Sunra Lambert-Baj" userId="65501b5a-e832-41ba-977e-da4c1b6a0277" providerId="ADAL" clId="{D7B61739-D179-474C-BF70-28E997A6A0BD}" dt="2020-03-06T13:56:44.916" v="466" actId="20577"/>
          <ac:spMkLst>
            <pc:docMk/>
            <pc:sldMk cId="0" sldId="497"/>
            <ac:spMk id="3" creationId="{998043BD-5BF3-47B9-AEB9-1E2D454BFDA4}"/>
          </ac:spMkLst>
        </pc:spChg>
      </pc:sldChg>
      <pc:sldChg chg="modSp">
        <pc:chgData name="Sunra Lambert-Baj" userId="65501b5a-e832-41ba-977e-da4c1b6a0277" providerId="ADAL" clId="{D7B61739-D179-474C-BF70-28E997A6A0BD}" dt="2020-03-06T13:52:26.156" v="397" actId="20577"/>
        <pc:sldMkLst>
          <pc:docMk/>
          <pc:sldMk cId="0" sldId="517"/>
        </pc:sldMkLst>
        <pc:spChg chg="mod">
          <ac:chgData name="Sunra Lambert-Baj" userId="65501b5a-e832-41ba-977e-da4c1b6a0277" providerId="ADAL" clId="{D7B61739-D179-474C-BF70-28E997A6A0BD}" dt="2020-03-06T13:52:26.156" v="397" actId="20577"/>
          <ac:spMkLst>
            <pc:docMk/>
            <pc:sldMk cId="0" sldId="517"/>
            <ac:spMk id="33794" creationId="{02ADB35D-CF2D-4368-8BDE-BDEA7E1E6C05}"/>
          </ac:spMkLst>
        </pc:spChg>
      </pc:sldChg>
      <pc:sldChg chg="addSp delSp modSp mod">
        <pc:chgData name="Sunra Lambert-Baj" userId="65501b5a-e832-41ba-977e-da4c1b6a0277" providerId="ADAL" clId="{D7B61739-D179-474C-BF70-28E997A6A0BD}" dt="2020-03-06T12:47:24.271" v="97" actId="6549"/>
        <pc:sldMkLst>
          <pc:docMk/>
          <pc:sldMk cId="3961804991" sldId="520"/>
        </pc:sldMkLst>
        <pc:spChg chg="add del mod">
          <ac:chgData name="Sunra Lambert-Baj" userId="65501b5a-e832-41ba-977e-da4c1b6a0277" providerId="ADAL" clId="{D7B61739-D179-474C-BF70-28E997A6A0BD}" dt="2020-03-06T12:43:44.632" v="11" actId="11529"/>
          <ac:spMkLst>
            <pc:docMk/>
            <pc:sldMk cId="3961804991" sldId="520"/>
            <ac:spMk id="2" creationId="{4B6BD662-98BF-419C-BA40-162094A9A2E9}"/>
          </ac:spMkLst>
        </pc:spChg>
        <pc:spChg chg="add mod">
          <ac:chgData name="Sunra Lambert-Baj" userId="65501b5a-e832-41ba-977e-da4c1b6a0277" providerId="ADAL" clId="{D7B61739-D179-474C-BF70-28E997A6A0BD}" dt="2020-03-06T12:47:24.271" v="97" actId="6549"/>
          <ac:spMkLst>
            <pc:docMk/>
            <pc:sldMk cId="3961804991" sldId="520"/>
            <ac:spMk id="3" creationId="{8564D267-9367-4D26-B7B1-5F65AC0FB32B}"/>
          </ac:spMkLst>
        </pc:spChg>
        <pc:spChg chg="mod">
          <ac:chgData name="Sunra Lambert-Baj" userId="65501b5a-e832-41ba-977e-da4c1b6a0277" providerId="ADAL" clId="{D7B61739-D179-474C-BF70-28E997A6A0BD}" dt="2020-03-06T12:47:05.139" v="82" actId="113"/>
          <ac:spMkLst>
            <pc:docMk/>
            <pc:sldMk cId="3961804991" sldId="520"/>
            <ac:spMk id="11" creationId="{38AF117F-FCBD-4992-96F9-B916D84EDC82}"/>
          </ac:spMkLst>
        </pc:spChg>
        <pc:picChg chg="add del mod">
          <ac:chgData name="Sunra Lambert-Baj" userId="65501b5a-e832-41ba-977e-da4c1b6a0277" providerId="ADAL" clId="{D7B61739-D179-474C-BF70-28E997A6A0BD}" dt="2020-03-06T12:43:30.318" v="6" actId="478"/>
          <ac:picMkLst>
            <pc:docMk/>
            <pc:sldMk cId="3961804991" sldId="520"/>
            <ac:picMk id="27" creationId="{6DDD161F-7E4F-4EDD-894E-68317873FBB6}"/>
          </ac:picMkLst>
        </pc:picChg>
      </pc:sldChg>
      <pc:sldChg chg="modSp">
        <pc:chgData name="Sunra Lambert-Baj" userId="65501b5a-e832-41ba-977e-da4c1b6a0277" providerId="ADAL" clId="{D7B61739-D179-474C-BF70-28E997A6A0BD}" dt="2020-03-06T12:49:31.141" v="307" actId="20577"/>
        <pc:sldMkLst>
          <pc:docMk/>
          <pc:sldMk cId="1871237188" sldId="521"/>
        </pc:sldMkLst>
        <pc:spChg chg="mod">
          <ac:chgData name="Sunra Lambert-Baj" userId="65501b5a-e832-41ba-977e-da4c1b6a0277" providerId="ADAL" clId="{D7B61739-D179-474C-BF70-28E997A6A0BD}" dt="2020-03-06T12:49:31.141" v="307" actId="20577"/>
          <ac:spMkLst>
            <pc:docMk/>
            <pc:sldMk cId="1871237188" sldId="521"/>
            <ac:spMk id="6" creationId="{099312B8-C12F-4AFC-9E81-ED29E358C05B}"/>
          </ac:spMkLst>
        </pc:spChg>
      </pc:sldChg>
      <pc:sldChg chg="addSp delSp modSp mod">
        <pc:chgData name="Sunra Lambert-Baj" userId="65501b5a-e832-41ba-977e-da4c1b6a0277" providerId="ADAL" clId="{D7B61739-D179-474C-BF70-28E997A6A0BD}" dt="2020-03-06T13:02:32.081" v="329" actId="1076"/>
        <pc:sldMkLst>
          <pc:docMk/>
          <pc:sldMk cId="2251679850" sldId="533"/>
        </pc:sldMkLst>
        <pc:spChg chg="add del mod">
          <ac:chgData name="Sunra Lambert-Baj" userId="65501b5a-e832-41ba-977e-da4c1b6a0277" providerId="ADAL" clId="{D7B61739-D179-474C-BF70-28E997A6A0BD}" dt="2020-03-06T13:01:27.061" v="321" actId="478"/>
          <ac:spMkLst>
            <pc:docMk/>
            <pc:sldMk cId="2251679850" sldId="533"/>
            <ac:spMk id="3" creationId="{F5330980-01D0-4CC8-82A8-C2BF8766448E}"/>
          </ac:spMkLst>
        </pc:spChg>
        <pc:spChg chg="mod">
          <ac:chgData name="Sunra Lambert-Baj" userId="65501b5a-e832-41ba-977e-da4c1b6a0277" providerId="ADAL" clId="{D7B61739-D179-474C-BF70-28E997A6A0BD}" dt="2020-03-06T13:00:18.887" v="308" actId="1076"/>
          <ac:spMkLst>
            <pc:docMk/>
            <pc:sldMk cId="2251679850" sldId="533"/>
            <ac:spMk id="5" creationId="{F157E703-7157-4643-8E11-5325572CD412}"/>
          </ac:spMkLst>
        </pc:spChg>
        <pc:picChg chg="del">
          <ac:chgData name="Sunra Lambert-Baj" userId="65501b5a-e832-41ba-977e-da4c1b6a0277" providerId="ADAL" clId="{D7B61739-D179-474C-BF70-28E997A6A0BD}" dt="2020-03-06T13:01:03.071" v="311" actId="478"/>
          <ac:picMkLst>
            <pc:docMk/>
            <pc:sldMk cId="2251679850" sldId="533"/>
            <ac:picMk id="6" creationId="{F39D3D5B-11DB-40B1-A735-8B25604434DE}"/>
          </ac:picMkLst>
        </pc:picChg>
        <pc:picChg chg="del mod">
          <ac:chgData name="Sunra Lambert-Baj" userId="65501b5a-e832-41ba-977e-da4c1b6a0277" providerId="ADAL" clId="{D7B61739-D179-474C-BF70-28E997A6A0BD}" dt="2020-03-06T13:01:19.390" v="319" actId="478"/>
          <ac:picMkLst>
            <pc:docMk/>
            <pc:sldMk cId="2251679850" sldId="533"/>
            <ac:picMk id="10" creationId="{30F214DB-A29F-478B-B5BA-6237863E1CE0}"/>
          </ac:picMkLst>
        </pc:picChg>
        <pc:picChg chg="add mod">
          <ac:chgData name="Sunra Lambert-Baj" userId="65501b5a-e832-41ba-977e-da4c1b6a0277" providerId="ADAL" clId="{D7B61739-D179-474C-BF70-28E997A6A0BD}" dt="2020-03-06T13:02:32.081" v="329" actId="1076"/>
          <ac:picMkLst>
            <pc:docMk/>
            <pc:sldMk cId="2251679850" sldId="533"/>
            <ac:picMk id="12" creationId="{BC5EBCCC-8DB8-41E2-9878-F631E6514652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svg"/><Relationship Id="rId1" Type="http://schemas.openxmlformats.org/officeDocument/2006/relationships/image" Target="../media/image14.png"/><Relationship Id="rId6" Type="http://schemas.openxmlformats.org/officeDocument/2006/relationships/image" Target="../media/image13.svg"/><Relationship Id="rId5" Type="http://schemas.openxmlformats.org/officeDocument/2006/relationships/image" Target="../media/image16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svg"/><Relationship Id="rId1" Type="http://schemas.openxmlformats.org/officeDocument/2006/relationships/image" Target="../media/image23.png"/><Relationship Id="rId6" Type="http://schemas.openxmlformats.org/officeDocument/2006/relationships/image" Target="../media/image22.svg"/><Relationship Id="rId5" Type="http://schemas.openxmlformats.org/officeDocument/2006/relationships/image" Target="../media/image25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007658-3CD0-4ADB-81F2-39FFD39DF6E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3B05F336-79E1-4942-ACE9-0CE44F44D7C9}">
      <dgm:prSet/>
      <dgm:spPr/>
      <dgm:t>
        <a:bodyPr/>
        <a:lstStyle/>
        <a:p>
          <a:r>
            <a:rPr lang="en-GB" dirty="0"/>
            <a:t>Part 1 – you will experience a Role play Scenario. </a:t>
          </a:r>
          <a:endParaRPr lang="en-US" dirty="0"/>
        </a:p>
      </dgm:t>
    </dgm:pt>
    <dgm:pt modelId="{90F295C9-68DC-4691-99E8-C8110CF93C64}" type="parTrans" cxnId="{332C675C-51D9-4845-966C-A83E6AEDEAB6}">
      <dgm:prSet/>
      <dgm:spPr/>
      <dgm:t>
        <a:bodyPr/>
        <a:lstStyle/>
        <a:p>
          <a:endParaRPr lang="en-US"/>
        </a:p>
      </dgm:t>
    </dgm:pt>
    <dgm:pt modelId="{9795CBDE-4924-4519-B24E-F441C55FC969}" type="sibTrans" cxnId="{332C675C-51D9-4845-966C-A83E6AEDEAB6}">
      <dgm:prSet/>
      <dgm:spPr/>
      <dgm:t>
        <a:bodyPr/>
        <a:lstStyle/>
        <a:p>
          <a:endParaRPr lang="en-US"/>
        </a:p>
      </dgm:t>
    </dgm:pt>
    <dgm:pt modelId="{75865F2F-61C7-43C7-A0C7-5E629BC57E76}">
      <dgm:prSet/>
      <dgm:spPr/>
      <dgm:t>
        <a:bodyPr/>
        <a:lstStyle/>
        <a:p>
          <a:r>
            <a:rPr lang="en-GB" dirty="0"/>
            <a:t>Part 2 Understanding and defining conflict sensitivity and peacebuilding.  </a:t>
          </a:r>
          <a:endParaRPr lang="en-US" dirty="0"/>
        </a:p>
      </dgm:t>
    </dgm:pt>
    <dgm:pt modelId="{FEC7A745-646A-42A0-95F8-58E35AFA7E8E}" type="parTrans" cxnId="{DE796EAB-B57B-42D4-BBB1-105025DBB044}">
      <dgm:prSet/>
      <dgm:spPr/>
      <dgm:t>
        <a:bodyPr/>
        <a:lstStyle/>
        <a:p>
          <a:endParaRPr lang="en-US"/>
        </a:p>
      </dgm:t>
    </dgm:pt>
    <dgm:pt modelId="{27731824-00FB-4AF3-85A5-5A5887F87F68}" type="sibTrans" cxnId="{DE796EAB-B57B-42D4-BBB1-105025DBB044}">
      <dgm:prSet/>
      <dgm:spPr/>
      <dgm:t>
        <a:bodyPr/>
        <a:lstStyle/>
        <a:p>
          <a:endParaRPr lang="en-US"/>
        </a:p>
      </dgm:t>
    </dgm:pt>
    <dgm:pt modelId="{6ABDB30B-B7AC-4FA2-84CA-12CF0A371B46}">
      <dgm:prSet/>
      <dgm:spPr/>
      <dgm:t>
        <a:bodyPr/>
        <a:lstStyle/>
        <a:p>
          <a:r>
            <a:rPr lang="en-GB" dirty="0"/>
            <a:t>Part 3 is about  putting theory into practice. End with a Q&amp;A.</a:t>
          </a:r>
          <a:endParaRPr lang="en-US" dirty="0"/>
        </a:p>
      </dgm:t>
    </dgm:pt>
    <dgm:pt modelId="{9B0FC54A-F5B1-42B7-B0FD-BB8AA9D73A0A}" type="parTrans" cxnId="{F4B57963-D3D8-47B4-8719-BD1E13513B37}">
      <dgm:prSet/>
      <dgm:spPr/>
      <dgm:t>
        <a:bodyPr/>
        <a:lstStyle/>
        <a:p>
          <a:endParaRPr lang="en-US"/>
        </a:p>
      </dgm:t>
    </dgm:pt>
    <dgm:pt modelId="{944C8DE6-D23E-4C4B-B2F9-D7D23D5FCBB1}" type="sibTrans" cxnId="{F4B57963-D3D8-47B4-8719-BD1E13513B37}">
      <dgm:prSet/>
      <dgm:spPr/>
      <dgm:t>
        <a:bodyPr/>
        <a:lstStyle/>
        <a:p>
          <a:endParaRPr lang="en-US"/>
        </a:p>
      </dgm:t>
    </dgm:pt>
    <dgm:pt modelId="{7A45DC7E-EF01-4C46-8588-344AA5913F7C}" type="pres">
      <dgm:prSet presAssocID="{C4007658-3CD0-4ADB-81F2-39FFD39DF6E7}" presName="root" presStyleCnt="0">
        <dgm:presLayoutVars>
          <dgm:dir/>
          <dgm:resizeHandles val="exact"/>
        </dgm:presLayoutVars>
      </dgm:prSet>
      <dgm:spPr/>
    </dgm:pt>
    <dgm:pt modelId="{02860649-8F13-489D-907B-6A10C09C1B36}" type="pres">
      <dgm:prSet presAssocID="{3B05F336-79E1-4942-ACE9-0CE44F44D7C9}" presName="compNode" presStyleCnt="0"/>
      <dgm:spPr/>
    </dgm:pt>
    <dgm:pt modelId="{6F032F18-F401-4E68-8C9A-D21139A5C3CE}" type="pres">
      <dgm:prSet presAssocID="{3B05F336-79E1-4942-ACE9-0CE44F44D7C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07138D4C-EBEB-4D9D-8C6C-FBB591D0AFED}" type="pres">
      <dgm:prSet presAssocID="{3B05F336-79E1-4942-ACE9-0CE44F44D7C9}" presName="spaceRect" presStyleCnt="0"/>
      <dgm:spPr/>
    </dgm:pt>
    <dgm:pt modelId="{8174DC8E-F082-42B3-B8AD-338133538401}" type="pres">
      <dgm:prSet presAssocID="{3B05F336-79E1-4942-ACE9-0CE44F44D7C9}" presName="textRect" presStyleLbl="revTx" presStyleIdx="0" presStyleCnt="3">
        <dgm:presLayoutVars>
          <dgm:chMax val="1"/>
          <dgm:chPref val="1"/>
        </dgm:presLayoutVars>
      </dgm:prSet>
      <dgm:spPr/>
    </dgm:pt>
    <dgm:pt modelId="{6EC26B64-26C8-41B3-874F-AB5DC0DF965E}" type="pres">
      <dgm:prSet presAssocID="{9795CBDE-4924-4519-B24E-F441C55FC969}" presName="sibTrans" presStyleCnt="0"/>
      <dgm:spPr/>
    </dgm:pt>
    <dgm:pt modelId="{7EC28EF5-C761-4B5D-B479-538BB79CE122}" type="pres">
      <dgm:prSet presAssocID="{75865F2F-61C7-43C7-A0C7-5E629BC57E76}" presName="compNode" presStyleCnt="0"/>
      <dgm:spPr/>
    </dgm:pt>
    <dgm:pt modelId="{50A02D41-1031-40E1-9603-AB4FB6FCB4E9}" type="pres">
      <dgm:prSet presAssocID="{75865F2F-61C7-43C7-A0C7-5E629BC57E7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FC02B36-50F5-47FE-A1B6-0CB076F7DF6C}" type="pres">
      <dgm:prSet presAssocID="{75865F2F-61C7-43C7-A0C7-5E629BC57E76}" presName="spaceRect" presStyleCnt="0"/>
      <dgm:spPr/>
    </dgm:pt>
    <dgm:pt modelId="{31DD05D5-57B3-4E7B-B59A-87FE73CC9115}" type="pres">
      <dgm:prSet presAssocID="{75865F2F-61C7-43C7-A0C7-5E629BC57E76}" presName="textRect" presStyleLbl="revTx" presStyleIdx="1" presStyleCnt="3">
        <dgm:presLayoutVars>
          <dgm:chMax val="1"/>
          <dgm:chPref val="1"/>
        </dgm:presLayoutVars>
      </dgm:prSet>
      <dgm:spPr/>
    </dgm:pt>
    <dgm:pt modelId="{9CD56DA9-09B6-4173-84E8-00AB8A57596F}" type="pres">
      <dgm:prSet presAssocID="{27731824-00FB-4AF3-85A5-5A5887F87F68}" presName="sibTrans" presStyleCnt="0"/>
      <dgm:spPr/>
    </dgm:pt>
    <dgm:pt modelId="{935C4F9B-AFBD-4D35-BB89-1E69C59D12C9}" type="pres">
      <dgm:prSet presAssocID="{6ABDB30B-B7AC-4FA2-84CA-12CF0A371B46}" presName="compNode" presStyleCnt="0"/>
      <dgm:spPr/>
    </dgm:pt>
    <dgm:pt modelId="{6401F20E-1D50-420D-8347-018784D6A731}" type="pres">
      <dgm:prSet presAssocID="{6ABDB30B-B7AC-4FA2-84CA-12CF0A371B4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A58DB8A9-3454-4F28-BC0B-72CA56357A84}" type="pres">
      <dgm:prSet presAssocID="{6ABDB30B-B7AC-4FA2-84CA-12CF0A371B46}" presName="spaceRect" presStyleCnt="0"/>
      <dgm:spPr/>
    </dgm:pt>
    <dgm:pt modelId="{131DA384-6CA5-4790-88B1-01C7399EBCCD}" type="pres">
      <dgm:prSet presAssocID="{6ABDB30B-B7AC-4FA2-84CA-12CF0A371B4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A752628-66A6-4E01-A5AC-88DCCAB2B74F}" type="presOf" srcId="{3B05F336-79E1-4942-ACE9-0CE44F44D7C9}" destId="{8174DC8E-F082-42B3-B8AD-338133538401}" srcOrd="0" destOrd="0" presId="urn:microsoft.com/office/officeart/2018/2/layout/IconLabelList"/>
    <dgm:cxn modelId="{7F815531-272A-4A2B-B644-02B08D15562D}" type="presOf" srcId="{75865F2F-61C7-43C7-A0C7-5E629BC57E76}" destId="{31DD05D5-57B3-4E7B-B59A-87FE73CC9115}" srcOrd="0" destOrd="0" presId="urn:microsoft.com/office/officeart/2018/2/layout/IconLabelList"/>
    <dgm:cxn modelId="{BF4B6D40-38B2-4080-B820-8484CDE38C08}" type="presOf" srcId="{6ABDB30B-B7AC-4FA2-84CA-12CF0A371B46}" destId="{131DA384-6CA5-4790-88B1-01C7399EBCCD}" srcOrd="0" destOrd="0" presId="urn:microsoft.com/office/officeart/2018/2/layout/IconLabelList"/>
    <dgm:cxn modelId="{332C675C-51D9-4845-966C-A83E6AEDEAB6}" srcId="{C4007658-3CD0-4ADB-81F2-39FFD39DF6E7}" destId="{3B05F336-79E1-4942-ACE9-0CE44F44D7C9}" srcOrd="0" destOrd="0" parTransId="{90F295C9-68DC-4691-99E8-C8110CF93C64}" sibTransId="{9795CBDE-4924-4519-B24E-F441C55FC969}"/>
    <dgm:cxn modelId="{F4B57963-D3D8-47B4-8719-BD1E13513B37}" srcId="{C4007658-3CD0-4ADB-81F2-39FFD39DF6E7}" destId="{6ABDB30B-B7AC-4FA2-84CA-12CF0A371B46}" srcOrd="2" destOrd="0" parTransId="{9B0FC54A-F5B1-42B7-B0FD-BB8AA9D73A0A}" sibTransId="{944C8DE6-D23E-4C4B-B2F9-D7D23D5FCBB1}"/>
    <dgm:cxn modelId="{920C2C83-4784-4FB3-AF7C-DD35BEBDEC4B}" type="presOf" srcId="{C4007658-3CD0-4ADB-81F2-39FFD39DF6E7}" destId="{7A45DC7E-EF01-4C46-8588-344AA5913F7C}" srcOrd="0" destOrd="0" presId="urn:microsoft.com/office/officeart/2018/2/layout/IconLabelList"/>
    <dgm:cxn modelId="{DE796EAB-B57B-42D4-BBB1-105025DBB044}" srcId="{C4007658-3CD0-4ADB-81F2-39FFD39DF6E7}" destId="{75865F2F-61C7-43C7-A0C7-5E629BC57E76}" srcOrd="1" destOrd="0" parTransId="{FEC7A745-646A-42A0-95F8-58E35AFA7E8E}" sibTransId="{27731824-00FB-4AF3-85A5-5A5887F87F68}"/>
    <dgm:cxn modelId="{C0EE5D09-8873-48F3-891E-50BD20AA4029}" type="presParOf" srcId="{7A45DC7E-EF01-4C46-8588-344AA5913F7C}" destId="{02860649-8F13-489D-907B-6A10C09C1B36}" srcOrd="0" destOrd="0" presId="urn:microsoft.com/office/officeart/2018/2/layout/IconLabelList"/>
    <dgm:cxn modelId="{9CD06BAA-A180-4EE8-8CE8-5F6818D67FE3}" type="presParOf" srcId="{02860649-8F13-489D-907B-6A10C09C1B36}" destId="{6F032F18-F401-4E68-8C9A-D21139A5C3CE}" srcOrd="0" destOrd="0" presId="urn:microsoft.com/office/officeart/2018/2/layout/IconLabelList"/>
    <dgm:cxn modelId="{34DBFC1D-9277-42CC-A472-88063C84A3BE}" type="presParOf" srcId="{02860649-8F13-489D-907B-6A10C09C1B36}" destId="{07138D4C-EBEB-4D9D-8C6C-FBB591D0AFED}" srcOrd="1" destOrd="0" presId="urn:microsoft.com/office/officeart/2018/2/layout/IconLabelList"/>
    <dgm:cxn modelId="{D08DA6E5-506F-4113-A95F-C36A8EBCBE1F}" type="presParOf" srcId="{02860649-8F13-489D-907B-6A10C09C1B36}" destId="{8174DC8E-F082-42B3-B8AD-338133538401}" srcOrd="2" destOrd="0" presId="urn:microsoft.com/office/officeart/2018/2/layout/IconLabelList"/>
    <dgm:cxn modelId="{893E2249-0BC0-41BF-B7C6-4754EE6F794F}" type="presParOf" srcId="{7A45DC7E-EF01-4C46-8588-344AA5913F7C}" destId="{6EC26B64-26C8-41B3-874F-AB5DC0DF965E}" srcOrd="1" destOrd="0" presId="urn:microsoft.com/office/officeart/2018/2/layout/IconLabelList"/>
    <dgm:cxn modelId="{2FA8DE16-F8AC-49A9-93E7-0E1EF4458873}" type="presParOf" srcId="{7A45DC7E-EF01-4C46-8588-344AA5913F7C}" destId="{7EC28EF5-C761-4B5D-B479-538BB79CE122}" srcOrd="2" destOrd="0" presId="urn:microsoft.com/office/officeart/2018/2/layout/IconLabelList"/>
    <dgm:cxn modelId="{087D6722-C6D9-4B16-A7D2-0D25BBD7EE0D}" type="presParOf" srcId="{7EC28EF5-C761-4B5D-B479-538BB79CE122}" destId="{50A02D41-1031-40E1-9603-AB4FB6FCB4E9}" srcOrd="0" destOrd="0" presId="urn:microsoft.com/office/officeart/2018/2/layout/IconLabelList"/>
    <dgm:cxn modelId="{86DBE623-F433-4D13-946A-7CF0A1E7A71D}" type="presParOf" srcId="{7EC28EF5-C761-4B5D-B479-538BB79CE122}" destId="{4FC02B36-50F5-47FE-A1B6-0CB076F7DF6C}" srcOrd="1" destOrd="0" presId="urn:microsoft.com/office/officeart/2018/2/layout/IconLabelList"/>
    <dgm:cxn modelId="{980460AD-11AF-4F88-A394-15AB08632342}" type="presParOf" srcId="{7EC28EF5-C761-4B5D-B479-538BB79CE122}" destId="{31DD05D5-57B3-4E7B-B59A-87FE73CC9115}" srcOrd="2" destOrd="0" presId="urn:microsoft.com/office/officeart/2018/2/layout/IconLabelList"/>
    <dgm:cxn modelId="{67BC6E72-26A6-4327-BCBB-D817AC155854}" type="presParOf" srcId="{7A45DC7E-EF01-4C46-8588-344AA5913F7C}" destId="{9CD56DA9-09B6-4173-84E8-00AB8A57596F}" srcOrd="3" destOrd="0" presId="urn:microsoft.com/office/officeart/2018/2/layout/IconLabelList"/>
    <dgm:cxn modelId="{E7EC0EB9-9A47-449C-9CC3-5DF6B17685F3}" type="presParOf" srcId="{7A45DC7E-EF01-4C46-8588-344AA5913F7C}" destId="{935C4F9B-AFBD-4D35-BB89-1E69C59D12C9}" srcOrd="4" destOrd="0" presId="urn:microsoft.com/office/officeart/2018/2/layout/IconLabelList"/>
    <dgm:cxn modelId="{8D18E45D-FAEF-4FFE-8F10-537334CF3D17}" type="presParOf" srcId="{935C4F9B-AFBD-4D35-BB89-1E69C59D12C9}" destId="{6401F20E-1D50-420D-8347-018784D6A731}" srcOrd="0" destOrd="0" presId="urn:microsoft.com/office/officeart/2018/2/layout/IconLabelList"/>
    <dgm:cxn modelId="{C58FCF48-0789-457F-BB67-51CF6EF5C045}" type="presParOf" srcId="{935C4F9B-AFBD-4D35-BB89-1E69C59D12C9}" destId="{A58DB8A9-3454-4F28-BC0B-72CA56357A84}" srcOrd="1" destOrd="0" presId="urn:microsoft.com/office/officeart/2018/2/layout/IconLabelList"/>
    <dgm:cxn modelId="{C429BFF3-949E-4954-B7B1-A1EB45E19A07}" type="presParOf" srcId="{935C4F9B-AFBD-4D35-BB89-1E69C59D12C9}" destId="{131DA384-6CA5-4790-88B1-01C7399EBCC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83323-FDA6-41F9-92A2-1D7D1837662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39215D3-0EDF-442A-A7D2-3FE653AC417A}">
      <dgm:prSet/>
      <dgm:spPr/>
      <dgm:t>
        <a:bodyPr/>
        <a:lstStyle/>
        <a:p>
          <a:r>
            <a:rPr lang="en-GB" dirty="0"/>
            <a:t>We are all encouraged to bring a positive attitude and respect.</a:t>
          </a:r>
          <a:endParaRPr lang="en-US" dirty="0"/>
        </a:p>
      </dgm:t>
    </dgm:pt>
    <dgm:pt modelId="{9D504BAD-B6CC-47BE-9B2A-611A153E5D54}" type="parTrans" cxnId="{D2918A58-5589-4CFF-B533-B31973189BEF}">
      <dgm:prSet/>
      <dgm:spPr/>
      <dgm:t>
        <a:bodyPr/>
        <a:lstStyle/>
        <a:p>
          <a:endParaRPr lang="en-US"/>
        </a:p>
      </dgm:t>
    </dgm:pt>
    <dgm:pt modelId="{00A5BC47-E8E3-457D-BEE6-D4D0D7C3885A}" type="sibTrans" cxnId="{D2918A58-5589-4CFF-B533-B31973189BEF}">
      <dgm:prSet/>
      <dgm:spPr/>
      <dgm:t>
        <a:bodyPr/>
        <a:lstStyle/>
        <a:p>
          <a:endParaRPr lang="en-US"/>
        </a:p>
      </dgm:t>
    </dgm:pt>
    <dgm:pt modelId="{2B46F878-5A0D-402D-9C6B-D9CE38D6735C}">
      <dgm:prSet/>
      <dgm:spPr/>
      <dgm:t>
        <a:bodyPr/>
        <a:lstStyle/>
        <a:p>
          <a:endParaRPr lang="en-US" dirty="0"/>
        </a:p>
      </dgm:t>
    </dgm:pt>
    <dgm:pt modelId="{08EC0664-BE31-451B-B0AD-7F5121856F87}" type="parTrans" cxnId="{1C21B181-C06E-482F-9DC9-64B361385F09}">
      <dgm:prSet/>
      <dgm:spPr/>
      <dgm:t>
        <a:bodyPr/>
        <a:lstStyle/>
        <a:p>
          <a:endParaRPr lang="en-US"/>
        </a:p>
      </dgm:t>
    </dgm:pt>
    <dgm:pt modelId="{8D7E95E7-BB22-4F4E-B53C-9DCEE2271ACD}" type="sibTrans" cxnId="{1C21B181-C06E-482F-9DC9-64B361385F09}">
      <dgm:prSet/>
      <dgm:spPr/>
      <dgm:t>
        <a:bodyPr/>
        <a:lstStyle/>
        <a:p>
          <a:endParaRPr lang="en-US"/>
        </a:p>
      </dgm:t>
    </dgm:pt>
    <dgm:pt modelId="{1A3DA988-1F82-4663-9C3D-0136E3F684F7}">
      <dgm:prSet/>
      <dgm:spPr/>
      <dgm:t>
        <a:bodyPr/>
        <a:lstStyle/>
        <a:p>
          <a:r>
            <a:rPr lang="en-GB" dirty="0"/>
            <a:t>Do you have any suggestions for rules or guidelines over the next three days?</a:t>
          </a:r>
          <a:endParaRPr lang="en-US" dirty="0"/>
        </a:p>
      </dgm:t>
    </dgm:pt>
    <dgm:pt modelId="{441190C1-16D4-47D8-9D03-D8640FFD27ED}" type="parTrans" cxnId="{CDE94C1B-8ABE-4CD7-9D0B-98224E8DE21D}">
      <dgm:prSet/>
      <dgm:spPr/>
      <dgm:t>
        <a:bodyPr/>
        <a:lstStyle/>
        <a:p>
          <a:endParaRPr lang="en-US"/>
        </a:p>
      </dgm:t>
    </dgm:pt>
    <dgm:pt modelId="{65ADC8D3-22E8-4F34-8D78-1E7506522C83}" type="sibTrans" cxnId="{CDE94C1B-8ABE-4CD7-9D0B-98224E8DE21D}">
      <dgm:prSet/>
      <dgm:spPr/>
      <dgm:t>
        <a:bodyPr/>
        <a:lstStyle/>
        <a:p>
          <a:endParaRPr lang="en-US"/>
        </a:p>
      </dgm:t>
    </dgm:pt>
    <dgm:pt modelId="{897F3136-26CB-4564-88BF-08EB5D88FDC3}" type="pres">
      <dgm:prSet presAssocID="{AAA83323-FDA6-41F9-92A2-1D7D1837662E}" presName="root" presStyleCnt="0">
        <dgm:presLayoutVars>
          <dgm:dir/>
          <dgm:resizeHandles val="exact"/>
        </dgm:presLayoutVars>
      </dgm:prSet>
      <dgm:spPr/>
    </dgm:pt>
    <dgm:pt modelId="{899A9246-8ED7-4906-90BD-DD1F08F3D339}" type="pres">
      <dgm:prSet presAssocID="{E39215D3-0EDF-442A-A7D2-3FE653AC417A}" presName="compNode" presStyleCnt="0"/>
      <dgm:spPr/>
    </dgm:pt>
    <dgm:pt modelId="{26B313FE-8365-4AC5-B6FA-FE356F055589}" type="pres">
      <dgm:prSet presAssocID="{E39215D3-0EDF-442A-A7D2-3FE653AC417A}" presName="bgRect" presStyleLbl="bgShp" presStyleIdx="0" presStyleCnt="3"/>
      <dgm:spPr/>
    </dgm:pt>
    <dgm:pt modelId="{F0F2DC68-DCEE-46E8-9CCD-4F7690C7641D}" type="pres">
      <dgm:prSet presAssocID="{E39215D3-0EDF-442A-A7D2-3FE653AC417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with Solid Fill"/>
        </a:ext>
      </dgm:extLst>
    </dgm:pt>
    <dgm:pt modelId="{8D7509CA-7AEF-4790-9B5C-FEED7C9C5CFE}" type="pres">
      <dgm:prSet presAssocID="{E39215D3-0EDF-442A-A7D2-3FE653AC417A}" presName="spaceRect" presStyleCnt="0"/>
      <dgm:spPr/>
    </dgm:pt>
    <dgm:pt modelId="{31ED1875-2559-44E9-BFD3-E42C46AB0132}" type="pres">
      <dgm:prSet presAssocID="{E39215D3-0EDF-442A-A7D2-3FE653AC417A}" presName="parTx" presStyleLbl="revTx" presStyleIdx="0" presStyleCnt="3">
        <dgm:presLayoutVars>
          <dgm:chMax val="0"/>
          <dgm:chPref val="0"/>
        </dgm:presLayoutVars>
      </dgm:prSet>
      <dgm:spPr/>
    </dgm:pt>
    <dgm:pt modelId="{6029E687-8FBD-4FD2-B60C-91CD7DE58EE0}" type="pres">
      <dgm:prSet presAssocID="{00A5BC47-E8E3-457D-BEE6-D4D0D7C3885A}" presName="sibTrans" presStyleCnt="0"/>
      <dgm:spPr/>
    </dgm:pt>
    <dgm:pt modelId="{079F60A5-9D0E-4FBD-BD3D-5D1834E79D24}" type="pres">
      <dgm:prSet presAssocID="{2B46F878-5A0D-402D-9C6B-D9CE38D6735C}" presName="compNode" presStyleCnt="0"/>
      <dgm:spPr/>
    </dgm:pt>
    <dgm:pt modelId="{632C2FD3-E175-4B32-A0A5-6F00D991BA15}" type="pres">
      <dgm:prSet presAssocID="{2B46F878-5A0D-402D-9C6B-D9CE38D6735C}" presName="bgRect" presStyleLbl="bgShp" presStyleIdx="1" presStyleCnt="3"/>
      <dgm:spPr>
        <a:noFill/>
      </dgm:spPr>
    </dgm:pt>
    <dgm:pt modelId="{A17E4715-0737-40A3-B2F1-5CA6067DF4D2}" type="pres">
      <dgm:prSet presAssocID="{2B46F878-5A0D-402D-9C6B-D9CE38D6735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E8588543-5B97-4AE7-9DE4-F9A6336605CF}" type="pres">
      <dgm:prSet presAssocID="{2B46F878-5A0D-402D-9C6B-D9CE38D6735C}" presName="spaceRect" presStyleCnt="0"/>
      <dgm:spPr/>
    </dgm:pt>
    <dgm:pt modelId="{B3CB60A4-E953-443C-94FA-EE12615DA721}" type="pres">
      <dgm:prSet presAssocID="{2B46F878-5A0D-402D-9C6B-D9CE38D6735C}" presName="parTx" presStyleLbl="revTx" presStyleIdx="1" presStyleCnt="3">
        <dgm:presLayoutVars>
          <dgm:chMax val="0"/>
          <dgm:chPref val="0"/>
        </dgm:presLayoutVars>
      </dgm:prSet>
      <dgm:spPr/>
    </dgm:pt>
    <dgm:pt modelId="{85C2471D-DBA4-4854-8C86-31877169960E}" type="pres">
      <dgm:prSet presAssocID="{8D7E95E7-BB22-4F4E-B53C-9DCEE2271ACD}" presName="sibTrans" presStyleCnt="0"/>
      <dgm:spPr/>
    </dgm:pt>
    <dgm:pt modelId="{DE22BD7E-9D48-4797-80F3-7CD3E99F5503}" type="pres">
      <dgm:prSet presAssocID="{1A3DA988-1F82-4663-9C3D-0136E3F684F7}" presName="compNode" presStyleCnt="0"/>
      <dgm:spPr/>
    </dgm:pt>
    <dgm:pt modelId="{28323463-B11B-4CEE-A6D2-70BC272CE41F}" type="pres">
      <dgm:prSet presAssocID="{1A3DA988-1F82-4663-9C3D-0136E3F684F7}" presName="bgRect" presStyleLbl="bgShp" presStyleIdx="2" presStyleCnt="3"/>
      <dgm:spPr>
        <a:noFill/>
      </dgm:spPr>
    </dgm:pt>
    <dgm:pt modelId="{F927B9B6-2353-4FE6-BDCF-4D48D1642F34}" type="pres">
      <dgm:prSet presAssocID="{1A3DA988-1F82-4663-9C3D-0136E3F684F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C0AA1633-B6B4-48C7-988E-FF295DEC75F8}" type="pres">
      <dgm:prSet presAssocID="{1A3DA988-1F82-4663-9C3D-0136E3F684F7}" presName="spaceRect" presStyleCnt="0"/>
      <dgm:spPr/>
    </dgm:pt>
    <dgm:pt modelId="{861474D2-10E7-4740-B83A-8C70D634E07A}" type="pres">
      <dgm:prSet presAssocID="{1A3DA988-1F82-4663-9C3D-0136E3F684F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DE94C1B-8ABE-4CD7-9D0B-98224E8DE21D}" srcId="{AAA83323-FDA6-41F9-92A2-1D7D1837662E}" destId="{1A3DA988-1F82-4663-9C3D-0136E3F684F7}" srcOrd="2" destOrd="0" parTransId="{441190C1-16D4-47D8-9D03-D8640FFD27ED}" sibTransId="{65ADC8D3-22E8-4F34-8D78-1E7506522C83}"/>
    <dgm:cxn modelId="{0711975B-5B5C-4235-91E3-71A615FF07D5}" type="presOf" srcId="{AAA83323-FDA6-41F9-92A2-1D7D1837662E}" destId="{897F3136-26CB-4564-88BF-08EB5D88FDC3}" srcOrd="0" destOrd="0" presId="urn:microsoft.com/office/officeart/2018/2/layout/IconVerticalSolidList"/>
    <dgm:cxn modelId="{EF076447-F48C-43A3-BE94-A242540BBE80}" type="presOf" srcId="{2B46F878-5A0D-402D-9C6B-D9CE38D6735C}" destId="{B3CB60A4-E953-443C-94FA-EE12615DA721}" srcOrd="0" destOrd="0" presId="urn:microsoft.com/office/officeart/2018/2/layout/IconVerticalSolidList"/>
    <dgm:cxn modelId="{B43A3C48-3076-4788-B897-03836F80DDA3}" type="presOf" srcId="{1A3DA988-1F82-4663-9C3D-0136E3F684F7}" destId="{861474D2-10E7-4740-B83A-8C70D634E07A}" srcOrd="0" destOrd="0" presId="urn:microsoft.com/office/officeart/2018/2/layout/IconVerticalSolidList"/>
    <dgm:cxn modelId="{D2918A58-5589-4CFF-B533-B31973189BEF}" srcId="{AAA83323-FDA6-41F9-92A2-1D7D1837662E}" destId="{E39215D3-0EDF-442A-A7D2-3FE653AC417A}" srcOrd="0" destOrd="0" parTransId="{9D504BAD-B6CC-47BE-9B2A-611A153E5D54}" sibTransId="{00A5BC47-E8E3-457D-BEE6-D4D0D7C3885A}"/>
    <dgm:cxn modelId="{1C21B181-C06E-482F-9DC9-64B361385F09}" srcId="{AAA83323-FDA6-41F9-92A2-1D7D1837662E}" destId="{2B46F878-5A0D-402D-9C6B-D9CE38D6735C}" srcOrd="1" destOrd="0" parTransId="{08EC0664-BE31-451B-B0AD-7F5121856F87}" sibTransId="{8D7E95E7-BB22-4F4E-B53C-9DCEE2271ACD}"/>
    <dgm:cxn modelId="{A4680BAA-A3C4-4D0E-AB6B-77F91B02FF2B}" type="presOf" srcId="{E39215D3-0EDF-442A-A7D2-3FE653AC417A}" destId="{31ED1875-2559-44E9-BFD3-E42C46AB0132}" srcOrd="0" destOrd="0" presId="urn:microsoft.com/office/officeart/2018/2/layout/IconVerticalSolidList"/>
    <dgm:cxn modelId="{FA0E1146-83C1-440C-865C-A575FFABCDCD}" type="presParOf" srcId="{897F3136-26CB-4564-88BF-08EB5D88FDC3}" destId="{899A9246-8ED7-4906-90BD-DD1F08F3D339}" srcOrd="0" destOrd="0" presId="urn:microsoft.com/office/officeart/2018/2/layout/IconVerticalSolidList"/>
    <dgm:cxn modelId="{54CE7B72-25D0-46EF-93B3-F41B2D43D2F5}" type="presParOf" srcId="{899A9246-8ED7-4906-90BD-DD1F08F3D339}" destId="{26B313FE-8365-4AC5-B6FA-FE356F055589}" srcOrd="0" destOrd="0" presId="urn:microsoft.com/office/officeart/2018/2/layout/IconVerticalSolidList"/>
    <dgm:cxn modelId="{9D248AA2-FAA1-4B7B-AAC5-EEFE02846138}" type="presParOf" srcId="{899A9246-8ED7-4906-90BD-DD1F08F3D339}" destId="{F0F2DC68-DCEE-46E8-9CCD-4F7690C7641D}" srcOrd="1" destOrd="0" presId="urn:microsoft.com/office/officeart/2018/2/layout/IconVerticalSolidList"/>
    <dgm:cxn modelId="{EA27E1AC-978A-48DA-AC79-55F6E99660A1}" type="presParOf" srcId="{899A9246-8ED7-4906-90BD-DD1F08F3D339}" destId="{8D7509CA-7AEF-4790-9B5C-FEED7C9C5CFE}" srcOrd="2" destOrd="0" presId="urn:microsoft.com/office/officeart/2018/2/layout/IconVerticalSolidList"/>
    <dgm:cxn modelId="{4F8A62F2-B754-4CAE-8EA6-529438C95502}" type="presParOf" srcId="{899A9246-8ED7-4906-90BD-DD1F08F3D339}" destId="{31ED1875-2559-44E9-BFD3-E42C46AB0132}" srcOrd="3" destOrd="0" presId="urn:microsoft.com/office/officeart/2018/2/layout/IconVerticalSolidList"/>
    <dgm:cxn modelId="{4AF71F5B-D0DE-4B70-B9EF-845251B363A3}" type="presParOf" srcId="{897F3136-26CB-4564-88BF-08EB5D88FDC3}" destId="{6029E687-8FBD-4FD2-B60C-91CD7DE58EE0}" srcOrd="1" destOrd="0" presId="urn:microsoft.com/office/officeart/2018/2/layout/IconVerticalSolidList"/>
    <dgm:cxn modelId="{8090B7DA-7F12-4F31-AFEE-4A8D5BBC3E27}" type="presParOf" srcId="{897F3136-26CB-4564-88BF-08EB5D88FDC3}" destId="{079F60A5-9D0E-4FBD-BD3D-5D1834E79D24}" srcOrd="2" destOrd="0" presId="urn:microsoft.com/office/officeart/2018/2/layout/IconVerticalSolidList"/>
    <dgm:cxn modelId="{C7A4DDF3-7D0B-4481-BAD0-24ECD21A05B8}" type="presParOf" srcId="{079F60A5-9D0E-4FBD-BD3D-5D1834E79D24}" destId="{632C2FD3-E175-4B32-A0A5-6F00D991BA15}" srcOrd="0" destOrd="0" presId="urn:microsoft.com/office/officeart/2018/2/layout/IconVerticalSolidList"/>
    <dgm:cxn modelId="{98400FC3-6242-4047-8D08-500E07DED312}" type="presParOf" srcId="{079F60A5-9D0E-4FBD-BD3D-5D1834E79D24}" destId="{A17E4715-0737-40A3-B2F1-5CA6067DF4D2}" srcOrd="1" destOrd="0" presId="urn:microsoft.com/office/officeart/2018/2/layout/IconVerticalSolidList"/>
    <dgm:cxn modelId="{98F02F1B-1223-4142-A475-B086A15C8B5F}" type="presParOf" srcId="{079F60A5-9D0E-4FBD-BD3D-5D1834E79D24}" destId="{E8588543-5B97-4AE7-9DE4-F9A6336605CF}" srcOrd="2" destOrd="0" presId="urn:microsoft.com/office/officeart/2018/2/layout/IconVerticalSolidList"/>
    <dgm:cxn modelId="{038BFBD5-7ED2-4E94-879B-8CB08016C34A}" type="presParOf" srcId="{079F60A5-9D0E-4FBD-BD3D-5D1834E79D24}" destId="{B3CB60A4-E953-443C-94FA-EE12615DA721}" srcOrd="3" destOrd="0" presId="urn:microsoft.com/office/officeart/2018/2/layout/IconVerticalSolidList"/>
    <dgm:cxn modelId="{6BF3B1D4-CAAF-4B71-8B74-A180FC75A62A}" type="presParOf" srcId="{897F3136-26CB-4564-88BF-08EB5D88FDC3}" destId="{85C2471D-DBA4-4854-8C86-31877169960E}" srcOrd="3" destOrd="0" presId="urn:microsoft.com/office/officeart/2018/2/layout/IconVerticalSolidList"/>
    <dgm:cxn modelId="{139C24C7-660C-4AF1-BC18-7D3D1B2A0FF0}" type="presParOf" srcId="{897F3136-26CB-4564-88BF-08EB5D88FDC3}" destId="{DE22BD7E-9D48-4797-80F3-7CD3E99F5503}" srcOrd="4" destOrd="0" presId="urn:microsoft.com/office/officeart/2018/2/layout/IconVerticalSolidList"/>
    <dgm:cxn modelId="{134ED071-B03F-443B-9D8E-0F57D4900ABA}" type="presParOf" srcId="{DE22BD7E-9D48-4797-80F3-7CD3E99F5503}" destId="{28323463-B11B-4CEE-A6D2-70BC272CE41F}" srcOrd="0" destOrd="0" presId="urn:microsoft.com/office/officeart/2018/2/layout/IconVerticalSolidList"/>
    <dgm:cxn modelId="{04E00DF5-ED2E-4E5F-A282-8F636EC3BA30}" type="presParOf" srcId="{DE22BD7E-9D48-4797-80F3-7CD3E99F5503}" destId="{F927B9B6-2353-4FE6-BDCF-4D48D1642F34}" srcOrd="1" destOrd="0" presId="urn:microsoft.com/office/officeart/2018/2/layout/IconVerticalSolidList"/>
    <dgm:cxn modelId="{120BE401-CED3-4B5F-959A-462F2721F762}" type="presParOf" srcId="{DE22BD7E-9D48-4797-80F3-7CD3E99F5503}" destId="{C0AA1633-B6B4-48C7-988E-FF295DEC75F8}" srcOrd="2" destOrd="0" presId="urn:microsoft.com/office/officeart/2018/2/layout/IconVerticalSolidList"/>
    <dgm:cxn modelId="{723D3664-4F75-4738-84A7-7CE7D0F03DBD}" type="presParOf" srcId="{DE22BD7E-9D48-4797-80F3-7CD3E99F5503}" destId="{861474D2-10E7-4740-B83A-8C70D634E07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857020-15FD-438A-A50D-FBF7DB1A900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959709B-5623-4E6A-8B5D-6245C9D8403F}">
      <dgm:prSet/>
      <dgm:spPr/>
      <dgm:t>
        <a:bodyPr/>
        <a:lstStyle/>
        <a:p>
          <a:r>
            <a:rPr lang="en-GB" dirty="0"/>
            <a:t>There is a drought in </a:t>
          </a:r>
          <a:r>
            <a:rPr lang="en-GB" dirty="0" err="1"/>
            <a:t>Tiko</a:t>
          </a:r>
          <a:endParaRPr lang="en-US" dirty="0"/>
        </a:p>
      </dgm:t>
    </dgm:pt>
    <dgm:pt modelId="{BBBBB95D-ABC2-494C-A79D-B95D4D997ACF}" type="parTrans" cxnId="{45B30518-9688-4068-9DC4-E57A8BA7469A}">
      <dgm:prSet/>
      <dgm:spPr/>
      <dgm:t>
        <a:bodyPr/>
        <a:lstStyle/>
        <a:p>
          <a:endParaRPr lang="en-US"/>
        </a:p>
      </dgm:t>
    </dgm:pt>
    <dgm:pt modelId="{22F593A2-6CA4-4998-BF3C-EE52ECB4D944}" type="sibTrans" cxnId="{45B30518-9688-4068-9DC4-E57A8BA7469A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E3574E4B-467E-4A38-9514-4AFFD366FD3D}">
      <dgm:prSet/>
      <dgm:spPr/>
      <dgm:t>
        <a:bodyPr/>
        <a:lstStyle/>
        <a:p>
          <a:r>
            <a:rPr lang="en-US" dirty="0"/>
            <a:t>200,000 people are affected in South District</a:t>
          </a:r>
        </a:p>
      </dgm:t>
    </dgm:pt>
    <dgm:pt modelId="{14E51D3D-7AE9-43B5-9132-44CCCB596C9E}" type="parTrans" cxnId="{27E72129-2288-4A26-BED5-15942C41661A}">
      <dgm:prSet/>
      <dgm:spPr/>
      <dgm:t>
        <a:bodyPr/>
        <a:lstStyle/>
        <a:p>
          <a:endParaRPr lang="en-US"/>
        </a:p>
      </dgm:t>
    </dgm:pt>
    <dgm:pt modelId="{BFFB778D-8071-49AE-BCF8-69662DE8F1EB}" type="sibTrans" cxnId="{27E72129-2288-4A26-BED5-15942C41661A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1D99AE23-E01B-4F8E-A840-2F71E499311E}">
      <dgm:prSet/>
      <dgm:spPr/>
      <dgm:t>
        <a:bodyPr/>
        <a:lstStyle/>
        <a:p>
          <a:r>
            <a:rPr lang="en-US" dirty="0"/>
            <a:t>The Government of Tiko has asked the international community for assistance </a:t>
          </a:r>
        </a:p>
      </dgm:t>
    </dgm:pt>
    <dgm:pt modelId="{5A9E36BA-3A93-45EF-AED9-154AB940A935}" type="parTrans" cxnId="{67367F81-F363-4060-AEB2-21C51840D0C6}">
      <dgm:prSet/>
      <dgm:spPr/>
      <dgm:t>
        <a:bodyPr/>
        <a:lstStyle/>
        <a:p>
          <a:endParaRPr lang="en-US"/>
        </a:p>
      </dgm:t>
    </dgm:pt>
    <dgm:pt modelId="{E32FB5F7-3FFB-44D8-8026-8DA4925C34A3}" type="sibTrans" cxnId="{67367F81-F363-4060-AEB2-21C51840D0C6}">
      <dgm:prSet/>
      <dgm:spPr/>
      <dgm:t>
        <a:bodyPr/>
        <a:lstStyle/>
        <a:p>
          <a:endParaRPr lang="en-US"/>
        </a:p>
      </dgm:t>
    </dgm:pt>
    <dgm:pt modelId="{6E86A467-09F9-40C7-BB1C-7DFBBB2C89D4}" type="pres">
      <dgm:prSet presAssocID="{3F857020-15FD-438A-A50D-FBF7DB1A9006}" presName="outerComposite" presStyleCnt="0">
        <dgm:presLayoutVars>
          <dgm:chMax val="5"/>
          <dgm:dir/>
          <dgm:resizeHandles val="exact"/>
        </dgm:presLayoutVars>
      </dgm:prSet>
      <dgm:spPr/>
    </dgm:pt>
    <dgm:pt modelId="{13B2AE6F-64B1-436F-8C79-A9F4F24838B6}" type="pres">
      <dgm:prSet presAssocID="{3F857020-15FD-438A-A50D-FBF7DB1A9006}" presName="dummyMaxCanvas" presStyleCnt="0">
        <dgm:presLayoutVars/>
      </dgm:prSet>
      <dgm:spPr/>
    </dgm:pt>
    <dgm:pt modelId="{FF334EA7-15CD-4E21-813F-0C613239F487}" type="pres">
      <dgm:prSet presAssocID="{3F857020-15FD-438A-A50D-FBF7DB1A9006}" presName="ThreeNodes_1" presStyleLbl="node1" presStyleIdx="0" presStyleCnt="3">
        <dgm:presLayoutVars>
          <dgm:bulletEnabled val="1"/>
        </dgm:presLayoutVars>
      </dgm:prSet>
      <dgm:spPr/>
    </dgm:pt>
    <dgm:pt modelId="{31F93F8C-F9DF-431D-9709-6FFF98AD1190}" type="pres">
      <dgm:prSet presAssocID="{3F857020-15FD-438A-A50D-FBF7DB1A9006}" presName="ThreeNodes_2" presStyleLbl="node1" presStyleIdx="1" presStyleCnt="3">
        <dgm:presLayoutVars>
          <dgm:bulletEnabled val="1"/>
        </dgm:presLayoutVars>
      </dgm:prSet>
      <dgm:spPr/>
    </dgm:pt>
    <dgm:pt modelId="{EFB80664-5EFD-42A8-B804-BD3983F2AC64}" type="pres">
      <dgm:prSet presAssocID="{3F857020-15FD-438A-A50D-FBF7DB1A9006}" presName="ThreeNodes_3" presStyleLbl="node1" presStyleIdx="2" presStyleCnt="3">
        <dgm:presLayoutVars>
          <dgm:bulletEnabled val="1"/>
        </dgm:presLayoutVars>
      </dgm:prSet>
      <dgm:spPr/>
    </dgm:pt>
    <dgm:pt modelId="{1B5B5560-AD63-406F-9DF2-96C218A9F18A}" type="pres">
      <dgm:prSet presAssocID="{3F857020-15FD-438A-A50D-FBF7DB1A9006}" presName="ThreeConn_1-2" presStyleLbl="fgAccFollowNode1" presStyleIdx="0" presStyleCnt="2" custFlipHor="1" custScaleX="28190" custScaleY="33288" custLinFactX="-102890" custLinFactY="100000" custLinFactNeighborX="-200000" custLinFactNeighborY="196154">
        <dgm:presLayoutVars>
          <dgm:bulletEnabled val="1"/>
        </dgm:presLayoutVars>
      </dgm:prSet>
      <dgm:spPr/>
    </dgm:pt>
    <dgm:pt modelId="{C4B322CF-2A72-4878-8AB5-55807250DCCD}" type="pres">
      <dgm:prSet presAssocID="{3F857020-15FD-438A-A50D-FBF7DB1A9006}" presName="ThreeConn_2-3" presStyleLbl="fgAccFollowNode1" presStyleIdx="1" presStyleCnt="2" custLinFactX="-200000" custLinFactY="6234" custLinFactNeighborX="-215801" custLinFactNeighborY="100000">
        <dgm:presLayoutVars>
          <dgm:bulletEnabled val="1"/>
        </dgm:presLayoutVars>
      </dgm:prSet>
      <dgm:spPr/>
    </dgm:pt>
    <dgm:pt modelId="{ABDE0E20-AAB2-4458-9516-BEB180BA2C4F}" type="pres">
      <dgm:prSet presAssocID="{3F857020-15FD-438A-A50D-FBF7DB1A9006}" presName="ThreeNodes_1_text" presStyleLbl="node1" presStyleIdx="2" presStyleCnt="3">
        <dgm:presLayoutVars>
          <dgm:bulletEnabled val="1"/>
        </dgm:presLayoutVars>
      </dgm:prSet>
      <dgm:spPr/>
    </dgm:pt>
    <dgm:pt modelId="{BE57E618-ADF1-4CF0-8752-0AD0D71BD359}" type="pres">
      <dgm:prSet presAssocID="{3F857020-15FD-438A-A50D-FBF7DB1A9006}" presName="ThreeNodes_2_text" presStyleLbl="node1" presStyleIdx="2" presStyleCnt="3">
        <dgm:presLayoutVars>
          <dgm:bulletEnabled val="1"/>
        </dgm:presLayoutVars>
      </dgm:prSet>
      <dgm:spPr/>
    </dgm:pt>
    <dgm:pt modelId="{58DC5711-5E6D-4DB0-8B68-C09C20E860F3}" type="pres">
      <dgm:prSet presAssocID="{3F857020-15FD-438A-A50D-FBF7DB1A900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5B30518-9688-4068-9DC4-E57A8BA7469A}" srcId="{3F857020-15FD-438A-A50D-FBF7DB1A9006}" destId="{4959709B-5623-4E6A-8B5D-6245C9D8403F}" srcOrd="0" destOrd="0" parTransId="{BBBBB95D-ABC2-494C-A79D-B95D4D997ACF}" sibTransId="{22F593A2-6CA4-4998-BF3C-EE52ECB4D944}"/>
    <dgm:cxn modelId="{1D8AEB1B-ABF7-4DFD-AD93-199D19E8D603}" type="presOf" srcId="{E3574E4B-467E-4A38-9514-4AFFD366FD3D}" destId="{BE57E618-ADF1-4CF0-8752-0AD0D71BD359}" srcOrd="1" destOrd="0" presId="urn:microsoft.com/office/officeart/2005/8/layout/vProcess5"/>
    <dgm:cxn modelId="{27E72129-2288-4A26-BED5-15942C41661A}" srcId="{3F857020-15FD-438A-A50D-FBF7DB1A9006}" destId="{E3574E4B-467E-4A38-9514-4AFFD366FD3D}" srcOrd="1" destOrd="0" parTransId="{14E51D3D-7AE9-43B5-9132-44CCCB596C9E}" sibTransId="{BFFB778D-8071-49AE-BCF8-69662DE8F1EB}"/>
    <dgm:cxn modelId="{DF143B3C-ABFC-4D2A-83F2-FF422ED97182}" type="presOf" srcId="{E3574E4B-467E-4A38-9514-4AFFD366FD3D}" destId="{31F93F8C-F9DF-431D-9709-6FFF98AD1190}" srcOrd="0" destOrd="0" presId="urn:microsoft.com/office/officeart/2005/8/layout/vProcess5"/>
    <dgm:cxn modelId="{4BC20B3E-2322-45D3-98C2-08C9123C6AE5}" type="presOf" srcId="{BFFB778D-8071-49AE-BCF8-69662DE8F1EB}" destId="{C4B322CF-2A72-4878-8AB5-55807250DCCD}" srcOrd="0" destOrd="0" presId="urn:microsoft.com/office/officeart/2005/8/layout/vProcess5"/>
    <dgm:cxn modelId="{7150AE7D-4ECA-4742-8534-71816E7F628F}" type="presOf" srcId="{1D99AE23-E01B-4F8E-A840-2F71E499311E}" destId="{58DC5711-5E6D-4DB0-8B68-C09C20E860F3}" srcOrd="1" destOrd="0" presId="urn:microsoft.com/office/officeart/2005/8/layout/vProcess5"/>
    <dgm:cxn modelId="{67367F81-F363-4060-AEB2-21C51840D0C6}" srcId="{3F857020-15FD-438A-A50D-FBF7DB1A9006}" destId="{1D99AE23-E01B-4F8E-A840-2F71E499311E}" srcOrd="2" destOrd="0" parTransId="{5A9E36BA-3A93-45EF-AED9-154AB940A935}" sibTransId="{E32FB5F7-3FFB-44D8-8026-8DA4925C34A3}"/>
    <dgm:cxn modelId="{E4CF2DA7-A640-4CF5-A5CB-7DB89D258CD7}" type="presOf" srcId="{3F857020-15FD-438A-A50D-FBF7DB1A9006}" destId="{6E86A467-09F9-40C7-BB1C-7DFBBB2C89D4}" srcOrd="0" destOrd="0" presId="urn:microsoft.com/office/officeart/2005/8/layout/vProcess5"/>
    <dgm:cxn modelId="{3EC093A7-9DE9-4D3A-9FDF-0A143DF3B65A}" type="presOf" srcId="{22F593A2-6CA4-4998-BF3C-EE52ECB4D944}" destId="{1B5B5560-AD63-406F-9DF2-96C218A9F18A}" srcOrd="0" destOrd="0" presId="urn:microsoft.com/office/officeart/2005/8/layout/vProcess5"/>
    <dgm:cxn modelId="{678C46B8-4B4C-401C-B858-EAC0BA10B0AB}" type="presOf" srcId="{4959709B-5623-4E6A-8B5D-6245C9D8403F}" destId="{ABDE0E20-AAB2-4458-9516-BEB180BA2C4F}" srcOrd="1" destOrd="0" presId="urn:microsoft.com/office/officeart/2005/8/layout/vProcess5"/>
    <dgm:cxn modelId="{466B20D7-0984-4ECF-8798-B329927FA3FC}" type="presOf" srcId="{4959709B-5623-4E6A-8B5D-6245C9D8403F}" destId="{FF334EA7-15CD-4E21-813F-0C613239F487}" srcOrd="0" destOrd="0" presId="urn:microsoft.com/office/officeart/2005/8/layout/vProcess5"/>
    <dgm:cxn modelId="{09558CF7-3D23-455A-AF06-62C497DACDC2}" type="presOf" srcId="{1D99AE23-E01B-4F8E-A840-2F71E499311E}" destId="{EFB80664-5EFD-42A8-B804-BD3983F2AC64}" srcOrd="0" destOrd="0" presId="urn:microsoft.com/office/officeart/2005/8/layout/vProcess5"/>
    <dgm:cxn modelId="{A1B16D61-F7C5-4512-8A7E-73E57A238AA9}" type="presParOf" srcId="{6E86A467-09F9-40C7-BB1C-7DFBBB2C89D4}" destId="{13B2AE6F-64B1-436F-8C79-A9F4F24838B6}" srcOrd="0" destOrd="0" presId="urn:microsoft.com/office/officeart/2005/8/layout/vProcess5"/>
    <dgm:cxn modelId="{1DD03852-F863-44D5-BB1C-24B0DF3DB1E2}" type="presParOf" srcId="{6E86A467-09F9-40C7-BB1C-7DFBBB2C89D4}" destId="{FF334EA7-15CD-4E21-813F-0C613239F487}" srcOrd="1" destOrd="0" presId="urn:microsoft.com/office/officeart/2005/8/layout/vProcess5"/>
    <dgm:cxn modelId="{5B347145-CA24-43AB-8374-DB48681A615B}" type="presParOf" srcId="{6E86A467-09F9-40C7-BB1C-7DFBBB2C89D4}" destId="{31F93F8C-F9DF-431D-9709-6FFF98AD1190}" srcOrd="2" destOrd="0" presId="urn:microsoft.com/office/officeart/2005/8/layout/vProcess5"/>
    <dgm:cxn modelId="{2DB6092C-A3CC-4034-8CB5-F22A2839D09E}" type="presParOf" srcId="{6E86A467-09F9-40C7-BB1C-7DFBBB2C89D4}" destId="{EFB80664-5EFD-42A8-B804-BD3983F2AC64}" srcOrd="3" destOrd="0" presId="urn:microsoft.com/office/officeart/2005/8/layout/vProcess5"/>
    <dgm:cxn modelId="{D38E9A69-BF4A-4457-A80A-0F060EC73D60}" type="presParOf" srcId="{6E86A467-09F9-40C7-BB1C-7DFBBB2C89D4}" destId="{1B5B5560-AD63-406F-9DF2-96C218A9F18A}" srcOrd="4" destOrd="0" presId="urn:microsoft.com/office/officeart/2005/8/layout/vProcess5"/>
    <dgm:cxn modelId="{EA09BA53-CC25-4147-9E0F-725AC6354A82}" type="presParOf" srcId="{6E86A467-09F9-40C7-BB1C-7DFBBB2C89D4}" destId="{C4B322CF-2A72-4878-8AB5-55807250DCCD}" srcOrd="5" destOrd="0" presId="urn:microsoft.com/office/officeart/2005/8/layout/vProcess5"/>
    <dgm:cxn modelId="{339C0FD9-ED32-4965-A675-F4897BEA9F35}" type="presParOf" srcId="{6E86A467-09F9-40C7-BB1C-7DFBBB2C89D4}" destId="{ABDE0E20-AAB2-4458-9516-BEB180BA2C4F}" srcOrd="6" destOrd="0" presId="urn:microsoft.com/office/officeart/2005/8/layout/vProcess5"/>
    <dgm:cxn modelId="{D92992E5-BAC0-43D1-B56D-DDB8BA6FE04D}" type="presParOf" srcId="{6E86A467-09F9-40C7-BB1C-7DFBBB2C89D4}" destId="{BE57E618-ADF1-4CF0-8752-0AD0D71BD359}" srcOrd="7" destOrd="0" presId="urn:microsoft.com/office/officeart/2005/8/layout/vProcess5"/>
    <dgm:cxn modelId="{B4A86FCF-E8FC-40DB-89A2-4B062CBC509B}" type="presParOf" srcId="{6E86A467-09F9-40C7-BB1C-7DFBBB2C89D4}" destId="{58DC5711-5E6D-4DB0-8B68-C09C20E860F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32F18-F401-4E68-8C9A-D21139A5C3CE}">
      <dsp:nvSpPr>
        <dsp:cNvPr id="0" name=""/>
        <dsp:cNvSpPr/>
      </dsp:nvSpPr>
      <dsp:spPr>
        <a:xfrm>
          <a:off x="890763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4DC8E-F082-42B3-B8AD-338133538401}">
      <dsp:nvSpPr>
        <dsp:cNvPr id="0" name=""/>
        <dsp:cNvSpPr/>
      </dsp:nvSpPr>
      <dsp:spPr>
        <a:xfrm>
          <a:off x="291148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Part 1 – you will experience a Role play Scenario. </a:t>
          </a:r>
          <a:endParaRPr lang="en-US" sz="1500" kern="1200" dirty="0"/>
        </a:p>
      </dsp:txBody>
      <dsp:txXfrm>
        <a:off x="291148" y="2456435"/>
        <a:ext cx="2180418" cy="720000"/>
      </dsp:txXfrm>
    </dsp:sp>
    <dsp:sp modelId="{50A02D41-1031-40E1-9603-AB4FB6FCB4E9}">
      <dsp:nvSpPr>
        <dsp:cNvPr id="0" name=""/>
        <dsp:cNvSpPr/>
      </dsp:nvSpPr>
      <dsp:spPr>
        <a:xfrm>
          <a:off x="3452755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D05D5-57B3-4E7B-B59A-87FE73CC9115}">
      <dsp:nvSpPr>
        <dsp:cNvPr id="0" name=""/>
        <dsp:cNvSpPr/>
      </dsp:nvSpPr>
      <dsp:spPr>
        <a:xfrm>
          <a:off x="2853140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Part 2 Understanding and defining conflict sensitivity and peacebuilding.  </a:t>
          </a:r>
          <a:endParaRPr lang="en-US" sz="1500" kern="1200" dirty="0"/>
        </a:p>
      </dsp:txBody>
      <dsp:txXfrm>
        <a:off x="2853140" y="2456435"/>
        <a:ext cx="2180418" cy="720000"/>
      </dsp:txXfrm>
    </dsp:sp>
    <dsp:sp modelId="{6401F20E-1D50-420D-8347-018784D6A731}">
      <dsp:nvSpPr>
        <dsp:cNvPr id="0" name=""/>
        <dsp:cNvSpPr/>
      </dsp:nvSpPr>
      <dsp:spPr>
        <a:xfrm>
          <a:off x="6014747" y="1174902"/>
          <a:ext cx="981188" cy="9811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DA384-6CA5-4790-88B1-01C7399EBCCD}">
      <dsp:nvSpPr>
        <dsp:cNvPr id="0" name=""/>
        <dsp:cNvSpPr/>
      </dsp:nvSpPr>
      <dsp:spPr>
        <a:xfrm>
          <a:off x="5415132" y="2456435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Part 3 is about  putting theory into practice. End with a Q&amp;A.</a:t>
          </a:r>
          <a:endParaRPr lang="en-US" sz="1500" kern="1200" dirty="0"/>
        </a:p>
      </dsp:txBody>
      <dsp:txXfrm>
        <a:off x="5415132" y="2456435"/>
        <a:ext cx="2180418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313FE-8365-4AC5-B6FA-FE356F055589}">
      <dsp:nvSpPr>
        <dsp:cNvPr id="0" name=""/>
        <dsp:cNvSpPr/>
      </dsp:nvSpPr>
      <dsp:spPr>
        <a:xfrm>
          <a:off x="0" y="531"/>
          <a:ext cx="78867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2DC68-DCEE-46E8-9CCD-4F7690C7641D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D1875-2559-44E9-BFD3-E42C46AB0132}">
      <dsp:nvSpPr>
        <dsp:cNvPr id="0" name=""/>
        <dsp:cNvSpPr/>
      </dsp:nvSpPr>
      <dsp:spPr>
        <a:xfrm>
          <a:off x="1435590" y="53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We are all encouraged to bring a positive attitude and respect.</a:t>
          </a:r>
          <a:endParaRPr lang="en-US" sz="2500" kern="1200" dirty="0"/>
        </a:p>
      </dsp:txBody>
      <dsp:txXfrm>
        <a:off x="1435590" y="531"/>
        <a:ext cx="6451109" cy="1242935"/>
      </dsp:txXfrm>
    </dsp:sp>
    <dsp:sp modelId="{632C2FD3-E175-4B32-A0A5-6F00D991BA15}">
      <dsp:nvSpPr>
        <dsp:cNvPr id="0" name=""/>
        <dsp:cNvSpPr/>
      </dsp:nvSpPr>
      <dsp:spPr>
        <a:xfrm>
          <a:off x="0" y="1554201"/>
          <a:ext cx="7886700" cy="124293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E4715-0737-40A3-B2F1-5CA6067DF4D2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B60A4-E953-443C-94FA-EE12615DA721}">
      <dsp:nvSpPr>
        <dsp:cNvPr id="0" name=""/>
        <dsp:cNvSpPr/>
      </dsp:nvSpPr>
      <dsp:spPr>
        <a:xfrm>
          <a:off x="1435590" y="155420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435590" y="1554201"/>
        <a:ext cx="6451109" cy="1242935"/>
      </dsp:txXfrm>
    </dsp:sp>
    <dsp:sp modelId="{28323463-B11B-4CEE-A6D2-70BC272CE41F}">
      <dsp:nvSpPr>
        <dsp:cNvPr id="0" name=""/>
        <dsp:cNvSpPr/>
      </dsp:nvSpPr>
      <dsp:spPr>
        <a:xfrm>
          <a:off x="0" y="3107870"/>
          <a:ext cx="7886700" cy="1242935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7B9B6-2353-4FE6-BDCF-4D48D1642F34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474D2-10E7-4740-B83A-8C70D634E07A}">
      <dsp:nvSpPr>
        <dsp:cNvPr id="0" name=""/>
        <dsp:cNvSpPr/>
      </dsp:nvSpPr>
      <dsp:spPr>
        <a:xfrm>
          <a:off x="1435590" y="3107870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Do you have any suggestions for rules or guidelines over the next three days?</a:t>
          </a:r>
          <a:endParaRPr lang="en-US" sz="2500" kern="1200" dirty="0"/>
        </a:p>
      </dsp:txBody>
      <dsp:txXfrm>
        <a:off x="1435590" y="3107870"/>
        <a:ext cx="64511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34EA7-15CD-4E21-813F-0C613239F487}">
      <dsp:nvSpPr>
        <dsp:cNvPr id="0" name=""/>
        <dsp:cNvSpPr/>
      </dsp:nvSpPr>
      <dsp:spPr>
        <a:xfrm>
          <a:off x="0" y="0"/>
          <a:ext cx="4152422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There is a drought in </a:t>
          </a:r>
          <a:r>
            <a:rPr lang="en-GB" sz="2100" kern="1200" dirty="0" err="1"/>
            <a:t>Tiko</a:t>
          </a:r>
          <a:endParaRPr lang="en-US" sz="2100" kern="1200" dirty="0"/>
        </a:p>
      </dsp:txBody>
      <dsp:txXfrm>
        <a:off x="51713" y="51713"/>
        <a:ext cx="2247173" cy="1662201"/>
      </dsp:txXfrm>
    </dsp:sp>
    <dsp:sp modelId="{31F93F8C-F9DF-431D-9709-6FFF98AD1190}">
      <dsp:nvSpPr>
        <dsp:cNvPr id="0" name=""/>
        <dsp:cNvSpPr/>
      </dsp:nvSpPr>
      <dsp:spPr>
        <a:xfrm>
          <a:off x="366390" y="2059899"/>
          <a:ext cx="4152422" cy="1765627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200,000 people are affected in South District</a:t>
          </a:r>
        </a:p>
      </dsp:txBody>
      <dsp:txXfrm>
        <a:off x="418103" y="2111612"/>
        <a:ext cx="2534948" cy="1662201"/>
      </dsp:txXfrm>
    </dsp:sp>
    <dsp:sp modelId="{EFB80664-5EFD-42A8-B804-BD3983F2AC64}">
      <dsp:nvSpPr>
        <dsp:cNvPr id="0" name=""/>
        <dsp:cNvSpPr/>
      </dsp:nvSpPr>
      <dsp:spPr>
        <a:xfrm>
          <a:off x="732780" y="4119798"/>
          <a:ext cx="4152422" cy="1765627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Government of Tiko has asked the international community for assistance </a:t>
          </a:r>
        </a:p>
      </dsp:txBody>
      <dsp:txXfrm>
        <a:off x="784493" y="4171511"/>
        <a:ext cx="2534948" cy="1662201"/>
      </dsp:txXfrm>
    </dsp:sp>
    <dsp:sp modelId="{1B5B5560-AD63-406F-9DF2-96C218A9F18A}">
      <dsp:nvSpPr>
        <dsp:cNvPr id="0" name=""/>
        <dsp:cNvSpPr/>
      </dsp:nvSpPr>
      <dsp:spPr>
        <a:xfrm flipH="1">
          <a:off x="0" y="5120582"/>
          <a:ext cx="323524" cy="382032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2793" y="5120582"/>
        <a:ext cx="177938" cy="301960"/>
      </dsp:txXfrm>
    </dsp:sp>
    <dsp:sp modelId="{C4B322CF-2A72-4878-8AB5-55807250DCCD}">
      <dsp:nvSpPr>
        <dsp:cNvPr id="0" name=""/>
        <dsp:cNvSpPr/>
      </dsp:nvSpPr>
      <dsp:spPr>
        <a:xfrm>
          <a:off x="0" y="4606265"/>
          <a:ext cx="1147658" cy="1147658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258223" y="4606265"/>
        <a:ext cx="631212" cy="863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4C834F-45D6-4BDD-8FFA-D521834EF0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BDA2C-1C5D-4336-BD69-3540D6637D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CEDCCA-D611-4B04-8312-DFD43F221514}" type="datetimeFigureOut">
              <a:rPr lang="en-GB"/>
              <a:pPr>
                <a:defRPr/>
              </a:pPr>
              <a:t>11/03/2020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B31065-BF62-4EE9-B6FD-61914566A5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984A8-6A1D-4A3F-949C-5493C5A89F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F43830-D986-457E-98AA-F1BDB62C78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D83743-5774-4AB1-A403-E22E69C03A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454A1-CC24-48E7-B7FC-D72BD98AAE8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17DBDA-B906-4CD8-97C7-1E9F7AD44065}" type="datetimeFigureOut">
              <a:rPr lang="en-US"/>
              <a:pPr>
                <a:defRPr/>
              </a:pPr>
              <a:t>11-Mar-20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6F2140-4CE9-4EED-898C-9EE2C2F087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2B8B383-33AD-4DEB-A1A2-9F29055B1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D0AD4-5052-4CF1-AE00-DCA25CC1C2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D2FC8-6018-4631-AF4A-4708C8CE0C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A58C0C-2DCA-4C26-95A2-8A0602F05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A58C0C-2DCA-4C26-95A2-8A0602F05D0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09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6C7C1150-D565-4311-AB28-B32341A19B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835478E4-11AA-4F11-8EB1-D78851083B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PLEASE CLICK FOR EACH BULLET POINT WHEN INDICATED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D5817-7F3F-4E1C-ADE0-B6E0B8F58A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2C5A3F-6BC9-4EF0-B372-EA0536A7F5A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49BC5BB9-CCE6-4204-8AF6-2A4DA8077E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D509672C-FBE6-4B88-B347-69E4B2D879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NO CLICK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03439-60EE-4005-A6B1-7B00DF23C7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C9B70-A4EA-419B-BE26-A56AA480D64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3733A0AE-ECC4-4CFF-9FAF-854FF6C224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C7DEBBFC-3E71-406B-81E1-2825264676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PLEASE CLICK FOR EACH BULLET POINT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08BC7-4783-4D50-A8FA-8FCA8FDB5F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33095A-7B98-46C7-A6B8-345D2614909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D0FA8594-C20D-4C84-8149-B89F39E590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50A1C6E3-B8A0-4277-92C0-ED45B74FF5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ONLY CLICK AFTER QUESTIONS HAVE BEEN ANSWERED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13935-0679-4690-9312-2F8B8455E3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6CE3C-2024-49B5-9BB4-D3DAB6B8A5B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E318F60A-305F-4F77-9517-36C4DD7D37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49B0BFC6-4E47-4138-9EBB-75F1AEB075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ONLY CLICK WHEN THE GROUP HAS CONVENED  </a:t>
            </a:r>
          </a:p>
          <a:p>
            <a:pPr eaLnBrk="1" hangingPunct="1"/>
            <a:r>
              <a:rPr lang="en-US" altLang="en-US"/>
              <a:t>PLEASE WAIT UNTIL AFTER THE PRESENTATION ENDS BEFORE MOVING TO THE NEXT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5F3F9-08EE-4ECB-A079-7380F84960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B3A30A-0495-4E9C-9BC1-5DFF67806F4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0074F797-0653-494F-B913-C4D5AAE3B9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35A012DF-F779-4345-B465-49B419167E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Ask each representative to present whether they give permission for Good Aid to operate and why? Optional: You can get each representative to stand up and receive an applause before/after presentation. </a:t>
            </a:r>
          </a:p>
          <a:p>
            <a:pPr eaLnBrk="1" hangingPunct="1"/>
            <a:r>
              <a:rPr lang="en-US" altLang="en-US" dirty="0"/>
              <a:t>PLEASE WAIT UNTIL THE FACILITATOR SUGGESTS MOVING TO THE NEXT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B712B-0802-4218-B82A-D8E9D96B3C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FA43EC-9CFD-424F-86EB-216856905E8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D9667A42-5EEE-4395-B4C0-51D7AAB677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B8862408-F234-46D5-B4CB-CF5200469F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PLEASE CLICK FOR EACH SECTION WHEN INDICATED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/>
              <a:t>Optional: Participants can do this in their respective groups (Food aid team, community representatives, Gover/Rebel representatives, unemployed workers East district, unemployed workers West District, unemployed workers South District. As particpants to look at the above questions and select a person to report back to the plenary. Provide 5-10 minutes for discussion. Emphasize the need to be conflict sensitive without going into details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AEF24-0D58-44D2-AB40-FABFC5DBB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7B12D-7CF1-4DD2-819A-AE697D7F966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B04AA76F-7244-47B8-8DE8-6264A4B794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F2D987A3-CC16-4B86-B656-B3B336CB7C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PLEASE CLICK WHEN INDICATED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/>
              <a:t>Optional: Either get participants to answer the questions in their previous groups or if time is constrained ask individuals in the group.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All staff need to be conflict sensitive e.g. management, Programme staff, Finance, drivers, admin, human resources, Everyone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This can be done in pairs, groups, or collectively together.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87A75-0F8B-4E3D-B65F-901875937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810D93-7573-488B-8D9A-37731B9B834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E2EA8FC3-A020-4453-B149-ABB284A14A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3D707833-BF8E-4487-8759-011FD5C15D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CLICK WHEN INDICATED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BB9CA-32D3-4BF3-BEB5-FA0AB20CD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2590E4-6A30-4354-A653-F80C8DCAF7C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WHEN INDICATED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A036B-6BC0-6140-8671-00DAA3B3634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A58C0C-2DCA-4C26-95A2-8A0602F05D0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90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1C622FB7-BCCC-44A9-BDD0-D01852B31F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AE89998F-582A-4C83-968A-67B79B1379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PLEASE CLICK FOR EACH BULLET POINT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5835E-1C7F-4B81-88F4-8B2F477AF1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463592-2AAA-4907-BE4F-5BC9173B513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FDB19BF7-3332-404D-BCA5-88E1A0F2C8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2366CEB-3D29-42BC-A24B-DA4C9A64FA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12622-D963-49DE-9CD1-1D645D0DA7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47666-A055-4D98-AE46-DB8BD423C43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1B20EA7-864F-403E-B017-C70DCD9DA1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8A6D8D87-996B-411B-B158-8E70B87C5B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AUTOMATED SLIDE. No clicks needed.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BD23B-F025-45ED-9162-82A1E07C3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78AE7E-8C3D-4592-AF8C-26B1F8737A1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B5663D18-E4A2-4080-94E5-33D931F2F1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29346A4E-E834-4493-968C-B5F94562E3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PLEASE CLICK FOR EACH BULLET POINT WHEN INDICATED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A3222-ED49-41CB-B2FA-52AAB9AE50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DF4828-D0F2-4D86-AE4F-505091112D7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047FE53F-2368-49BC-BF69-E8CDBA25CB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748BEBBD-D244-4124-BD09-E3E2C2EEC9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PLEASE CLICK FOR EACH BULLET POINT WHEN INDICATED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AD53D-74DA-4883-8FF1-A33077ABB1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E62689-E901-42E6-A8DC-2859CDC38B4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C61C1CF5-FB2B-4ABB-8B21-F9F4062918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156A819F-5854-4ED4-9058-0511B79626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PLEASE CLICK FOR EACH BULLET POINT WHEN INDICATED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2352A-1318-47A1-9DDF-BF8C92F1E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F69CF5-4C14-4B0C-BFA6-53F673B392A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31A32647-B29A-4BF6-B8EF-230F444866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E477CE70-3A4D-443A-98EB-A7764C2E65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PLEASE CLICK FOR EACH BULLET POINT WHEN INDICATED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E5248-9598-4D27-8AA0-67B38E9F92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BFBC09-438D-445E-A8EC-452C28413FF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64E57-299D-4B99-B7C9-288530FD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242F4-19FC-47D0-9693-4107C7E12703}" type="datetime1">
              <a:rPr lang="en-US"/>
              <a:pPr>
                <a:defRPr/>
              </a:pPr>
              <a:t>11-Mar-20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78B19-064B-43DB-B1F1-69BCEEDB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A368F-16AE-4446-909C-33CF700A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A7B94-D8AD-403C-AB83-7D0B796EB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5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85A2C-E38F-4549-8665-445BCE00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4732-FB0F-426E-9975-EAC58F3069A5}" type="datetime1">
              <a:rPr lang="en-US"/>
              <a:pPr>
                <a:defRPr/>
              </a:pPr>
              <a:t>11-Mar-20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3E3F3-00F2-4ACF-A72E-599A12881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F09A6-A5BA-48E8-AC00-3983D2304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BABD9-959F-4AEE-B5DE-55CD3F4B4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0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96E74-9505-4B34-933B-E5FB0882C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3736E-87E2-4FA0-82F7-E5C3E4527B4A}" type="datetime1">
              <a:rPr lang="en-US"/>
              <a:pPr>
                <a:defRPr/>
              </a:pPr>
              <a:t>11-Mar-20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3D2FD-2A49-48CF-B4E2-350EC3CC0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12D98-5A4E-43FB-BB6D-F6E50B0DE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0B5FF-A667-45C1-9A8F-B58407C24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5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3A97-6584-4CC3-BAD3-D7638194D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95F4F-A9F3-4ADB-8BFB-CC4ECED658A7}" type="datetime1">
              <a:rPr lang="en-US"/>
              <a:pPr>
                <a:defRPr/>
              </a:pPr>
              <a:t>11-Mar-20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C48F4-3DB1-4704-B339-0D3CBB9EA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CA37B-FD84-4229-9FE2-986D88D1C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EDADC-150A-4A6B-B72F-9450ECCCD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01EB9-6FC7-47EC-B637-230D719D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6C551-E294-4719-BF6E-52608F95BA98}" type="datetime1">
              <a:rPr lang="en-US"/>
              <a:pPr>
                <a:defRPr/>
              </a:pPr>
              <a:t>11-Mar-20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6C43B-3588-4B4B-939B-0B8424C8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98DE1-D5D2-4E2C-83F3-D1A7741A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BF63B-007A-4F8E-ABC4-D7A704033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0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33D218-8559-44DD-99A2-9FDE0F04B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8A7A-F1CD-4CBC-87A9-2A915FAFF00E}" type="datetime1">
              <a:rPr lang="en-US"/>
              <a:pPr>
                <a:defRPr/>
              </a:pPr>
              <a:t>11-Mar-20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C3804B-14A9-4873-B6CD-085F4C00D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AC880A-FAC9-490A-BBD9-35264D564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E551-B6E4-49C3-AED6-55424EBE4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5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AC4CA41-118D-4A88-A5CC-D00B2D3E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11AFD-3A9D-496D-82CE-E0F6D93296EB}" type="datetime1">
              <a:rPr lang="en-US"/>
              <a:pPr>
                <a:defRPr/>
              </a:pPr>
              <a:t>11-Mar-20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9B2BF4-1CC5-4305-9260-BE0A4A17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0A770C-F3B1-4B39-B2C5-EB6A39C7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41405-3CAB-4BD7-B48C-4D2570458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3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AD50AA7-F464-4E46-9BEA-2382BF07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F3-D80D-43E0-BA86-CC705B5D6C39}" type="datetime1">
              <a:rPr lang="en-US"/>
              <a:pPr>
                <a:defRPr/>
              </a:pPr>
              <a:t>11-Mar-20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1F70076-A3BB-43E4-A25E-C99D6D3E7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25D82F-B345-4CE2-B38C-BABBAC175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35AC-7592-400B-B27C-4AAAF4C04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4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60B60D-D391-4BE3-B8AD-BA84E0D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72BAB-5EA8-474C-A9FF-CD945E6FD9E7}" type="datetime1">
              <a:rPr lang="en-US"/>
              <a:pPr>
                <a:defRPr/>
              </a:pPr>
              <a:t>11-Mar-20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36A626E-F31A-47B8-8E1B-651DA95F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26BA1DC-3593-4328-A6B7-FBC3EBBA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B0A4-A0CC-45E4-A89C-F1EA671B1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1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B0430A-C1C6-449B-9656-D2BDDFB9F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4D04E-BD54-4283-8266-62C452FF9341}" type="datetime1">
              <a:rPr lang="en-US"/>
              <a:pPr>
                <a:defRPr/>
              </a:pPr>
              <a:t>11-Mar-20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72E415-4997-4DE3-A055-689F8D0CB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25607C-2C5C-4293-9557-C8B869D14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5701-550D-4F06-AE35-2FF048609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0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A31E01-41C1-465D-9639-CFC5FC788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7C48-96F0-4142-B601-B661672ACF85}" type="datetime1">
              <a:rPr lang="en-US"/>
              <a:pPr>
                <a:defRPr/>
              </a:pPr>
              <a:t>11-Mar-20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F65379-BA9C-4AC0-AEF5-45A807EC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49CA75-EEA2-4C0D-AA68-987594FD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67D6-0E68-4C7F-B318-791B873B0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8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17F7039-C226-45D0-A1BE-96A45B0665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270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99636E9-E3BD-4BF4-B9A7-EA7EFD8FBE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C9F34-6857-48AE-BF12-0CFA76554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9F5890-09A0-47BE-A0D8-BCC27AB654EB}" type="datetime1">
              <a:rPr lang="en-US"/>
              <a:pPr>
                <a:defRPr/>
              </a:pPr>
              <a:t>11-Mar-20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358BB-6FB7-4D68-9DCB-2779B357C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93A38-AE6D-4E95-900B-640A7E156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911C9D-4CFE-479A-9CB2-CEF7F3198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.conflictsensitivity.org/wp-content/uploads/2015/04/6602_HowToGuide_CSF_WEB_3.pdf" TargetMode="External"/><Relationship Id="rId7" Type="http://schemas.openxmlformats.org/officeDocument/2006/relationships/hyperlink" Target="https://books.google.dk/books/about/The_Oxford_Handbook_of_Gender_and_Confli.html?id=BA9EDwAAQBAJ&amp;redir_esc=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acollaborative.org/publication/a-distinction-with-a-difference-conflict-sensitivity-and-peacebuilding/" TargetMode="External"/><Relationship Id="rId5" Type="http://schemas.openxmlformats.org/officeDocument/2006/relationships/hyperlink" Target="https://static1.squarespace.com/static/5770df60f7e0abe5ca052566/t/57bb1c84197aeaff49514e1e/1471880329197/What-++Do+no+harm+conflict+sensitivity+peacebuilding+(2)-test.pdf" TargetMode="External"/><Relationship Id="rId4" Type="http://schemas.openxmlformats.org/officeDocument/2006/relationships/hyperlink" Target="http://local.conflictsensitivity.org/wp-content/uploads/2015/05/Conflict-Sensitive-Approaches-to-Development-Humanitarian-Assistance-and-Peacebuilding-Resource-Pack.pdf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lipart.org/" TargetMode="External"/><Relationship Id="rId2" Type="http://schemas.openxmlformats.org/officeDocument/2006/relationships/hyperlink" Target="mailto:sulb@dca.d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abo.org/course/conflictsensitivity_aarh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300" y="321733"/>
            <a:ext cx="8680116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91BCC7-D6C8-4D79-AC48-0504A1368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840037"/>
          </a:xfrm>
        </p:spPr>
        <p:txBody>
          <a:bodyPr>
            <a:normAutofit/>
          </a:bodyPr>
          <a:lstStyle/>
          <a:p>
            <a:r>
              <a:rPr lang="en-GB" sz="5000"/>
              <a:t>Welcome</a:t>
            </a:r>
            <a:endParaRPr lang="en-DK" sz="5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F0100-3A58-4143-BDAC-6BC9EEA72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291841"/>
            <a:ext cx="6858000" cy="25654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b="1" dirty="0"/>
              <a:t>Conflict sensitivity and Peacebuilding: From Theory to Practice!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>
                <a:solidFill>
                  <a:schemeClr val="accent1"/>
                </a:solidFill>
              </a:rPr>
              <a:t>10 March 2020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>
                <a:solidFill>
                  <a:schemeClr val="accent1"/>
                </a:solidFill>
              </a:rPr>
              <a:t> Aarhus University</a:t>
            </a:r>
          </a:p>
          <a:p>
            <a:pPr>
              <a:lnSpc>
                <a:spcPct val="90000"/>
              </a:lnSpc>
            </a:pPr>
            <a:r>
              <a:rPr lang="en-GB" sz="2400" b="1" dirty="0"/>
              <a:t>Sunra Lambert Baj DCA</a:t>
            </a:r>
          </a:p>
          <a:p>
            <a:pPr marL="0" indent="0">
              <a:lnSpc>
                <a:spcPct val="90000"/>
              </a:lnSpc>
              <a:buNone/>
            </a:pPr>
            <a:endParaRPr lang="en-DK" dirty="0">
              <a:solidFill>
                <a:schemeClr val="accent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4109417"/>
            <a:ext cx="20574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E0691-26BA-4CF7-B823-17654E0B6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15971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/>
              <a:pPr>
                <a:spcAft>
                  <a:spcPts val="60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50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B2E217-9BA9-4005-A0E6-FE7D4CD1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Conflict Sensitivity Scenario </a:t>
            </a:r>
            <a:endParaRPr lang="en-GB">
              <a:solidFill>
                <a:schemeClr val="accent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9312B8-C12F-4AFC-9E81-ED29E358C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100" dirty="0"/>
              <a:t>Purpose</a:t>
            </a:r>
          </a:p>
          <a:p>
            <a:r>
              <a:rPr lang="en-GB" sz="2100" dirty="0"/>
              <a:t>To create a scenario role play in which participants are introduced to the challenges of managing an intervention in a crises.</a:t>
            </a:r>
            <a:endParaRPr lang="en-US" sz="2100" dirty="0"/>
          </a:p>
          <a:p>
            <a:pPr marL="0" indent="0">
              <a:buNone/>
            </a:pPr>
            <a:r>
              <a:rPr lang="en-US" sz="2100" dirty="0"/>
              <a:t>Objectives</a:t>
            </a:r>
          </a:p>
          <a:p>
            <a:r>
              <a:rPr lang="en-US" sz="2100" dirty="0"/>
              <a:t>You will have improved understanding of some of the challenges faced in crises situations.</a:t>
            </a:r>
          </a:p>
          <a:p>
            <a:r>
              <a:rPr lang="en-US" sz="2100" dirty="0"/>
              <a:t>You will have an improved understanding as to why conflict sensitivity might be needed in crises situations. </a:t>
            </a:r>
            <a:endParaRPr lang="en-GB" sz="2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EBBE4-FA28-4E89-8096-CA603AB9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8637" y="6033479"/>
            <a:ext cx="5867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B62BF63B-007A-4F8E-ABC4-D7A7040334D6}" type="slidenum">
              <a:rPr lang="en-US" sz="900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 sz="9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3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505DD-12B9-4317-A760-D4C479587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610687"/>
            <a:ext cx="5558011" cy="1303020"/>
          </a:xfrm>
        </p:spPr>
        <p:txBody>
          <a:bodyPr>
            <a:normAutofit/>
          </a:bodyPr>
          <a:lstStyle/>
          <a:p>
            <a:r>
              <a:rPr lang="en-US" sz="3600" dirty="0"/>
              <a:t>Welcome to…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75C4E-8D37-43FF-9410-7F2D407EB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75" y="838201"/>
            <a:ext cx="5398226" cy="3434725"/>
          </a:xfrm>
        </p:spPr>
        <p:txBody>
          <a:bodyPr anchor="ctr">
            <a:normAutofit/>
          </a:bodyPr>
          <a:lstStyle/>
          <a:p>
            <a:r>
              <a:rPr lang="en-US" sz="1600" b="1" dirty="0"/>
              <a:t>You will spend the next 30-45 minutes in a role-play scenario</a:t>
            </a:r>
          </a:p>
          <a:p>
            <a:r>
              <a:rPr lang="en-US" sz="1600" b="1" dirty="0"/>
              <a:t>The scenario will be based in a fictitious (conflict-affected) country with invented characters. Some of whom may or may not appear familiar</a:t>
            </a:r>
          </a:p>
          <a:p>
            <a:r>
              <a:rPr lang="en-US" sz="1600" b="1" dirty="0"/>
              <a:t>The purpose is to provide a </a:t>
            </a:r>
            <a:r>
              <a:rPr lang="en-US" sz="1600" b="1" dirty="0" err="1"/>
              <a:t>flavour</a:t>
            </a:r>
            <a:r>
              <a:rPr lang="en-US" sz="1600" b="1" dirty="0"/>
              <a:t> of what it is like to operate in a completely unfamiliar context, without adequate strategic planning or project management.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1394CD8-BD30-4B74-86F4-51FDF3383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7341" y="0"/>
            <a:ext cx="4716660" cy="3359027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131570" y="3621417"/>
            <a:ext cx="0" cy="130302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7460" y="4610687"/>
            <a:ext cx="1411691" cy="14116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40" y="4506726"/>
            <a:ext cx="430807" cy="4308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7EBF7-1DCB-46B9-810E-F3DE6D491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3575" y="6404789"/>
            <a:ext cx="274320" cy="273844"/>
          </a:xfrm>
          <a:prstGeom prst="ellipse">
            <a:avLst/>
          </a:prstGeom>
          <a:solidFill>
            <a:srgbClr val="595959"/>
          </a:solidFill>
        </p:spPr>
        <p:txBody>
          <a:bodyPr anchor="ctr">
            <a:normAutofit fontScale="62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fld id="{03FEDADC-150A-4A6B-B72F-9450ECCCDD9C}" type="slidenum">
              <a:rPr lang="en-US" sz="700">
                <a:solidFill>
                  <a:srgbClr val="FFFFFF"/>
                </a:solidFill>
              </a:rPr>
              <a:pPr algn="ctr">
                <a:lnSpc>
                  <a:spcPct val="90000"/>
                </a:lnSpc>
                <a:spcAft>
                  <a:spcPts val="600"/>
                </a:spcAft>
                <a:defRPr/>
              </a:pPr>
              <a:t>11</a:t>
            </a:fld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4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1405E1-8A5D-40FB-BB33-D871D7998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489938"/>
            <a:ext cx="8354891" cy="13257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Welcome to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Republic of Tiko (RoT)</a:t>
            </a:r>
            <a:endParaRPr lang="en-US" sz="17900" kern="1200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696DF2-7E5A-45CA-91E5-C18210445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5815698"/>
            <a:ext cx="6858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rgbClr val="FFFF00"/>
                </a:solidFill>
              </a:rPr>
              <a:t>Where the Sun always shines!</a:t>
            </a:r>
            <a:endParaRPr lang="en-US" sz="1800" b="1" kern="1200" dirty="0">
              <a:solidFill>
                <a:srgbClr val="FFFF00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B941DFC-0D27-42FA-90DF-D735BBBF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18" y="307731"/>
            <a:ext cx="8158438" cy="3997637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6EE38-59CF-4EA7-97EA-B5D53B5F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22430"/>
            <a:ext cx="20574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03FEDADC-150A-4A6B-B72F-9450ECCCDD9C}" type="slidenum">
              <a:rPr lang="en-US" sz="1000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  <a:defRPr/>
              </a:pPr>
              <a:t>12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49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1E37D7-CBE9-49D8-9E6A-2BF51687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0080"/>
            <a:ext cx="2322320" cy="56132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 eaLnBrk="1" hangingPunct="1">
              <a:lnSpc>
                <a:spcPct val="90000"/>
              </a:lnSpc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Republic of Tiko (RoT)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E7D261-581A-4C0B-AE86-2C7A5B6FC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863" y="640082"/>
            <a:ext cx="5136536" cy="24848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 eaLnBrk="1" hangingPunct="1">
              <a:lnSpc>
                <a:spcPct val="90000"/>
              </a:lnSpc>
            </a:pPr>
            <a:r>
              <a:rPr lang="en-US" sz="1600" dirty="0"/>
              <a:t>Population 1 million</a:t>
            </a: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sz="1600" dirty="0"/>
              <a:t>Government: Republic with a Supreme Leader  </a:t>
            </a: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sz="1600" dirty="0"/>
              <a:t>Official language: Tiko</a:t>
            </a: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sz="1600" dirty="0"/>
              <a:t>Capital: New Town </a:t>
            </a: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sz="1600" dirty="0"/>
              <a:t>Ethnic Groups: </a:t>
            </a:r>
          </a:p>
          <a:p>
            <a:pPr lvl="1"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25% West District Community</a:t>
            </a:r>
          </a:p>
          <a:p>
            <a:pPr lvl="1"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50% East District Community</a:t>
            </a:r>
          </a:p>
          <a:p>
            <a:pPr lvl="1"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25% South District Community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295422-5D56-48BC-A7BB-C5F3CB5894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36944" y="3446698"/>
            <a:ext cx="5078232" cy="24883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9C9DC-11BA-47B4-881D-55057C546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00987" y="6356350"/>
            <a:ext cx="61436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03FEDADC-150A-4A6B-B72F-9450ECCCDD9C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 defTabSz="914400">
                <a:spcAft>
                  <a:spcPts val="600"/>
                </a:spcAft>
                <a:defRPr/>
              </a:pPr>
              <a:t>13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0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58EF4C-9DAA-4C3F-B250-A0C473E47362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Tiko 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2E578-31E5-4510-AB0A-2F65AC83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03FEDADC-150A-4A6B-B72F-9450ECCCDD9C}" type="slidenum">
              <a:rPr lang="en-US"/>
              <a:pPr defTabSz="914400">
                <a:spcAft>
                  <a:spcPts val="600"/>
                </a:spcAft>
                <a:defRPr/>
              </a:pPr>
              <a:t>14</a:t>
            </a:fld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0164AB-2CB3-40E9-83F9-0113E6A7952A}"/>
              </a:ext>
            </a:extLst>
          </p:cNvPr>
          <p:cNvSpPr txBox="1"/>
          <p:nvPr/>
        </p:nvSpPr>
        <p:spPr>
          <a:xfrm>
            <a:off x="3258281" y="5430425"/>
            <a:ext cx="31403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Republic of Zingalamaduni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CC09FD-0F2B-47D4-AD1A-4D72C3685DDB}"/>
              </a:ext>
            </a:extLst>
          </p:cNvPr>
          <p:cNvSpPr txBox="1"/>
          <p:nvPr/>
        </p:nvSpPr>
        <p:spPr>
          <a:xfrm>
            <a:off x="5180866" y="2146510"/>
            <a:ext cx="3140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Republic of Zingalamaduni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556BEC6-8B11-460A-AF9E-BFAA60EAD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3341" y="1795184"/>
            <a:ext cx="5616307" cy="4154284"/>
          </a:xfrm>
        </p:spPr>
      </p:pic>
    </p:spTree>
    <p:extLst>
      <p:ext uri="{BB962C8B-B14F-4D97-AF65-F5344CB8AC3E}">
        <p14:creationId xmlns:p14="http://schemas.microsoft.com/office/powerpoint/2010/main" val="523769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55B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51EF6-F09E-4B6F-94B4-75C73A02C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West District</a:t>
            </a:r>
            <a:endParaRPr lang="en-GB">
              <a:solidFill>
                <a:srgbClr val="FFFFFF"/>
              </a:solidFill>
            </a:endParaRPr>
          </a:p>
        </p:txBody>
      </p:sp>
      <p:pic>
        <p:nvPicPr>
          <p:cNvPr id="33" name="Content Placeholder 5">
            <a:extLst>
              <a:ext uri="{FF2B5EF4-FFF2-40B4-BE49-F238E27FC236}">
                <a16:creationId xmlns:a16="http://schemas.microsoft.com/office/drawing/2014/main" id="{9A7C4117-D250-41F7-BE02-6CFA96E3BE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43" t="5730" r="7265" b="9570"/>
          <a:stretch/>
        </p:blipFill>
        <p:spPr>
          <a:xfrm>
            <a:off x="245660" y="321731"/>
            <a:ext cx="5293729" cy="4106285"/>
          </a:xfrm>
          <a:prstGeom prst="rect">
            <a:avLst/>
          </a:prstGeom>
        </p:spPr>
      </p:pic>
      <p:sp>
        <p:nvSpPr>
          <p:cNvPr id="46" name="Rectangle 4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ontent Placeholder 10">
            <a:extLst>
              <a:ext uri="{FF2B5EF4-FFF2-40B4-BE49-F238E27FC236}">
                <a16:creationId xmlns:a16="http://schemas.microsoft.com/office/drawing/2014/main" id="{380F8608-4347-4572-886A-BA95CB28D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700" dirty="0">
                <a:solidFill>
                  <a:srgbClr val="FFFFFF"/>
                </a:solidFill>
              </a:rPr>
              <a:t>West District community has lots of business and commerce because of the seaport.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700" dirty="0">
                <a:solidFill>
                  <a:srgbClr val="FFFFFF"/>
                </a:solidFill>
              </a:rPr>
              <a:t>It is also an oil rich region with many oil fields and offshore oil rigs.</a:t>
            </a:r>
          </a:p>
        </p:txBody>
      </p:sp>
    </p:spTree>
    <p:extLst>
      <p:ext uri="{BB962C8B-B14F-4D97-AF65-F5344CB8AC3E}">
        <p14:creationId xmlns:p14="http://schemas.microsoft.com/office/powerpoint/2010/main" val="70481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rgbClr val="00B0F0">
                  <a:lumMod val="90000"/>
                </a:srgbClr>
              </a:gs>
              <a:gs pos="25000">
                <a:srgbClr val="00B0F0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6601F-4EEF-4569-9620-9DDED504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fld id="{03FEDADC-150A-4A6B-B72F-9450ECCCDD9C}" type="slidenum">
              <a:rPr lang="en-US" sz="900">
                <a:solidFill>
                  <a:srgbClr val="898989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16</a:t>
            </a:fld>
            <a:endParaRPr lang="en-US" sz="900">
              <a:solidFill>
                <a:srgbClr val="89898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CF4BD-763E-4931-BF87-2F7AE1C11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" y="1882503"/>
            <a:ext cx="4578895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But…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8D36D-6124-4152-A867-7C480195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26" y="2043663"/>
            <a:ext cx="4578895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West District has a problem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AA060D-2F87-4095-8449-2C5285514B4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242" y="129794"/>
            <a:ext cx="2285158" cy="89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27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F6CDC51-8D27-4BF4-AB33-7D5905E8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5329" y="2795"/>
            <a:ext cx="6468672" cy="6842743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4FB90F3-DFB9-42D4-B851-120249962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33"/>
          <a:stretch/>
        </p:blipFill>
        <p:spPr>
          <a:xfrm flipH="1">
            <a:off x="0" y="0"/>
            <a:ext cx="9144000" cy="6842743"/>
          </a:xfrm>
          <a:prstGeom prst="rect">
            <a:avLst/>
          </a:prstGeom>
        </p:spPr>
      </p:pic>
      <p:sp>
        <p:nvSpPr>
          <p:cNvPr id="32" name="Freeform 60">
            <a:extLst>
              <a:ext uri="{FF2B5EF4-FFF2-40B4-BE49-F238E27FC236}">
                <a16:creationId xmlns:a16="http://schemas.microsoft.com/office/drawing/2014/main" id="{DF4CE22F-8463-44F2-BE50-65D9B503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42453" y="-2795"/>
            <a:ext cx="3753812" cy="2253410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6CE1CB-A80A-44B0-B8D7-301F4DCA27E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0" y="292516"/>
            <a:ext cx="2943627" cy="10337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5B2E23-A924-4E78-B718-3AE7C0D08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79" y="1459467"/>
            <a:ext cx="3858768" cy="109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 eaLnBrk="1" hangingPunct="1">
              <a:lnSpc>
                <a:spcPct val="90000"/>
              </a:lnSpc>
            </a:pPr>
            <a:r>
              <a:rPr lang="en-US" sz="23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The West District Independence Army (WDIA)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57E703-7157-4643-8E11-5325572CD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579" y="2669066"/>
            <a:ext cx="3858768" cy="2729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 eaLnBrk="1" hangingPunct="1">
              <a:lnSpc>
                <a:spcPct val="90000"/>
              </a:lnSpc>
            </a:pPr>
            <a:r>
              <a:rPr lang="en-US" altLang="en-US" sz="1500" dirty="0">
                <a:solidFill>
                  <a:srgbClr val="000000"/>
                </a:solidFill>
              </a:rPr>
              <a:t>WDIA has been active for decades.</a:t>
            </a: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altLang="en-US" sz="1500" dirty="0">
                <a:solidFill>
                  <a:srgbClr val="000000"/>
                </a:solidFill>
              </a:rPr>
              <a:t>WDIA is well organized and controls large swathes of West District including many oil fields and large portions of the main road from the port to New Town.</a:t>
            </a: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altLang="en-US" sz="1500" dirty="0">
                <a:solidFill>
                  <a:srgbClr val="000000"/>
                </a:solidFill>
              </a:rPr>
              <a:t>WDIA aspires to create an independent ‘corruption free’ state. </a:t>
            </a: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altLang="en-US" sz="1500" dirty="0">
                <a:solidFill>
                  <a:srgbClr val="000000"/>
                </a:solidFill>
              </a:rPr>
              <a:t>The </a:t>
            </a:r>
            <a:r>
              <a:rPr lang="en-US" altLang="en-US" sz="1500" dirty="0" err="1">
                <a:solidFill>
                  <a:srgbClr val="000000"/>
                </a:solidFill>
              </a:rPr>
              <a:t>RoT</a:t>
            </a:r>
            <a:r>
              <a:rPr lang="en-US" altLang="en-US" sz="1500" dirty="0">
                <a:solidFill>
                  <a:srgbClr val="000000"/>
                </a:solidFill>
              </a:rPr>
              <a:t> government brands the WDIA a terrorist organization.</a:t>
            </a:r>
          </a:p>
        </p:txBody>
      </p:sp>
      <p:sp>
        <p:nvSpPr>
          <p:cNvPr id="34" name="Freeform 67">
            <a:extLst>
              <a:ext uri="{FF2B5EF4-FFF2-40B4-BE49-F238E27FC236}">
                <a16:creationId xmlns:a16="http://schemas.microsoft.com/office/drawing/2014/main" id="{3FA1383B-2709-4E36-8FF8-7A737213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0036" y="3000084"/>
            <a:ext cx="4723965" cy="3842659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C5EBCCC-8DB8-41E2-9878-F631E6514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191" y="2176631"/>
            <a:ext cx="4723965" cy="4617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C7BC1-10FB-449D-9C58-522DB825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73297" y="5525027"/>
            <a:ext cx="428046" cy="2355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03FEDADC-150A-4A6B-B72F-9450ECCCDD9C}" type="slidenum">
              <a:rPr lang="en-US" sz="825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  <a:defRPr/>
              </a:pPr>
              <a:t>17</a:t>
            </a:fld>
            <a:endParaRPr lang="en-US" sz="825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7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C3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4B87F-5D3D-4F6B-A694-3D361CF9D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East District </a:t>
            </a:r>
            <a:endParaRPr lang="en-GB">
              <a:solidFill>
                <a:srgbClr val="FFFFFF"/>
              </a:solidFill>
            </a:endParaRPr>
          </a:p>
        </p:txBody>
      </p:sp>
      <p:pic>
        <p:nvPicPr>
          <p:cNvPr id="6" name="Picture 5" descr="A group of people standing next to a tree&#10;&#10;Description generated with very high confidence">
            <a:extLst>
              <a:ext uri="{FF2B5EF4-FFF2-40B4-BE49-F238E27FC236}">
                <a16:creationId xmlns:a16="http://schemas.microsoft.com/office/drawing/2014/main" id="{8738772D-45F2-4037-A59E-2ABEFB3B7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61" r="176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41F10-C913-4628-B8A1-3751FA833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180" y="356588"/>
            <a:ext cx="3088070" cy="4852362"/>
          </a:xfrm>
        </p:spPr>
        <p:txBody>
          <a:bodyPr anchor="ctr">
            <a:normAutofit/>
          </a:bodyPr>
          <a:lstStyle/>
          <a:p>
            <a:pPr marL="285750" indent="-228600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FFFFFF"/>
                </a:solidFill>
              </a:rPr>
              <a:t>East District Community are the majority ethnic group in Tiko </a:t>
            </a:r>
          </a:p>
          <a:p>
            <a:pPr marL="285750" indent="-228600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FFFFFF"/>
                </a:solidFill>
              </a:rPr>
              <a:t>East District is considered the bread basket of Tiko</a:t>
            </a:r>
          </a:p>
          <a:p>
            <a:pPr marL="285750" indent="-228600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There are also many Government services available including hospitals, educational institutions, police, and courts</a:t>
            </a:r>
          </a:p>
          <a:p>
            <a:pPr marL="285750" indent="-228600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1400" dirty="0">
                <a:solidFill>
                  <a:srgbClr val="FFFFFF"/>
                </a:solidFill>
              </a:rPr>
              <a:t>Thanks to public  access to Government provided schools more people have high school education and speak English, more than any other District</a:t>
            </a: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08910-1AC4-44DB-AF1B-668B0DB4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7999" y="6535157"/>
            <a:ext cx="730251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 sz="1000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person holding a flower&#10;&#10;Description generated with high confidence">
            <a:extLst>
              <a:ext uri="{FF2B5EF4-FFF2-40B4-BE49-F238E27FC236}">
                <a16:creationId xmlns:a16="http://schemas.microsoft.com/office/drawing/2014/main" id="{C029C6EC-7FE2-4D81-8429-2CF8EB2A1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908" y="4617730"/>
            <a:ext cx="1600182" cy="18728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333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45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5CE01-10B6-49CA-A201-4C195CD2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South District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9" name="Content Placeholder 5" descr="A picture containing dune&#10;&#10;Description generated with very high confidence">
            <a:extLst>
              <a:ext uri="{FF2B5EF4-FFF2-40B4-BE49-F238E27FC236}">
                <a16:creationId xmlns:a16="http://schemas.microsoft.com/office/drawing/2014/main" id="{B75F3F64-3F9D-4419-B286-2BFE24CA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2" t="10591" r="10211" b="16993"/>
          <a:stretch/>
        </p:blipFill>
        <p:spPr>
          <a:xfrm>
            <a:off x="241299" y="321732"/>
            <a:ext cx="5293729" cy="41062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B61ABD-548D-4653-90BE-7915F334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2561" y="321732"/>
            <a:ext cx="3215780" cy="6214534"/>
          </a:xfrm>
        </p:spPr>
        <p:txBody>
          <a:bodyPr anchor="ctr">
            <a:normAutofit fontScale="85000" lnSpcReduction="20000"/>
          </a:bodyPr>
          <a:lstStyle/>
          <a:p>
            <a:pPr marL="285750" indent="-285750">
              <a:spcBef>
                <a:spcPct val="0"/>
              </a:spcBef>
              <a:defRPr/>
            </a:pPr>
            <a:r>
              <a:rPr lang="en-US" altLang="en-US" sz="2200" dirty="0">
                <a:solidFill>
                  <a:schemeClr val="bg1"/>
                </a:solidFill>
              </a:rPr>
              <a:t>The South District Community is traditionally nomadic, but since independence (of RoT) many have been forced into settlements.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2200" dirty="0">
                <a:solidFill>
                  <a:schemeClr val="bg1"/>
                </a:solidFill>
              </a:rPr>
              <a:t>Most have little or no education. 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2200" dirty="0">
                <a:solidFill>
                  <a:schemeClr val="bg1"/>
                </a:solidFill>
              </a:rPr>
              <a:t>The economy is incredibly fragile and what little exists is totally dependent on access to New Town and the port.  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2200" dirty="0">
                <a:solidFill>
                  <a:schemeClr val="bg1"/>
                </a:solidFill>
              </a:rPr>
              <a:t>Food security is a problem and many areas are difficult to access due to poor infrastructure. Government services are practically non-existent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2200" dirty="0">
                <a:solidFill>
                  <a:schemeClr val="bg1"/>
                </a:solidFill>
              </a:rPr>
              <a:t>Uranium deposits have been discovered recently in South District, which has resulted in the forced displacement of many people by the Tiko Armed Forces.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E56B0-D5BA-42D6-8F6F-D91358107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7999" y="6535157"/>
            <a:ext cx="730251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19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6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15263-D4E6-4011-B4D4-ADC9BCA2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GB" sz="3100" dirty="0"/>
              <a:t>Introduction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6D181C-4A5B-426F-B4B0-EB0FC72D7C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19" r="-1" b="14515"/>
          <a:stretch/>
        </p:blipFill>
        <p:spPr>
          <a:xfrm>
            <a:off x="-3427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CA693-9F97-4282-83EF-D6DE5E44A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r>
              <a:rPr lang="en-GB" sz="1600" dirty="0"/>
              <a:t>My name is Sunra </a:t>
            </a:r>
          </a:p>
          <a:p>
            <a:r>
              <a:rPr lang="en-GB" sz="1600" dirty="0"/>
              <a:t>My experience is mainly field based</a:t>
            </a:r>
          </a:p>
          <a:p>
            <a:r>
              <a:rPr lang="en-GB" sz="1600" dirty="0"/>
              <a:t>As of 2018 I’ve been based in Copenhagen with DanChurchAid advising on Conflict Prevention and Peacebuilding </a:t>
            </a: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A3B5D-B359-46C8-BFE4-1BC4B345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84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FA251-94F8-45D0-B82B-8B94493C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716039" cy="4795408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</a:rPr>
              <a:t>HUMANITARIAN CRISIS 2020 </a:t>
            </a:r>
            <a:br>
              <a:rPr lang="en-US" altLang="en-US" sz="2800" dirty="0">
                <a:solidFill>
                  <a:srgbClr val="FF0000"/>
                </a:solidFill>
              </a:rPr>
            </a:br>
            <a:r>
              <a:rPr lang="en-US" altLang="en-US" sz="2800" dirty="0">
                <a:solidFill>
                  <a:srgbClr val="FF0000"/>
                </a:solidFill>
              </a:rPr>
              <a:t>WORLD APPEAL !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95A40-D750-422B-BD37-7FEB51C2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4665" y="6356350"/>
            <a:ext cx="47068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20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C9A5BAD-4D87-4E48-B370-582335AD09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497610"/>
              </p:ext>
            </p:extLst>
          </p:nvPr>
        </p:nvGraphicFramePr>
        <p:xfrm>
          <a:off x="3960945" y="323779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210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440464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29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3379" y="0"/>
            <a:ext cx="532062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730" name="Freeform: Shape 75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2290" y="4682920"/>
            <a:ext cx="3392097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30731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0107" y="4682920"/>
            <a:ext cx="4443893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32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5335901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0575C-ACA2-4B40-9116-3293DDE1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15112" y="6356350"/>
            <a:ext cx="190023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06A8D6C-083D-4CCF-9071-E929F2AA04D3}" type="slidenum">
              <a:rPr lang="en-US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  <a:defRPr/>
              </a:pPr>
              <a:t>21</a:t>
            </a:fld>
            <a:endParaRPr lang="en-US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D92454C-253B-4D6C-9653-39340A018645}"/>
              </a:ext>
            </a:extLst>
          </p:cNvPr>
          <p:cNvSpPr txBox="1">
            <a:spLocks/>
          </p:cNvSpPr>
          <p:nvPr/>
        </p:nvSpPr>
        <p:spPr bwMode="auto">
          <a:xfrm>
            <a:off x="396766" y="216730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en-US" sz="7200" b="1" dirty="0">
                <a:solidFill>
                  <a:srgbClr val="77933C"/>
                </a:solidFill>
              </a:rPr>
              <a:t>Good</a:t>
            </a:r>
            <a:r>
              <a:rPr lang="en-GB" altLang="en-US" sz="7200" b="1" dirty="0">
                <a:solidFill>
                  <a:srgbClr val="E46C0A"/>
                </a:solidFill>
              </a:rPr>
              <a:t>Aid</a:t>
            </a:r>
            <a:endParaRPr lang="en-GB" alt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32058F1-7FB8-4B48-A9E5-3C583341A25C}"/>
              </a:ext>
            </a:extLst>
          </p:cNvPr>
          <p:cNvSpPr txBox="1">
            <a:spLocks/>
          </p:cNvSpPr>
          <p:nvPr/>
        </p:nvSpPr>
        <p:spPr bwMode="auto">
          <a:xfrm>
            <a:off x="1240064" y="355815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b="1" dirty="0">
                <a:solidFill>
                  <a:srgbClr val="77933C"/>
                </a:solidFill>
              </a:rPr>
              <a:t>Good</a:t>
            </a:r>
            <a:r>
              <a:rPr lang="en-GB" altLang="en-US" b="1" dirty="0">
                <a:solidFill>
                  <a:srgbClr val="E46C0A"/>
                </a:solidFill>
              </a:rPr>
              <a:t>Aid </a:t>
            </a:r>
            <a:r>
              <a:rPr lang="en-GB" altLang="en-US" dirty="0"/>
              <a:t>has decided to respond to the Tiko crises </a:t>
            </a:r>
          </a:p>
          <a:p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043BD-5BF3-47B9-AEB9-1E2D454BF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2027239"/>
            <a:ext cx="7899400" cy="36750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 dirty="0">
                <a:solidFill>
                  <a:srgbClr val="77933C"/>
                </a:solidFill>
              </a:rPr>
              <a:t>Good</a:t>
            </a:r>
            <a:r>
              <a:rPr lang="en-GB" altLang="en-US" sz="2000" b="1" dirty="0">
                <a:solidFill>
                  <a:srgbClr val="E46C0A"/>
                </a:solidFill>
              </a:rPr>
              <a:t>Aid </a:t>
            </a:r>
            <a:r>
              <a:rPr lang="en-GB" altLang="en-US" sz="2000" dirty="0"/>
              <a:t>is a global inter-governmental organisation with a mandate, from the </a:t>
            </a:r>
            <a:r>
              <a:rPr lang="en-GB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League of Nations, </a:t>
            </a:r>
            <a:r>
              <a:rPr lang="en-GB" altLang="en-US" sz="2000" dirty="0"/>
              <a:t>to save souls and promote opportunities.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 dirty="0">
                <a:solidFill>
                  <a:srgbClr val="77933C"/>
                </a:solidFill>
              </a:rPr>
              <a:t>Good</a:t>
            </a:r>
            <a:r>
              <a:rPr lang="en-GB" altLang="en-US" sz="2000" b="1" dirty="0">
                <a:solidFill>
                  <a:srgbClr val="E46C0A"/>
                </a:solidFill>
              </a:rPr>
              <a:t>Aid </a:t>
            </a:r>
            <a:r>
              <a:rPr lang="en-GB" altLang="en-US" sz="2000" dirty="0"/>
              <a:t>believes that mankind should not discriminate on any basis.</a:t>
            </a:r>
            <a:endParaRPr lang="en-GB" altLang="en-US" sz="2000" b="1" dirty="0">
              <a:solidFill>
                <a:srgbClr val="77933C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000" b="1" dirty="0">
              <a:solidFill>
                <a:srgbClr val="77933C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 dirty="0">
                <a:solidFill>
                  <a:srgbClr val="77933C"/>
                </a:solidFill>
              </a:rPr>
              <a:t>Good</a:t>
            </a:r>
            <a:r>
              <a:rPr lang="en-GB" altLang="en-US" sz="2000" b="1" dirty="0">
                <a:solidFill>
                  <a:srgbClr val="E46C0A"/>
                </a:solidFill>
              </a:rPr>
              <a:t>Aid’s </a:t>
            </a:r>
            <a:r>
              <a:rPr lang="en-GB" altLang="en-US" sz="2000" dirty="0"/>
              <a:t>vision is a world in which no one is left in line.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 dirty="0">
                <a:solidFill>
                  <a:srgbClr val="77933C"/>
                </a:solidFill>
              </a:rPr>
              <a:t>Good</a:t>
            </a:r>
            <a:r>
              <a:rPr lang="en-GB" altLang="en-US" sz="2000" b="1" dirty="0">
                <a:solidFill>
                  <a:srgbClr val="E46C0A"/>
                </a:solidFill>
              </a:rPr>
              <a:t>Aid’s </a:t>
            </a:r>
            <a:r>
              <a:rPr lang="en-GB" altLang="en-US" sz="2000" dirty="0"/>
              <a:t>goal is to empower all people (including mothers and children) to attend discussions locally, nationally and regionally.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rgbClr val="558ED5"/>
                </a:solidFill>
              </a:rPr>
              <a:t>      </a:t>
            </a:r>
            <a:endParaRPr lang="en-GB" altLang="en-US" sz="25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C06E97-395E-4190-81BB-577EA8493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CDB9D-CA4E-429F-81B7-5005A7C46BB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1748" name="TextBox 4">
            <a:extLst>
              <a:ext uri="{FF2B5EF4-FFF2-40B4-BE49-F238E27FC236}">
                <a16:creationId xmlns:a16="http://schemas.microsoft.com/office/drawing/2014/main" id="{33EE9513-002D-48CB-9981-A41E94955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464" y="136526"/>
            <a:ext cx="50696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7200" b="1" dirty="0">
                <a:solidFill>
                  <a:srgbClr val="77933C"/>
                </a:solidFill>
              </a:rPr>
              <a:t>       Good</a:t>
            </a:r>
            <a:r>
              <a:rPr lang="en-GB" altLang="en-US" sz="7200" b="1" dirty="0">
                <a:solidFill>
                  <a:srgbClr val="E46C0A"/>
                </a:solidFill>
              </a:rPr>
              <a:t>Aid</a:t>
            </a:r>
            <a:endParaRPr lang="en-GB" altLang="en-US" sz="7200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EBD801C1-F22F-418C-A24F-88DB620A6773}"/>
              </a:ext>
            </a:extLst>
          </p:cNvPr>
          <p:cNvSpPr/>
          <p:nvPr/>
        </p:nvSpPr>
        <p:spPr>
          <a:xfrm>
            <a:off x="7168055" y="0"/>
            <a:ext cx="2566495" cy="1187398"/>
          </a:xfrm>
          <a:prstGeom prst="parallelogram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E577CB86-C4C5-4EB3-AF41-6A3C396B25FE}"/>
              </a:ext>
            </a:extLst>
          </p:cNvPr>
          <p:cNvSpPr/>
          <p:nvPr/>
        </p:nvSpPr>
        <p:spPr>
          <a:xfrm>
            <a:off x="-438149" y="0"/>
            <a:ext cx="4064218" cy="1187396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02ADB35D-CF2D-4368-8BDE-BDEA7E1E6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6332"/>
            <a:ext cx="9144000" cy="6159281"/>
          </a:xfrm>
        </p:spPr>
        <p:txBody>
          <a:bodyPr/>
          <a:lstStyle/>
          <a:p>
            <a:r>
              <a:rPr lang="en-GB" altLang="en-US" sz="2000" b="1" dirty="0">
                <a:solidFill>
                  <a:srgbClr val="77933C"/>
                </a:solidFill>
              </a:rPr>
              <a:t>Good</a:t>
            </a:r>
            <a:r>
              <a:rPr lang="en-GB" altLang="en-US" sz="2000" b="1" dirty="0">
                <a:solidFill>
                  <a:srgbClr val="E46C0A"/>
                </a:solidFill>
              </a:rPr>
              <a:t>Aid</a:t>
            </a:r>
            <a:r>
              <a:rPr lang="en-GB" altLang="en-US" sz="2000" dirty="0"/>
              <a:t> seeks to actively engage people taking an integrated nexus linking relief rehabilitation and assistance, with aid as its core mandate, while also embracing gender-mainstreaming, climate change, poverty, protection, youth empowerment and building peace to help countries accomplish global goals according to the 2050 diary in the bargain basement.</a:t>
            </a:r>
          </a:p>
          <a:p>
            <a:r>
              <a:rPr lang="en-GB" altLang="en-US" sz="2000" dirty="0"/>
              <a:t>Programmes include: round tables, humanitarian coordination, facipulation forums, food, protection of endangered species, refugee citizenship promotion, animal rights support services, free food, infrastructure development, camp behaviour support, how-to-guide-to-slide-presentations, food, laptops-for-the-poor, food investment banks, minidisc awareness, humanitarian worker support groups,  adopt-a-cow, cash 4 data, interior design, DVD awareness, get-rich-quick projects, land appropriation facility, plant-a-</a:t>
            </a:r>
            <a:r>
              <a:rPr lang="en-GB" altLang="en-US" sz="2000" dirty="0" err="1"/>
              <a:t>cashtree</a:t>
            </a:r>
            <a:r>
              <a:rPr lang="en-GB" altLang="en-US" sz="2000" dirty="0"/>
              <a:t>, cash 4 biometrics, 35mm film development, psycho support groups, violent extremists anonymous, wellbeing support, free-the-doves, peaceful co-existence initiatives, Betamax distribution, Quick Instant Projects, don’t drink and drive campaign, deforestation tree support (DTS), vaccination alternatives… and LED teams. </a:t>
            </a:r>
            <a:endParaRPr lang="en-GB" alt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6C920-1EA0-406B-A987-44E764E4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2B7E1-E4A5-419C-8003-679B6094E9C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23375DCA-FDFB-4B79-B247-0D91D59DD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175" y="136580"/>
            <a:ext cx="50696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7200" b="1" dirty="0">
                <a:solidFill>
                  <a:srgbClr val="77933C"/>
                </a:solidFill>
              </a:rPr>
              <a:t>       Good</a:t>
            </a:r>
            <a:r>
              <a:rPr lang="en-GB" altLang="en-US" sz="7200" b="1" dirty="0">
                <a:solidFill>
                  <a:srgbClr val="E46C0A"/>
                </a:solidFill>
              </a:rPr>
              <a:t>Aid</a:t>
            </a:r>
            <a:endParaRPr lang="en-GB" altLang="en-US" sz="7200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F1AD36F8-65CE-4701-8DC0-954926F759AD}"/>
              </a:ext>
            </a:extLst>
          </p:cNvPr>
          <p:cNvSpPr/>
          <p:nvPr/>
        </p:nvSpPr>
        <p:spPr>
          <a:xfrm>
            <a:off x="6873766" y="-12878"/>
            <a:ext cx="3720662" cy="1200330"/>
          </a:xfrm>
          <a:prstGeom prst="parallelogram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82860DA2-81DE-401A-87AF-7DA3B2BA242F}"/>
              </a:ext>
            </a:extLst>
          </p:cNvPr>
          <p:cNvSpPr/>
          <p:nvPr/>
        </p:nvSpPr>
        <p:spPr>
          <a:xfrm>
            <a:off x="-762926" y="-12879"/>
            <a:ext cx="4094706" cy="1200329"/>
          </a:xfrm>
          <a:prstGeom prst="parallelogram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601" y="476778"/>
            <a:ext cx="5409337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108E38-100B-44D8-8F48-C5ED552A6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661" y="1269255"/>
            <a:ext cx="4467265" cy="3038947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sz="4700" dirty="0">
                <a:solidFill>
                  <a:srgbClr val="FFFFFF"/>
                </a:solidFill>
              </a:rPr>
              <a:t>roleplay</a:t>
            </a:r>
            <a:br>
              <a:rPr lang="en-US" sz="4700" dirty="0">
                <a:solidFill>
                  <a:srgbClr val="FFFFFF"/>
                </a:solidFill>
              </a:rPr>
            </a:br>
            <a:br>
              <a:rPr lang="en-US" sz="4700" dirty="0">
                <a:solidFill>
                  <a:srgbClr val="FFFFFF"/>
                </a:solidFill>
              </a:rPr>
            </a:br>
            <a:endParaRPr lang="en-US" sz="4700" dirty="0">
              <a:solidFill>
                <a:srgbClr val="FFFFFF"/>
              </a:solidFill>
            </a:endParaRPr>
          </a:p>
        </p:txBody>
      </p:sp>
      <p:sp>
        <p:nvSpPr>
          <p:cNvPr id="35843" name="Subtitle 5">
            <a:extLst>
              <a:ext uri="{FF2B5EF4-FFF2-40B4-BE49-F238E27FC236}">
                <a16:creationId xmlns:a16="http://schemas.microsoft.com/office/drawing/2014/main" id="{D53014F5-AC74-497F-872A-87FFD1407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661" y="4578114"/>
            <a:ext cx="4467265" cy="1247274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>
                <a:solidFill>
                  <a:srgbClr val="FFFFFF"/>
                </a:solidFill>
              </a:rPr>
              <a:t>The scenario will last 45 minutes</a:t>
            </a:r>
          </a:p>
          <a:p>
            <a:pPr algn="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23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B91A88-DA41-4AA2-96EA-C3490A30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8386" y="6397431"/>
            <a:ext cx="54743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81C01879-0150-4CC8-97A0-EEDB7760AF16}" type="slidenum">
              <a:rPr lang="en-US" sz="900"/>
              <a:pPr>
                <a:spcAft>
                  <a:spcPts val="600"/>
                </a:spcAft>
                <a:defRPr/>
              </a:pPr>
              <a:t>24</a:t>
            </a:fld>
            <a:endParaRPr lang="en-US" sz="9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8589" y="476778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A02C-49C6-45A9-8F7B-BB6BBE505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508000"/>
            <a:ext cx="8432800" cy="9096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700" dirty="0"/>
              <a:t>Roles </a:t>
            </a:r>
            <a:br>
              <a:rPr lang="en-US" dirty="0"/>
            </a:br>
            <a:r>
              <a:rPr lang="en-US" sz="2800" dirty="0"/>
              <a:t>The facilitator will indicate your roles  </a:t>
            </a:r>
            <a:br>
              <a:rPr lang="en-US" sz="2800" dirty="0"/>
            </a:br>
            <a:r>
              <a:rPr lang="en-US" sz="2800" dirty="0"/>
              <a:t>(but your role-cards will be given later…)</a:t>
            </a:r>
            <a:br>
              <a:rPr lang="en-US" sz="28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38097-5531-471D-92FD-916FAC8B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195388"/>
            <a:ext cx="8636000" cy="5662612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</a:rPr>
              <a:t>Good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Aid </a:t>
            </a:r>
            <a:r>
              <a:rPr lang="en-US" sz="1600" dirty="0"/>
              <a:t>Country Representative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</a:rPr>
              <a:t>Good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Aid </a:t>
            </a:r>
            <a:r>
              <a:rPr lang="en-US" sz="1600" dirty="0"/>
              <a:t>Procurement &amp; Logistics Officer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</a:rPr>
              <a:t>Good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Aid </a:t>
            </a:r>
            <a:r>
              <a:rPr lang="en-US" sz="1600" dirty="0"/>
              <a:t>Human Resources Officer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16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President of RoT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RoT Government Representative- MOFAHCT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Police Captain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West District Independence Army Commander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16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West District Civil Society Representative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East District Civil Society Representative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South District Civil Society Representative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16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Journalist International Broadcasting Corporation (IBC)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Tiko University Professor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Do-Good-Foundation NGO Country Director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Unemployed Workers from all the districts </a:t>
            </a:r>
            <a:endParaRPr lang="en-GB" sz="16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600" dirty="0"/>
              <a:t>Tiko Times </a:t>
            </a:r>
            <a:endParaRPr lang="en-GB" sz="16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sz="1600" dirty="0"/>
              <a:t>Head of </a:t>
            </a:r>
            <a:r>
              <a:rPr lang="en-GB" sz="1600" dirty="0" err="1"/>
              <a:t>Zungland</a:t>
            </a:r>
            <a:r>
              <a:rPr lang="en-GB" sz="1600" dirty="0"/>
              <a:t> Office for International Development Assistance (</a:t>
            </a:r>
            <a:r>
              <a:rPr lang="en-GB" sz="1600" b="1" dirty="0">
                <a:solidFill>
                  <a:srgbClr val="00B0F0"/>
                </a:solidFill>
              </a:rPr>
              <a:t>ZOF</a:t>
            </a:r>
            <a:r>
              <a:rPr lang="en-GB" sz="1600" b="1" dirty="0">
                <a:solidFill>
                  <a:srgbClr val="FF0000"/>
                </a:solidFill>
              </a:rPr>
              <a:t>DA</a:t>
            </a:r>
            <a:r>
              <a:rPr lang="en-GB" sz="1600" dirty="0"/>
              <a:t>) </a:t>
            </a: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8014F-17FC-4651-98EF-F1CDBE15A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84E34-AC10-4AA1-9BC0-4CCAA2C5CA7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CF22-DF16-423E-B0B3-7AC5FF524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Before you get your role-cards please take notice of the following information. </a:t>
            </a:r>
            <a:br>
              <a:rPr lang="en-US"/>
            </a:br>
            <a:r>
              <a:rPr lang="en-US">
                <a:solidFill>
                  <a:srgbClr val="FF0000"/>
                </a:solidFill>
              </a:rPr>
              <a:t>200,000 lives depend on it!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9643D-CDEB-4720-AB3C-9B23B296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D2458A7-6D76-44BE-86D2-60F68C9624E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3D28-2990-4885-8683-88FBFEEE8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4613" y="1463675"/>
            <a:ext cx="3495675" cy="5381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Good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Aid</a:t>
            </a:r>
            <a:r>
              <a:rPr lang="en-US" b="1" dirty="0"/>
              <a:t> has a </a:t>
            </a:r>
            <a:br>
              <a:rPr lang="en-US" b="1" dirty="0"/>
            </a:br>
            <a:r>
              <a:rPr lang="en-US" b="1" dirty="0"/>
              <a:t>team of specialists  ready to go to Tiko 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6D59873-C0DB-4197-9A11-DB2E8DA566FC}"/>
              </a:ext>
            </a:extLst>
          </p:cNvPr>
          <p:cNvSpPr>
            <a:spLocks noChangeArrowheads="1"/>
          </p:cNvSpPr>
          <p:nvPr/>
        </p:nvSpPr>
        <p:spPr bwMode="auto">
          <a:xfrm rot="1402664">
            <a:off x="1368425" y="2794000"/>
            <a:ext cx="3806825" cy="1204913"/>
          </a:xfrm>
          <a:prstGeom prst="rightArrow">
            <a:avLst>
              <a:gd name="adj1" fmla="val 50000"/>
              <a:gd name="adj2" fmla="val 5000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3" name="Picture 2" descr="Tiko version 4 basic.jpg">
            <a:extLst>
              <a:ext uri="{FF2B5EF4-FFF2-40B4-BE49-F238E27FC236}">
                <a16:creationId xmlns:a16="http://schemas.microsoft.com/office/drawing/2014/main" id="{F1D9D574-8314-4EB6-9835-0242047EE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3952875"/>
            <a:ext cx="3740150" cy="28114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5CFFF-E9C9-45FB-A316-F6523E57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962A2-0D54-442A-9944-5A0928E20CF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FA0B7-C995-4AFE-9193-828B6723F3AE}"/>
              </a:ext>
            </a:extLst>
          </p:cNvPr>
          <p:cNvSpPr/>
          <p:nvPr/>
        </p:nvSpPr>
        <p:spPr>
          <a:xfrm>
            <a:off x="0" y="2001838"/>
            <a:ext cx="1762125" cy="917575"/>
          </a:xfrm>
          <a:prstGeom prst="rect">
            <a:avLst/>
          </a:prstGeom>
          <a:solidFill>
            <a:srgbClr val="F1ADF3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Good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Aid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22460E50-6214-4397-AADB-98E237985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Instructions</a:t>
            </a:r>
            <a:br>
              <a:rPr lang="en-US" altLang="en-US" sz="4000"/>
            </a:br>
            <a:endParaRPr lang="en-US" altLang="en-US" sz="4000">
              <a:latin typeface="Zawgyi-One"/>
              <a:ea typeface="Zawgyi-One"/>
              <a:cs typeface="Zawgyi-On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121BD-2542-4482-BCDC-CDEFD2483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527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During the role play the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b="1" dirty="0">
                <a:solidFill>
                  <a:srgbClr val="77933C"/>
                </a:solidFill>
              </a:rPr>
              <a:t>Good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team will meet representatives and unemployed workers in Tiko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During this time The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b="1" dirty="0">
                <a:solidFill>
                  <a:srgbClr val="77933C"/>
                </a:solidFill>
              </a:rPr>
              <a:t>Good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team will create an action plan </a:t>
            </a:r>
          </a:p>
          <a:p>
            <a:pPr lvl="2" eaLnBrk="1" hangingPunct="1">
              <a:buFont typeface="Arial" charset="0"/>
              <a:buChar char="•"/>
              <a:defRPr/>
            </a:pPr>
            <a:endParaRPr lang="en-US" sz="3200" dirty="0"/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671A25-E884-49FB-B3DB-2915533D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57052-D445-40DF-B277-E20296326E0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1B830-83E5-461D-B81E-1B40A1BD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Instructions</a:t>
            </a:r>
            <a:br>
              <a:rPr lang="en-US" dirty="0"/>
            </a:br>
            <a:br>
              <a:rPr lang="en-US" dirty="0">
                <a:solidFill>
                  <a:srgbClr val="558ED5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41075-6AED-409D-B463-B0AAF3196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527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rgbClr val="77933C"/>
                </a:solidFill>
              </a:rPr>
              <a:t>Good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Aid </a:t>
            </a:r>
            <a:r>
              <a:rPr lang="en-US" dirty="0"/>
              <a:t>team action plan must present: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dirty="0"/>
              <a:t>Good Aid’s Integrated Response Plan including intended </a:t>
            </a:r>
            <a:r>
              <a:rPr lang="en-US" u="sng" dirty="0"/>
              <a:t>operations</a:t>
            </a:r>
            <a:r>
              <a:rPr lang="en-US" dirty="0"/>
              <a:t>, </a:t>
            </a:r>
            <a:r>
              <a:rPr lang="en-US" u="sng" dirty="0"/>
              <a:t>recruitment</a:t>
            </a:r>
            <a:r>
              <a:rPr lang="en-US" dirty="0"/>
              <a:t> and </a:t>
            </a:r>
            <a:r>
              <a:rPr lang="en-US" u="sng" dirty="0"/>
              <a:t>procurement</a:t>
            </a:r>
            <a:r>
              <a:rPr lang="en-US" dirty="0"/>
              <a:t>. </a:t>
            </a:r>
          </a:p>
          <a:p>
            <a:pPr lvl="2" eaLnBrk="1" hangingPunct="1">
              <a:buFont typeface="Arial" charset="0"/>
              <a:buChar char="•"/>
              <a:defRPr/>
            </a:pPr>
            <a:endParaRPr lang="en-US" sz="3200" dirty="0"/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9BB60D-7FD4-4B5A-9CE8-9B026895A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AF987-8F19-4639-AD48-1BB101C1727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038E01-134C-4C7B-91E3-305F04254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1325563"/>
          </a:xfrm>
        </p:spPr>
        <p:txBody>
          <a:bodyPr>
            <a:normAutofit/>
          </a:bodyPr>
          <a:lstStyle/>
          <a:p>
            <a:r>
              <a:rPr lang="en-GB" dirty="0"/>
              <a:t>Overall Goal</a:t>
            </a:r>
            <a:endParaRPr lang="en-DK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8992" y="1"/>
            <a:ext cx="866357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30FDC-FDEF-4D89-8FB8-BA0480B04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045020" cy="4351338"/>
          </a:xfrm>
        </p:spPr>
        <p:txBody>
          <a:bodyPr>
            <a:normAutofit/>
          </a:bodyPr>
          <a:lstStyle/>
          <a:p>
            <a:r>
              <a:rPr lang="en-GB" dirty="0"/>
              <a:t>To strengthen your theoretical understanding and practical application of conflict sensitivity &amp;  Peacebuilding.</a:t>
            </a:r>
            <a:endParaRPr lang="en-DK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6138" y="3423959"/>
            <a:ext cx="405617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Bullseye">
            <a:extLst>
              <a:ext uri="{FF2B5EF4-FFF2-40B4-BE49-F238E27FC236}">
                <a16:creationId xmlns:a16="http://schemas.microsoft.com/office/drawing/2014/main" id="{AF0843EC-EDA2-4D52-B9B9-56112E8F2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5388" y="1689117"/>
            <a:ext cx="2835788" cy="283578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201" y="1"/>
            <a:ext cx="1550211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4058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5592435" y="5166682"/>
            <a:ext cx="1376793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145" y="6033795"/>
            <a:ext cx="1493298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B66BA-1516-416B-97D4-7E244B92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2683" y="6356350"/>
            <a:ext cx="99266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/>
              <a:pPr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8772" y="5519196"/>
            <a:ext cx="1005228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7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AB128-2C3D-4ABE-91D7-0499E927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Instructions </a:t>
            </a:r>
            <a:br>
              <a:rPr lang="en-US" dirty="0"/>
            </a:br>
            <a:endParaRPr lang="en-US" sz="3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1D3D9-4161-4CC0-BBC2-1A6097E06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dirty="0">
                <a:solidFill>
                  <a:srgbClr val="000000"/>
                </a:solidFill>
              </a:rPr>
              <a:t>The </a:t>
            </a:r>
            <a:r>
              <a:rPr lang="en-US" altLang="en-US" sz="3000" b="1" dirty="0">
                <a:solidFill>
                  <a:srgbClr val="77933C"/>
                </a:solidFill>
              </a:rPr>
              <a:t>Good</a:t>
            </a:r>
            <a:r>
              <a:rPr lang="en-US" altLang="en-US" sz="3000" b="1" dirty="0">
                <a:solidFill>
                  <a:srgbClr val="E46C0A"/>
                </a:solidFill>
              </a:rPr>
              <a:t>Aid</a:t>
            </a:r>
            <a:r>
              <a:rPr lang="en-US" altLang="en-US" sz="3000" dirty="0">
                <a:solidFill>
                  <a:srgbClr val="E46C0A"/>
                </a:solidFill>
              </a:rPr>
              <a:t> </a:t>
            </a:r>
            <a:r>
              <a:rPr lang="en-US" altLang="en-US" sz="3000" dirty="0"/>
              <a:t> team must then present their action plan to the plenary and it cannot last more than </a:t>
            </a:r>
            <a:r>
              <a:rPr lang="en-US" altLang="en-US" sz="3000" dirty="0">
                <a:solidFill>
                  <a:srgbClr val="FF0000"/>
                </a:solidFill>
              </a:rPr>
              <a:t>8</a:t>
            </a:r>
            <a:r>
              <a:rPr lang="en-US" altLang="en-US" sz="3000" dirty="0"/>
              <a:t> minutes.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/>
              <a:t>After </a:t>
            </a:r>
            <a:r>
              <a:rPr lang="en-US" altLang="en-US" sz="3000" b="1" dirty="0">
                <a:solidFill>
                  <a:srgbClr val="77933C"/>
                </a:solidFill>
              </a:rPr>
              <a:t>Good</a:t>
            </a:r>
            <a:r>
              <a:rPr lang="en-US" altLang="en-US" sz="3000" b="1" dirty="0">
                <a:solidFill>
                  <a:srgbClr val="E46C0A"/>
                </a:solidFill>
              </a:rPr>
              <a:t>Aid</a:t>
            </a:r>
            <a:r>
              <a:rPr lang="en-US" altLang="en-US" sz="3000" dirty="0"/>
              <a:t>’s presentation each representative will individually decide if </a:t>
            </a:r>
            <a:r>
              <a:rPr lang="en-US" altLang="en-US" sz="3000" b="1" dirty="0">
                <a:solidFill>
                  <a:srgbClr val="77933C"/>
                </a:solidFill>
              </a:rPr>
              <a:t>Good</a:t>
            </a:r>
            <a:r>
              <a:rPr lang="en-US" altLang="en-US" sz="3000" b="1" dirty="0">
                <a:solidFill>
                  <a:srgbClr val="E46C0A"/>
                </a:solidFill>
              </a:rPr>
              <a:t>Aid</a:t>
            </a:r>
            <a:r>
              <a:rPr lang="en-US" altLang="en-US" sz="3000" dirty="0"/>
              <a:t> has permission to operate in their district.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3000" dirty="0"/>
          </a:p>
          <a:p>
            <a:pPr eaLnBrk="1" hangingPunct="1">
              <a:lnSpc>
                <a:spcPct val="80000"/>
              </a:lnSpc>
            </a:pPr>
            <a:endParaRPr lang="en-US" altLang="en-US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5972B-3A38-49E3-AF17-CDEC4A866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589D9-2010-4310-8D4D-D8340CDB056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20DFE-C972-4ED9-8376-7AC61ABEE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Representatives &amp; Workers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11B01-C844-448F-8256-77E56F442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Representatives and workers, you can talk to anyone. </a:t>
            </a:r>
          </a:p>
          <a:p>
            <a:pPr eaLnBrk="1" hangingPunct="1"/>
            <a:r>
              <a:rPr lang="en-US" altLang="en-US"/>
              <a:t>Feel free to introduce yourselves, tell people your job title, who you are and other relevant information.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3CCB9-C140-49E9-A4D6-11E1C24CB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450C6-A7A6-4C4A-8491-823F2873EA8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E9B8-E1A0-4B2F-B1E8-F1B939EBF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EVERYONE</a:t>
            </a:r>
            <a:br>
              <a:rPr lang="en-US" dirty="0"/>
            </a:br>
            <a:br>
              <a:rPr lang="en-US" sz="3100" dirty="0">
                <a:solidFill>
                  <a:srgbClr val="558ED5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0C251-AF04-4F22-8B72-9299DAB50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955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The Facilitators will now give you a role-card.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If you have any questions about your role-card please ask a facilitator.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Text marked </a:t>
            </a:r>
            <a:r>
              <a:rPr lang="en-US" dirty="0">
                <a:solidFill>
                  <a:srgbClr val="FF0000"/>
                </a:solidFill>
              </a:rPr>
              <a:t>TOP SECRET </a:t>
            </a:r>
            <a:r>
              <a:rPr lang="en-US" dirty="0"/>
              <a:t>are for your eyes only, do not share with anyone outside your group!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50180" name="Content Placeholder 2">
            <a:extLst>
              <a:ext uri="{FF2B5EF4-FFF2-40B4-BE49-F238E27FC236}">
                <a16:creationId xmlns:a16="http://schemas.microsoft.com/office/drawing/2014/main" id="{91BED625-21B0-4A58-AD72-AF0D0055E2E9}"/>
              </a:ext>
            </a:extLst>
          </p:cNvPr>
          <p:cNvSpPr txBox="1">
            <a:spLocks/>
          </p:cNvSpPr>
          <p:nvPr/>
        </p:nvSpPr>
        <p:spPr bwMode="auto">
          <a:xfrm>
            <a:off x="457200" y="4187825"/>
            <a:ext cx="82296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52E97-F15F-4BE9-88E9-90BE9779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925B2-8EA3-4967-B685-22D197F92E2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501" y="640080"/>
            <a:ext cx="8186439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140" y="802767"/>
            <a:ext cx="7938874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57CC0E-7ECA-4541-826B-B8D84E24A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468" y="1122807"/>
            <a:ext cx="7465832" cy="4297680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914400" eaLnBrk="1" hangingPunct="1">
              <a:lnSpc>
                <a:spcPct val="90000"/>
              </a:lnSpc>
              <a:defRPr/>
            </a:pPr>
            <a:r>
              <a:rPr lang="en-US" sz="5200">
                <a:solidFill>
                  <a:srgbClr val="FFFFFF"/>
                </a:solidFill>
              </a:rPr>
              <a:t>You now have 5 minutes to read your cards. Ask questions to the Facilitators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ED755B-CB5A-47EB-88D7-95AA864B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BF5FBA9-F512-4BA3-A5F1-7243BD253F23}" type="slidenum">
              <a:rPr lang="en-US" smtClean="0"/>
              <a:pPr>
                <a:spcAft>
                  <a:spcPts val="600"/>
                </a:spcAft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B8C29-8D48-444E-999F-EC92486DF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b="1" dirty="0"/>
              <a:t>NOTE:</a:t>
            </a:r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dirty="0">
                <a:solidFill>
                  <a:srgbClr val="77933C"/>
                </a:solidFill>
              </a:rPr>
              <a:t>Good</a:t>
            </a:r>
            <a:r>
              <a:rPr lang="en-US" altLang="en-US" sz="3600" dirty="0">
                <a:solidFill>
                  <a:srgbClr val="E46C0A"/>
                </a:solidFill>
              </a:rPr>
              <a:t>Aid</a:t>
            </a:r>
            <a:r>
              <a:rPr lang="en-US" altLang="en-US" sz="3600" dirty="0"/>
              <a:t> HQ wants this mission </a:t>
            </a:r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dirty="0"/>
              <a:t>to be a success</a:t>
            </a:r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600" dirty="0"/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b="1" u="sng" dirty="0"/>
              <a:t>200,000 lives depend on it! </a:t>
            </a:r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600" b="1" u="sng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E1AA8A-01C3-45E5-9AD5-0B78B5B0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A6637-6A1E-422B-8AF5-1EDEF9E7EB0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4EA09E8E-188B-470D-A418-36BD235F3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2875"/>
            <a:ext cx="7772400" cy="1038225"/>
          </a:xfrm>
        </p:spPr>
        <p:txBody>
          <a:bodyPr/>
          <a:lstStyle/>
          <a:p>
            <a:pPr eaLnBrk="1" hangingPunct="1"/>
            <a:r>
              <a:rPr lang="en-US" altLang="en-US" sz="2900"/>
              <a:t>Any Questions?</a:t>
            </a:r>
            <a:br>
              <a:rPr lang="en-US" altLang="en-US" sz="2900"/>
            </a:br>
            <a:endParaRPr lang="en-US" altLang="en-US" sz="2900">
              <a:latin typeface="Zawgyi-One"/>
              <a:ea typeface="Zawgyi-One"/>
              <a:cs typeface="Zawgyi-On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9F1B8-CE88-4340-BE73-16B897646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388" y="1181100"/>
            <a:ext cx="7351712" cy="1373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77933C"/>
                </a:solidFill>
              </a:rPr>
              <a:t>Good</a:t>
            </a:r>
            <a:r>
              <a:rPr lang="en-US" altLang="en-US" sz="2400" dirty="0">
                <a:solidFill>
                  <a:srgbClr val="E46C0A"/>
                </a:solidFill>
              </a:rPr>
              <a:t>Aid </a:t>
            </a:r>
            <a:r>
              <a:rPr lang="en-US" altLang="en-US" sz="2200" dirty="0">
                <a:solidFill>
                  <a:srgbClr val="898989"/>
                </a:solidFill>
              </a:rPr>
              <a:t>now has </a:t>
            </a:r>
            <a:r>
              <a:rPr lang="en-US" altLang="en-US" sz="2200" dirty="0">
                <a:solidFill>
                  <a:srgbClr val="FF0000"/>
                </a:solidFill>
              </a:rPr>
              <a:t>25</a:t>
            </a:r>
            <a:r>
              <a:rPr lang="en-US" altLang="en-US" sz="2200" dirty="0">
                <a:solidFill>
                  <a:srgbClr val="898989"/>
                </a:solidFill>
              </a:rPr>
              <a:t> minutes to meet everyone and develop and action plan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>
                <a:solidFill>
                  <a:srgbClr val="898989"/>
                </a:solidFill>
              </a:rPr>
              <a:t>your time starts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D8AE5-EF8C-4701-8AF0-148C41C45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EB7BC-29EB-47B2-9EC6-B6BACD86C75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BAD602A-2561-44D2-B7C4-8497342FA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205" y="2160814"/>
            <a:ext cx="5672078" cy="4195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D093C1E5-CF0D-4F87-924B-927FE7A14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842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Welcome Back!</a:t>
            </a:r>
            <a:br>
              <a:rPr lang="en-US" altLang="en-US"/>
            </a:br>
            <a:endParaRPr lang="en-US" alt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F850A-2E82-4E86-B2F8-4AB54930B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450975"/>
            <a:ext cx="7635875" cy="1089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898989"/>
                </a:solidFill>
              </a:rPr>
              <a:t>The </a:t>
            </a:r>
            <a:r>
              <a:rPr lang="en-US" altLang="en-US" sz="2000" dirty="0">
                <a:solidFill>
                  <a:srgbClr val="77933C"/>
                </a:solidFill>
              </a:rPr>
              <a:t>Good</a:t>
            </a:r>
            <a:r>
              <a:rPr lang="en-US" altLang="en-US" sz="2000" dirty="0">
                <a:solidFill>
                  <a:srgbClr val="E46C0A"/>
                </a:solidFill>
              </a:rPr>
              <a:t>Aid</a:t>
            </a:r>
            <a:r>
              <a:rPr lang="en-US" altLang="en-US" sz="2000" dirty="0">
                <a:solidFill>
                  <a:srgbClr val="898989"/>
                </a:solidFill>
              </a:rPr>
              <a:t> team has</a:t>
            </a:r>
            <a:r>
              <a:rPr lang="en-US" altLang="en-US" sz="2000" dirty="0">
                <a:solidFill>
                  <a:srgbClr val="FF0000"/>
                </a:solidFill>
              </a:rPr>
              <a:t> 5 </a:t>
            </a:r>
            <a:r>
              <a:rPr lang="en-US" altLang="en-US" sz="2000" dirty="0">
                <a:solidFill>
                  <a:srgbClr val="898989"/>
                </a:solidFill>
              </a:rPr>
              <a:t>minutes to present its action plan to the group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C5847-F308-4275-8F68-C4BC6FB97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354B-F904-43AD-8FC9-304EA255F9C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9E6D160-7783-4095-BB06-1CECEECCA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205" y="2160814"/>
            <a:ext cx="5672078" cy="4195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381B02-33E9-4DF2-B86F-3573B79D3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66713"/>
            <a:ext cx="7772400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Representatives</a:t>
            </a:r>
            <a:br>
              <a:rPr lang="en-US" dirty="0"/>
            </a:br>
            <a:endParaRPr lang="en-US" dirty="0"/>
          </a:p>
        </p:txBody>
      </p:sp>
      <p:sp>
        <p:nvSpPr>
          <p:cNvPr id="60419" name="Subtitle 6">
            <a:extLst>
              <a:ext uri="{FF2B5EF4-FFF2-40B4-BE49-F238E27FC236}">
                <a16:creationId xmlns:a16="http://schemas.microsoft.com/office/drawing/2014/main" id="{BF8B0D2C-026D-4579-8461-42CB97016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435100"/>
            <a:ext cx="9144000" cy="1897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>
                <a:solidFill>
                  <a:srgbClr val="898989"/>
                </a:solidFill>
              </a:rPr>
              <a:t>Please decide if the </a:t>
            </a:r>
            <a:r>
              <a:rPr lang="en-US" altLang="en-US" sz="1800" b="1">
                <a:solidFill>
                  <a:srgbClr val="77933C"/>
                </a:solidFill>
              </a:rPr>
              <a:t>Good</a:t>
            </a:r>
            <a:r>
              <a:rPr lang="en-US" altLang="en-US" sz="1800" b="1">
                <a:solidFill>
                  <a:srgbClr val="E46C0A"/>
                </a:solidFill>
              </a:rPr>
              <a:t>Aid</a:t>
            </a:r>
            <a:r>
              <a:rPr lang="en-US" altLang="en-US" sz="1800">
                <a:solidFill>
                  <a:srgbClr val="E46C0A"/>
                </a:solidFill>
              </a:rPr>
              <a:t> </a:t>
            </a:r>
            <a:r>
              <a:rPr lang="en-US" altLang="en-US" sz="1800">
                <a:solidFill>
                  <a:srgbClr val="898989"/>
                </a:solidFill>
              </a:rPr>
              <a:t>project can operate in your area. 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>
                <a:solidFill>
                  <a:srgbClr val="898989"/>
                </a:solidFill>
              </a:rPr>
              <a:t>You must give a valid reason for your decision.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108DFD-036A-4782-96BA-A9C29849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886A0-DBAB-472A-9811-9C1E68E644D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8EA9256-FD74-4958-9F90-DD3F786FF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205" y="2160814"/>
            <a:ext cx="5672078" cy="419553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F96E-3E44-4139-85AD-F4F62BB7D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Debrief </a:t>
            </a:r>
            <a:br>
              <a:rPr lang="en-US" dirty="0"/>
            </a:br>
            <a:br>
              <a:rPr lang="en-US" sz="2700" dirty="0">
                <a:solidFill>
                  <a:srgbClr val="558ED5"/>
                </a:solidFill>
              </a:rPr>
            </a:br>
            <a:endParaRPr lang="en-US" sz="2700" dirty="0"/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227AC246-1E16-4611-992C-9C0AF018F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9551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F3D30D-F9E1-4962-82EC-5456800CE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1481138"/>
            <a:ext cx="77057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/>
              <a:t>Was </a:t>
            </a:r>
            <a:r>
              <a:rPr lang="en-US" altLang="en-US" sz="2400" dirty="0">
                <a:solidFill>
                  <a:srgbClr val="77933C"/>
                </a:solidFill>
              </a:rPr>
              <a:t>Good</a:t>
            </a:r>
            <a:r>
              <a:rPr lang="en-US" altLang="en-US" sz="2400" dirty="0">
                <a:solidFill>
                  <a:srgbClr val="E46C0A"/>
                </a:solidFill>
              </a:rPr>
              <a:t>Aid</a:t>
            </a:r>
            <a:r>
              <a:rPr lang="en-US" altLang="en-US" sz="2400" dirty="0"/>
              <a:t>’s response adequate? 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77933C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77933C"/>
                </a:solidFill>
              </a:rPr>
              <a:t>Did Good</a:t>
            </a:r>
            <a:r>
              <a:rPr lang="en-US" altLang="en-US" sz="2400" dirty="0">
                <a:solidFill>
                  <a:srgbClr val="E46C0A"/>
                </a:solidFill>
              </a:rPr>
              <a:t>Aid </a:t>
            </a:r>
            <a:r>
              <a:rPr lang="en-US" altLang="en-US" sz="2400" dirty="0">
                <a:solidFill>
                  <a:srgbClr val="000000"/>
                </a:solidFill>
              </a:rPr>
              <a:t>get permission to operate in all areas of Tiko?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What were the challenges ?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What did we learn from the role play?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Do you think the </a:t>
            </a:r>
            <a:r>
              <a:rPr lang="en-US" altLang="en-US" sz="2400" dirty="0">
                <a:solidFill>
                  <a:srgbClr val="77933C"/>
                </a:solidFill>
              </a:rPr>
              <a:t>Good</a:t>
            </a:r>
            <a:r>
              <a:rPr lang="en-US" altLang="en-US" sz="2400" dirty="0">
                <a:solidFill>
                  <a:srgbClr val="E46C0A"/>
                </a:solidFill>
              </a:rPr>
              <a:t>Aid </a:t>
            </a:r>
            <a:r>
              <a:rPr lang="en-US" altLang="en-US" sz="2400" dirty="0">
                <a:solidFill>
                  <a:srgbClr val="000000"/>
                </a:solidFill>
              </a:rPr>
              <a:t>Team was Conflict Sensitive?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If not why not? If yes, what made their work conflict sensitive?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1DDAF-BBAC-48B9-AB70-93D76D5D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499A4-88A5-4E67-A667-2C7187A20A5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5141A-B330-476B-B056-D552EA39C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dirty="0"/>
              <a:t>Can you answer these questions</a:t>
            </a:r>
            <a:br>
              <a:rPr lang="en-US" altLang="en-US" sz="4000" dirty="0"/>
            </a:br>
            <a:endParaRPr lang="en-US" altLang="en-US" sz="3200" dirty="0">
              <a:latin typeface="Zawgyi-One" charset="0"/>
              <a:ea typeface="Zawgyi-One" charset="0"/>
              <a:cs typeface="Zawgyi-One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BAAF2-EF9E-4810-B490-D020A9CCC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30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3000" dirty="0"/>
              <a:t>Taking into consideration the role play:</a:t>
            </a:r>
          </a:p>
          <a:p>
            <a:pPr eaLnBrk="1" hangingPunct="1">
              <a:lnSpc>
                <a:spcPct val="80000"/>
              </a:lnSpc>
            </a:pPr>
            <a:endParaRPr lang="en-US" altLang="en-US" sz="3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/>
              <a:t>What does conflict sensitivity mean?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558ED5"/>
              </a:solidFill>
              <a:latin typeface="Zawgyi-One"/>
              <a:ea typeface="Zawgyi-One"/>
              <a:cs typeface="Zawgyi-One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/>
              <a:t>Is Conflict Sensitivity important?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751D9-2DED-4F0A-9ABF-08DE78CA1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DE0BE-279F-4D7C-B958-86B6F7D0C47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E027F5-2486-4AC7-8E2C-BB6E37349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168866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Overall Learning Objectives</a:t>
            </a:r>
            <a:endParaRPr lang="en-DK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5E93060-1C5C-4647-B6D7-0BB7F9F68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16886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200" dirty="0"/>
              <a:t>After completing this course, you will be able to:</a:t>
            </a:r>
            <a:endParaRPr lang="en-DK" sz="2200" dirty="0"/>
          </a:p>
          <a:p>
            <a:pPr>
              <a:lnSpc>
                <a:spcPct val="90000"/>
              </a:lnSpc>
            </a:pPr>
            <a:r>
              <a:rPr lang="en-GB" sz="2200" dirty="0"/>
              <a:t>understand the three steps associated with conflict sensitivity. </a:t>
            </a:r>
          </a:p>
          <a:p>
            <a:pPr>
              <a:lnSpc>
                <a:spcPct val="90000"/>
              </a:lnSpc>
            </a:pPr>
            <a:r>
              <a:rPr lang="en-GB" sz="2200" dirty="0"/>
              <a:t>familiarise yourself with practical tools used to analyse operational environments.</a:t>
            </a:r>
          </a:p>
          <a:p>
            <a:pPr>
              <a:lnSpc>
                <a:spcPct val="90000"/>
              </a:lnSpc>
            </a:pPr>
            <a:r>
              <a:rPr lang="en-GB" sz="2200" dirty="0"/>
              <a:t>Have an improved understanding of how conflict sensitivity and peacebuilding are applied.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Block Arc 32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85863" y="1516981"/>
            <a:ext cx="23876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7C101-4164-4DA7-9998-85C538CB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5078" y="6356350"/>
            <a:ext cx="118027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 smtClean="0"/>
              <a:pPr>
                <a:spcAft>
                  <a:spcPts val="600"/>
                </a:spcAft>
                <a:defRPr/>
              </a:pPr>
              <a:t>4</a:t>
            </a:fld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4145122"/>
            <a:ext cx="306257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4962670"/>
            <a:ext cx="1982514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112EF4-3A4F-426D-AD50-91FF138D1D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dirty="0"/>
              <a:t>Who needs to be conflict sensitive?</a:t>
            </a:r>
            <a:br>
              <a:rPr lang="en-US" altLang="en-US" sz="4000" dirty="0"/>
            </a:br>
            <a:br>
              <a:rPr lang="en-US" altLang="en-US" sz="2800" dirty="0">
                <a:latin typeface="Zawgyi-One" charset="0"/>
                <a:ea typeface="Zawgyi-One" charset="0"/>
                <a:cs typeface="Zawgyi-One" charset="0"/>
              </a:rPr>
            </a:br>
            <a:r>
              <a:rPr lang="en-US" altLang="en-US" sz="4000" dirty="0"/>
              <a:t> </a:t>
            </a:r>
            <a:br>
              <a:rPr lang="en-US" altLang="en-US" sz="4000" dirty="0"/>
            </a:br>
            <a:endParaRPr lang="en-US" altLang="en-US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F23CF0B-8A6C-4EC5-B4E6-8231D184B9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898989"/>
                </a:solidFill>
              </a:rPr>
              <a:t>Everyone!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258EAA-BC88-4CE7-A78B-89B44226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636C3-490E-422E-8598-490236C59FE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9A175609-C14C-4FEF-A5B4-FAC2BC8B8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5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Any Questions?</a:t>
            </a:r>
            <a:br>
              <a:rPr lang="en-US" altLang="en-US"/>
            </a:br>
            <a:endParaRPr lang="en-US" altLang="en-US" sz="4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392FC9-DEB4-4279-B459-B6C3B4252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7DD8B-B93C-4D59-959C-0B874DF4895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Sources for further reference: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‘</a:t>
            </a:r>
            <a:r>
              <a:rPr lang="en-US" dirty="0">
                <a:hlinkClick r:id="rId3"/>
              </a:rPr>
              <a:t>How to guide on Conflict Sensitivity’</a:t>
            </a:r>
            <a:r>
              <a:rPr lang="en-US" dirty="0"/>
              <a:t> Conflict Sensitivity Consortium.</a:t>
            </a:r>
          </a:p>
          <a:p>
            <a:pPr marL="0" indent="0">
              <a:buNone/>
            </a:pPr>
            <a:endParaRPr lang="en-US" dirty="0"/>
          </a:p>
          <a:p>
            <a:r>
              <a:rPr lang="en-GB" dirty="0">
                <a:hlinkClick r:id="rId4"/>
              </a:rPr>
              <a:t>Conflict-sensitive approaches to development, humanitarian assistance and peacebuilding - A resource pack</a:t>
            </a:r>
            <a:r>
              <a:rPr lang="en-GB" dirty="0"/>
              <a:t>’ </a:t>
            </a:r>
            <a:r>
              <a:rPr lang="en-GB" dirty="0" err="1"/>
              <a:t>Saferworld</a:t>
            </a:r>
            <a:r>
              <a:rPr lang="en-GB" dirty="0"/>
              <a:t> et al.</a:t>
            </a:r>
          </a:p>
          <a:p>
            <a:endParaRPr lang="en-US" dirty="0"/>
          </a:p>
          <a:p>
            <a:r>
              <a:rPr lang="en-US" dirty="0"/>
              <a:t>‘</a:t>
            </a:r>
            <a:r>
              <a:rPr lang="en-US" dirty="0">
                <a:hlinkClick r:id="rId5"/>
              </a:rPr>
              <a:t>What is peacebuilding? Do no harm, conflict sensitivity and peacebuilding’ </a:t>
            </a:r>
            <a:r>
              <a:rPr lang="en-US" dirty="0" err="1"/>
              <a:t>Interpeace</a:t>
            </a:r>
            <a:r>
              <a:rPr lang="en-US" dirty="0"/>
              <a:t>, K. Van Brabant.</a:t>
            </a:r>
            <a:endParaRPr lang="en-GB" dirty="0"/>
          </a:p>
          <a:p>
            <a:endParaRPr lang="en-GB" dirty="0"/>
          </a:p>
          <a:p>
            <a:r>
              <a:rPr lang="en-US" dirty="0"/>
              <a:t> </a:t>
            </a:r>
            <a:r>
              <a:rPr lang="en-US" dirty="0">
                <a:hlinkClick r:id="rId6"/>
              </a:rPr>
              <a:t>‘A Distinction with a Difference: Conflict Sensitivity and Peacebuilding’</a:t>
            </a:r>
            <a:r>
              <a:rPr lang="en-US" dirty="0"/>
              <a:t> CDA, Peter Woodrow.</a:t>
            </a:r>
          </a:p>
          <a:p>
            <a:endParaRPr lang="en-US" dirty="0"/>
          </a:p>
          <a:p>
            <a:r>
              <a:rPr lang="en-US" dirty="0">
                <a:hlinkClick r:id="rId7"/>
              </a:rPr>
              <a:t>‘The Oxford Handbook of Gender and Conflict’ </a:t>
            </a:r>
            <a:r>
              <a:rPr lang="en-US" dirty="0"/>
              <a:t>Ni </a:t>
            </a:r>
            <a:r>
              <a:rPr lang="en-US" dirty="0" err="1"/>
              <a:t>Aolain</a:t>
            </a:r>
            <a:r>
              <a:rPr lang="en-US" dirty="0"/>
              <a:t> et 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BB70-EB3D-6D4C-8CFA-D73112F8F6E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1151"/>
            <a:ext cx="7886700" cy="39088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050" dirty="0"/>
              <a:t>All material originally produced by Sunra Lambert </a:t>
            </a:r>
            <a:r>
              <a:rPr lang="en-US" sz="1050" dirty="0" err="1"/>
              <a:t>Baj</a:t>
            </a:r>
            <a:r>
              <a:rPr lang="en-US" sz="1050" dirty="0"/>
              <a:t> for DCA, 2019</a:t>
            </a:r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r>
              <a:rPr lang="en-US" sz="1050" dirty="0"/>
              <a:t>For more information regarding this presentation please contact:</a:t>
            </a:r>
          </a:p>
          <a:p>
            <a:pPr marL="0" indent="0" algn="ctr">
              <a:buNone/>
            </a:pPr>
            <a:r>
              <a:rPr lang="en-US" sz="1050" dirty="0">
                <a:hlinkClick r:id="rId2"/>
              </a:rPr>
              <a:t>sulb@dca.dk</a:t>
            </a: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>
              <a:buNone/>
            </a:pPr>
            <a:endParaRPr lang="en-US" sz="825" dirty="0"/>
          </a:p>
          <a:p>
            <a:pPr marL="0" indent="0">
              <a:buNone/>
            </a:pPr>
            <a:endParaRPr lang="en-US" sz="825" dirty="0"/>
          </a:p>
          <a:p>
            <a:pPr marL="0" indent="0">
              <a:buNone/>
            </a:pPr>
            <a:endParaRPr lang="en-US" sz="825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825" b="1" u="sng" dirty="0">
                <a:solidFill>
                  <a:schemeClr val="bg1">
                    <a:lumMod val="50000"/>
                  </a:schemeClr>
                </a:solidFill>
              </a:rPr>
              <a:t>Proprietary rights</a:t>
            </a:r>
          </a:p>
          <a:p>
            <a:pPr marL="0" indent="0">
              <a:buNone/>
            </a:pPr>
            <a:r>
              <a:rPr lang="en-US" sz="825" dirty="0">
                <a:solidFill>
                  <a:schemeClr val="bg1">
                    <a:lumMod val="50000"/>
                  </a:schemeClr>
                </a:solidFill>
              </a:rPr>
              <a:t>Conflict Circle  ©  </a:t>
            </a:r>
            <a:r>
              <a:rPr lang="en-US" sz="825" dirty="0" err="1">
                <a:solidFill>
                  <a:schemeClr val="bg1">
                    <a:lumMod val="50000"/>
                  </a:schemeClr>
                </a:solidFill>
              </a:rPr>
              <a:t>Helvetas</a:t>
            </a:r>
            <a:r>
              <a:rPr lang="en-US" sz="825" dirty="0">
                <a:solidFill>
                  <a:schemeClr val="bg1">
                    <a:lumMod val="50000"/>
                  </a:schemeClr>
                </a:solidFill>
              </a:rPr>
              <a:t> ‘3 steps for working in fragile conflict-affected situations (WFCS)’ 2013</a:t>
            </a:r>
          </a:p>
          <a:p>
            <a:pPr marL="0" indent="0">
              <a:buNone/>
            </a:pPr>
            <a:r>
              <a:rPr lang="en-US" sz="825" dirty="0">
                <a:solidFill>
                  <a:schemeClr val="bg1">
                    <a:lumMod val="50000"/>
                  </a:schemeClr>
                </a:solidFill>
              </a:rPr>
              <a:t>All photos © </a:t>
            </a:r>
            <a:r>
              <a:rPr lang="en-US" sz="825" dirty="0" err="1">
                <a:solidFill>
                  <a:schemeClr val="bg1">
                    <a:lumMod val="50000"/>
                  </a:schemeClr>
                </a:solidFill>
              </a:rPr>
              <a:t>Sunra</a:t>
            </a:r>
            <a:r>
              <a:rPr lang="en-US" sz="825" dirty="0">
                <a:solidFill>
                  <a:schemeClr val="bg1">
                    <a:lumMod val="50000"/>
                  </a:schemeClr>
                </a:solidFill>
              </a:rPr>
              <a:t> Lambert Baj</a:t>
            </a:r>
          </a:p>
          <a:p>
            <a:pPr marL="0" indent="0">
              <a:buNone/>
            </a:pPr>
            <a:r>
              <a:rPr lang="en-US" sz="825" dirty="0">
                <a:solidFill>
                  <a:schemeClr val="bg1">
                    <a:lumMod val="50000"/>
                  </a:schemeClr>
                </a:solidFill>
              </a:rPr>
              <a:t>Graphics produced by Sunra Lambert </a:t>
            </a:r>
            <a:r>
              <a:rPr lang="en-US" sz="825" dirty="0" err="1">
                <a:solidFill>
                  <a:schemeClr val="bg1">
                    <a:lumMod val="50000"/>
                  </a:schemeClr>
                </a:solidFill>
              </a:rPr>
              <a:t>Baj</a:t>
            </a:r>
            <a:r>
              <a:rPr lang="en-US" sz="825" dirty="0">
                <a:solidFill>
                  <a:schemeClr val="bg1">
                    <a:lumMod val="50000"/>
                  </a:schemeClr>
                </a:solidFill>
              </a:rPr>
              <a:t> or downloaded from </a:t>
            </a:r>
            <a:r>
              <a:rPr lang="en-US" sz="825" dirty="0">
                <a:solidFill>
                  <a:schemeClr val="bg1">
                    <a:lumMod val="50000"/>
                  </a:schemeClr>
                </a:solidFill>
                <a:hlinkClick r:id="rId3"/>
              </a:rPr>
              <a:t>www.openclipart.org</a:t>
            </a:r>
            <a:r>
              <a:rPr lang="en-US" sz="825" dirty="0">
                <a:solidFill>
                  <a:schemeClr val="bg1">
                    <a:lumMod val="50000"/>
                  </a:schemeClr>
                </a:solidFill>
              </a:rPr>
              <a:t> (royalty free)</a:t>
            </a:r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endParaRPr lang="en-US" sz="10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BB70-EB3D-6D4C-8CFA-D73112F8F6E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4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CE9A9-2331-41D3-A316-3536B413F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txBody>
          <a:bodyPr>
            <a:normAutofit/>
          </a:bodyPr>
          <a:lstStyle/>
          <a:p>
            <a:r>
              <a:rPr lang="en-GB" sz="3700" dirty="0"/>
              <a:t>Online access</a:t>
            </a:r>
            <a:endParaRPr lang="en-DK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1B01F-31F5-40D4-AC08-8D852C746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1962151"/>
            <a:ext cx="3342133" cy="4090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dirty="0"/>
              <a:t>Please register on the FABO site</a:t>
            </a:r>
          </a:p>
          <a:p>
            <a:pPr marL="0" indent="0">
              <a:buNone/>
            </a:pPr>
            <a:r>
              <a:rPr lang="en-GB" sz="1700" b="1" u="sng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http://www.Fabo.org/course/conflictsensitivity_aarhus</a:t>
            </a:r>
            <a:endParaRPr lang="en-GB" sz="17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1700" dirty="0"/>
              <a:t>On PC/Mac or download </a:t>
            </a:r>
            <a:r>
              <a:rPr lang="en-GB" sz="1700" b="1" dirty="0">
                <a:solidFill>
                  <a:schemeClr val="accent1">
                    <a:lumMod val="75000"/>
                  </a:schemeClr>
                </a:solidFill>
              </a:rPr>
              <a:t>IOS </a:t>
            </a:r>
            <a:r>
              <a:rPr lang="en-GB" sz="1700" dirty="0"/>
              <a:t>/</a:t>
            </a:r>
            <a:r>
              <a:rPr lang="en-GB" sz="1700" b="1" dirty="0">
                <a:solidFill>
                  <a:schemeClr val="accent1">
                    <a:lumMod val="75000"/>
                  </a:schemeClr>
                </a:solidFill>
              </a:rPr>
              <a:t>Android apps</a:t>
            </a:r>
          </a:p>
          <a:p>
            <a:r>
              <a:rPr lang="en-US" sz="1700" dirty="0"/>
              <a:t>Feedback Form also available </a:t>
            </a:r>
            <a:endParaRPr lang="en-GB" sz="1700" dirty="0"/>
          </a:p>
          <a:p>
            <a:r>
              <a:rPr lang="en-GB" sz="1700" dirty="0"/>
              <a:t>All lecture material is available online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484632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8CFF13-F1D4-4004-A4BB-1C1DAFDC9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39" y="1320522"/>
            <a:ext cx="4211126" cy="4063736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690E9-0923-41E6-B7EA-08CB733E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>
                <a:solidFill>
                  <a:srgbClr val="303030"/>
                </a:solidFill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rgbClr val="303030"/>
              </a:solidFill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EAAF37-08E1-4E61-AF06-FC4EAFFD9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04611">
            <a:off x="7178789" y="3571496"/>
            <a:ext cx="1101963" cy="19314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3571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2DD3A-5DE3-4D77-B6A8-2FDBB9217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GB" sz="3850"/>
              <a:t>In-person Training</a:t>
            </a:r>
            <a:endParaRPr lang="en-DK" sz="385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6EAE89D-B2AC-4E6F-B990-E38DD0815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r>
              <a:rPr lang="en-GB" sz="2100" dirty="0"/>
              <a:t>Methodology: Task Based learning, Blended learning.</a:t>
            </a:r>
          </a:p>
          <a:p>
            <a:r>
              <a:rPr lang="en-US" sz="2100" dirty="0"/>
              <a:t>Interactive approach.</a:t>
            </a:r>
            <a:endParaRPr lang="en-DK" sz="2100" dirty="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Graphic 7" descr="Classroom">
            <a:extLst>
              <a:ext uri="{FF2B5EF4-FFF2-40B4-BE49-F238E27FC236}">
                <a16:creationId xmlns:a16="http://schemas.microsoft.com/office/drawing/2014/main" id="{D1845D0D-096A-4DC9-9A8F-F628794B8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0B205-B8C1-45FF-BFF6-4A4885D39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76075" y="6415760"/>
            <a:ext cx="759278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 sz="92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6</a:t>
            </a:fld>
            <a:endParaRPr lang="en-US" sz="92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6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9A4B6-D257-4A51-BE79-987A5B31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/>
              <a:t>Course Overview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32969-ACC3-4A02-A159-243CF144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 smtClean="0"/>
              <a:pPr>
                <a:spcAft>
                  <a:spcPts val="600"/>
                </a:spcAft>
                <a:defRPr/>
              </a:pPr>
              <a:t>7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AF1E4D4-8084-4165-844D-C1DAE9C732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28688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801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FF8D6-0456-4503-A8AC-403E39589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/>
              <a:t>Preparation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E0998-D0CF-46BF-907D-28674A019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 smtClean="0"/>
              <a:pPr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3EDF333-0AE6-4141-ABEA-09BD867E0E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389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619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5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2" y="1231011"/>
            <a:ext cx="7426997" cy="4395978"/>
            <a:chOff x="1155481" y="498348"/>
            <a:chExt cx="9902663" cy="5861304"/>
          </a:xfrm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1" name="Subtitle 10">
            <a:extLst>
              <a:ext uri="{FF2B5EF4-FFF2-40B4-BE49-F238E27FC236}">
                <a16:creationId xmlns:a16="http://schemas.microsoft.com/office/drawing/2014/main" id="{38AF117F-FCBD-4992-96F9-B916D84ED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229100"/>
            <a:ext cx="6858000" cy="878928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1800" b="1" dirty="0">
                <a:solidFill>
                  <a:schemeClr val="tx1"/>
                </a:solidFill>
              </a:rPr>
              <a:t>10 March 2020</a:t>
            </a:r>
          </a:p>
          <a:p>
            <a:pPr algn="ctr">
              <a:lnSpc>
                <a:spcPct val="90000"/>
              </a:lnSpc>
            </a:pPr>
            <a:r>
              <a:rPr lang="en-GB" sz="1800" b="1" dirty="0">
                <a:solidFill>
                  <a:schemeClr val="tx1"/>
                </a:solidFill>
              </a:rPr>
              <a:t> Aarhus University</a:t>
            </a:r>
            <a:endParaRPr lang="en-DK" sz="1800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43200"/>
            <a:ext cx="91440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90007-248A-4825-B027-423BEF43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B62BF63B-007A-4F8E-ABC4-D7A7040334D6}" type="slidenum">
              <a:rPr lang="en-US">
                <a:solidFill>
                  <a:schemeClr val="tx1"/>
                </a:solidFill>
              </a:rPr>
              <a:pPr defTabSz="914400"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4272E0-81F1-4160-BDC7-8484D74F773E}"/>
              </a:ext>
            </a:extLst>
          </p:cNvPr>
          <p:cNvSpPr txBox="1"/>
          <p:nvPr/>
        </p:nvSpPr>
        <p:spPr>
          <a:xfrm>
            <a:off x="3897631" y="2033718"/>
            <a:ext cx="136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Part 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64D267-9367-4D26-B7B1-5F65AC0FB32B}"/>
              </a:ext>
            </a:extLst>
          </p:cNvPr>
          <p:cNvSpPr txBox="1"/>
          <p:nvPr/>
        </p:nvSpPr>
        <p:spPr>
          <a:xfrm>
            <a:off x="483214" y="2961132"/>
            <a:ext cx="8542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Understanding the Context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</a:rPr>
              <a:t>Conflict Sensitivity &amp; Peacebuilding Scenario</a:t>
            </a:r>
          </a:p>
        </p:txBody>
      </p:sp>
    </p:spTree>
    <p:extLst>
      <p:ext uri="{BB962C8B-B14F-4D97-AF65-F5344CB8AC3E}">
        <p14:creationId xmlns:p14="http://schemas.microsoft.com/office/powerpoint/2010/main" val="3961804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647061BBBD94C852BC76E52E501A4" ma:contentTypeVersion="11" ma:contentTypeDescription="Create a new document." ma:contentTypeScope="" ma:versionID="cb26d0513f26d073daf95984269263e2">
  <xsd:schema xmlns:xsd="http://www.w3.org/2001/XMLSchema" xmlns:xs="http://www.w3.org/2001/XMLSchema" xmlns:p="http://schemas.microsoft.com/office/2006/metadata/properties" xmlns:ns3="fba77120-691c-46b1-b5ac-b47fe8ffe31b" xmlns:ns4="e7093fd6-4359-4d94-9ae0-a2372f5d3995" targetNamespace="http://schemas.microsoft.com/office/2006/metadata/properties" ma:root="true" ma:fieldsID="c9b357afa54a3e91b5f9823fcc0aa583" ns3:_="" ns4:_="">
    <xsd:import namespace="fba77120-691c-46b1-b5ac-b47fe8ffe31b"/>
    <xsd:import namespace="e7093fd6-4359-4d94-9ae0-a2372f5d39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a77120-691c-46b1-b5ac-b47fe8ffe3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93fd6-4359-4d94-9ae0-a2372f5d399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973EDD-CD44-410E-957E-B4D0949EFE6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7E8B128-5AA3-4B9F-A4A7-2DED217402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a77120-691c-46b1-b5ac-b47fe8ffe31b"/>
    <ds:schemaRef ds:uri="e7093fd6-4359-4d94-9ae0-a2372f5d39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182A04-3EED-4073-B396-BACBD62A3A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2019</Words>
  <Application>Microsoft Office PowerPoint</Application>
  <PresentationFormat>On-screen Show (4:3)</PresentationFormat>
  <Paragraphs>300</Paragraphs>
  <Slides>43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Zawgyi-One</vt:lpstr>
      <vt:lpstr>Office Theme</vt:lpstr>
      <vt:lpstr>Welcome</vt:lpstr>
      <vt:lpstr>Introduction</vt:lpstr>
      <vt:lpstr>Overall Goal</vt:lpstr>
      <vt:lpstr>Overall Learning Objectives</vt:lpstr>
      <vt:lpstr>Online access</vt:lpstr>
      <vt:lpstr>In-person Training</vt:lpstr>
      <vt:lpstr>Course Overview</vt:lpstr>
      <vt:lpstr>Preparation</vt:lpstr>
      <vt:lpstr>PowerPoint Presentation</vt:lpstr>
      <vt:lpstr>Conflict Sensitivity Scenario </vt:lpstr>
      <vt:lpstr>Welcome to…</vt:lpstr>
      <vt:lpstr>Welcome to  The Republic of Tiko (RoT)</vt:lpstr>
      <vt:lpstr>Republic of Tiko (RoT)</vt:lpstr>
      <vt:lpstr>PowerPoint Presentation</vt:lpstr>
      <vt:lpstr>West District</vt:lpstr>
      <vt:lpstr>West District has a problem</vt:lpstr>
      <vt:lpstr>The West District Independence Army (WDIA)</vt:lpstr>
      <vt:lpstr>East District </vt:lpstr>
      <vt:lpstr>South District</vt:lpstr>
      <vt:lpstr>HUMANITARIAN CRISIS 2020  WORLD APPEAL !</vt:lpstr>
      <vt:lpstr>PowerPoint Presentation</vt:lpstr>
      <vt:lpstr>PowerPoint Presentation</vt:lpstr>
      <vt:lpstr>PowerPoint Presentation</vt:lpstr>
      <vt:lpstr>roleplay  </vt:lpstr>
      <vt:lpstr>Roles  The facilitator will indicate your roles   (but your role-cards will be given later…) </vt:lpstr>
      <vt:lpstr>Before you get your role-cards please take notice of the following information.  200,000 lives depend on it!</vt:lpstr>
      <vt:lpstr>Good Aid has a  team of specialists  ready to go to Tiko </vt:lpstr>
      <vt:lpstr>Instructions </vt:lpstr>
      <vt:lpstr>Instructions  </vt:lpstr>
      <vt:lpstr>Instructions  </vt:lpstr>
      <vt:lpstr> Representatives &amp; Workers </vt:lpstr>
      <vt:lpstr>EVERYONE  </vt:lpstr>
      <vt:lpstr>You now have 5 minutes to read your cards. Ask questions to the Facilitators</vt:lpstr>
      <vt:lpstr>PowerPoint Presentation</vt:lpstr>
      <vt:lpstr>Any Questions? </vt:lpstr>
      <vt:lpstr>Welcome Back! </vt:lpstr>
      <vt:lpstr>Representatives </vt:lpstr>
      <vt:lpstr>Debrief   </vt:lpstr>
      <vt:lpstr>Can you answer these questions </vt:lpstr>
      <vt:lpstr>Who needs to be conflict sensitive?    </vt:lpstr>
      <vt:lpstr>Any Questions? </vt:lpstr>
      <vt:lpstr>Sources for further reference: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Sunra</dc:creator>
  <cp:lastModifiedBy>Sunra Lambert-Baj</cp:lastModifiedBy>
  <cp:revision>1</cp:revision>
  <dcterms:created xsi:type="dcterms:W3CDTF">2020-03-10T09:08:39Z</dcterms:created>
  <dcterms:modified xsi:type="dcterms:W3CDTF">2020-03-11T10:49:42Z</dcterms:modified>
</cp:coreProperties>
</file>