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72" r:id="rId5"/>
    <p:sldId id="273" r:id="rId6"/>
    <p:sldId id="556" r:id="rId7"/>
    <p:sldId id="555" r:id="rId8"/>
    <p:sldId id="544" r:id="rId9"/>
    <p:sldId id="559" r:id="rId10"/>
    <p:sldId id="560" r:id="rId11"/>
    <p:sldId id="547" r:id="rId12"/>
    <p:sldId id="558" r:id="rId13"/>
    <p:sldId id="525" r:id="rId14"/>
    <p:sldId id="274" r:id="rId15"/>
    <p:sldId id="382" r:id="rId16"/>
    <p:sldId id="387" r:id="rId17"/>
    <p:sldId id="389" r:id="rId18"/>
    <p:sldId id="388" r:id="rId19"/>
    <p:sldId id="383" r:id="rId20"/>
    <p:sldId id="384" r:id="rId21"/>
    <p:sldId id="385" r:id="rId22"/>
    <p:sldId id="386" r:id="rId23"/>
    <p:sldId id="283" r:id="rId24"/>
    <p:sldId id="284" r:id="rId25"/>
    <p:sldId id="285" r:id="rId26"/>
    <p:sldId id="286" r:id="rId27"/>
    <p:sldId id="390" r:id="rId28"/>
    <p:sldId id="341" r:id="rId29"/>
    <p:sldId id="447" r:id="rId30"/>
    <p:sldId id="55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C985A-82DB-4465-A950-F227685F9149}" v="86" dt="2019-08-28T10:03:24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ra Lambert-Baj" userId="65501b5a-e832-41ba-977e-da4c1b6a0277" providerId="ADAL" clId="{89B186D9-79EA-4D44-88D0-9A1984441DED}"/>
    <pc:docChg chg="undo custSel delSld modSld">
      <pc:chgData name="Sunra Lambert-Baj" userId="65501b5a-e832-41ba-977e-da4c1b6a0277" providerId="ADAL" clId="{89B186D9-79EA-4D44-88D0-9A1984441DED}" dt="2019-08-28T10:03:24.753" v="85" actId="26606"/>
      <pc:docMkLst>
        <pc:docMk/>
      </pc:docMkLst>
      <pc:sldChg chg="modSp">
        <pc:chgData name="Sunra Lambert-Baj" userId="65501b5a-e832-41ba-977e-da4c1b6a0277" providerId="ADAL" clId="{89B186D9-79EA-4D44-88D0-9A1984441DED}" dt="2019-08-28T10:00:06.500" v="54" actId="20577"/>
        <pc:sldMkLst>
          <pc:docMk/>
          <pc:sldMk cId="586415028" sldId="272"/>
        </pc:sldMkLst>
        <pc:spChg chg="mod">
          <ac:chgData name="Sunra Lambert-Baj" userId="65501b5a-e832-41ba-977e-da4c1b6a0277" providerId="ADAL" clId="{89B186D9-79EA-4D44-88D0-9A1984441DED}" dt="2019-08-28T10:00:06.500" v="54" actId="20577"/>
          <ac:spMkLst>
            <pc:docMk/>
            <pc:sldMk cId="586415028" sldId="272"/>
            <ac:spMk id="7" creationId="{00000000-0000-0000-0000-000000000000}"/>
          </ac:spMkLst>
        </pc:spChg>
      </pc:sldChg>
      <pc:sldChg chg="addSp delSp modSp mod setBg setClrOvrMap">
        <pc:chgData name="Sunra Lambert-Baj" userId="65501b5a-e832-41ba-977e-da4c1b6a0277" providerId="ADAL" clId="{89B186D9-79EA-4D44-88D0-9A1984441DED}" dt="2019-08-28T10:03:24.753" v="85" actId="26606"/>
        <pc:sldMkLst>
          <pc:docMk/>
          <pc:sldMk cId="1074919513" sldId="273"/>
        </pc:sldMkLst>
        <pc:spChg chg="mod">
          <ac:chgData name="Sunra Lambert-Baj" userId="65501b5a-e832-41ba-977e-da4c1b6a0277" providerId="ADAL" clId="{89B186D9-79EA-4D44-88D0-9A1984441DED}" dt="2019-08-28T10:03:24.753" v="85" actId="26606"/>
          <ac:spMkLst>
            <pc:docMk/>
            <pc:sldMk cId="1074919513" sldId="273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3:24.753" v="85" actId="26606"/>
          <ac:spMkLst>
            <pc:docMk/>
            <pc:sldMk cId="1074919513" sldId="273"/>
            <ac:spMk id="4" creationId="{00000000-0000-0000-0000-000000000000}"/>
          </ac:spMkLst>
        </pc:spChg>
        <pc:spChg chg="add del">
          <ac:chgData name="Sunra Lambert-Baj" userId="65501b5a-e832-41ba-977e-da4c1b6a0277" providerId="ADAL" clId="{89B186D9-79EA-4D44-88D0-9A1984441DED}" dt="2019-08-28T10:03:24.753" v="85" actId="26606"/>
          <ac:spMkLst>
            <pc:docMk/>
            <pc:sldMk cId="1074919513" sldId="273"/>
            <ac:spMk id="16" creationId="{8D70B121-56F4-4848-B38B-182089D909FA}"/>
          </ac:spMkLst>
        </pc:spChg>
        <pc:spChg chg="mod">
          <ac:chgData name="Sunra Lambert-Baj" userId="65501b5a-e832-41ba-977e-da4c1b6a0277" providerId="ADAL" clId="{89B186D9-79EA-4D44-88D0-9A1984441DED}" dt="2019-08-28T10:03:24.753" v="85" actId="26606"/>
          <ac:spMkLst>
            <pc:docMk/>
            <pc:sldMk cId="1074919513" sldId="273"/>
            <ac:spMk id="18" creationId="{00000000-0000-0000-0000-000000000000}"/>
          </ac:spMkLst>
        </pc:spChg>
        <pc:spChg chg="add del">
          <ac:chgData name="Sunra Lambert-Baj" userId="65501b5a-e832-41ba-977e-da4c1b6a0277" providerId="ADAL" clId="{89B186D9-79EA-4D44-88D0-9A1984441DED}" dt="2019-08-28T10:03:24.753" v="85" actId="26606"/>
          <ac:spMkLst>
            <pc:docMk/>
            <pc:sldMk cId="1074919513" sldId="273"/>
            <ac:spMk id="23" creationId="{5B336162-B533-4EFE-8BB3-8EBB4A5E32F8}"/>
          </ac:spMkLst>
        </pc:spChg>
        <pc:cxnChg chg="add del">
          <ac:chgData name="Sunra Lambert-Baj" userId="65501b5a-e832-41ba-977e-da4c1b6a0277" providerId="ADAL" clId="{89B186D9-79EA-4D44-88D0-9A1984441DED}" dt="2019-08-28T10:03:24.753" v="85" actId="26606"/>
          <ac:cxnSpMkLst>
            <pc:docMk/>
            <pc:sldMk cId="1074919513" sldId="273"/>
            <ac:cxnSpMk id="17" creationId="{2D72A2C9-F3CA-4216-8BAD-FA4C970C3C4E}"/>
          </ac:cxnSpMkLst>
        </pc:cxnChg>
      </pc:sldChg>
      <pc:sldChg chg="addSp modSp mod setBg setClrOvrMap">
        <pc:chgData name="Sunra Lambert-Baj" userId="65501b5a-e832-41ba-977e-da4c1b6a0277" providerId="ADAL" clId="{89B186D9-79EA-4D44-88D0-9A1984441DED}" dt="2019-08-28T10:00:46.395" v="56" actId="26606"/>
        <pc:sldMkLst>
          <pc:docMk/>
          <pc:sldMk cId="1539816427" sldId="274"/>
        </pc:sldMkLst>
        <pc:spChg chg="mod">
          <ac:chgData name="Sunra Lambert-Baj" userId="65501b5a-e832-41ba-977e-da4c1b6a0277" providerId="ADAL" clId="{89B186D9-79EA-4D44-88D0-9A1984441DED}" dt="2019-08-28T10:00:46.395" v="56" actId="26606"/>
          <ac:spMkLst>
            <pc:docMk/>
            <pc:sldMk cId="1539816427" sldId="274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0:46.395" v="56" actId="26606"/>
          <ac:spMkLst>
            <pc:docMk/>
            <pc:sldMk cId="1539816427" sldId="274"/>
            <ac:spMk id="4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0:46.395" v="56" actId="26606"/>
          <ac:spMkLst>
            <pc:docMk/>
            <pc:sldMk cId="1539816427" sldId="274"/>
            <ac:spMk id="5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0:46.395" v="56" actId="26606"/>
          <ac:spMkLst>
            <pc:docMk/>
            <pc:sldMk cId="1539816427" sldId="274"/>
            <ac:spMk id="10" creationId="{2A8AA5BC-4F7A-4226-8F99-6D824B226A97}"/>
          </ac:spMkLst>
        </pc:spChg>
        <pc:spChg chg="add">
          <ac:chgData name="Sunra Lambert-Baj" userId="65501b5a-e832-41ba-977e-da4c1b6a0277" providerId="ADAL" clId="{89B186D9-79EA-4D44-88D0-9A1984441DED}" dt="2019-08-28T10:00:46.395" v="56" actId="26606"/>
          <ac:spMkLst>
            <pc:docMk/>
            <pc:sldMk cId="1539816427" sldId="274"/>
            <ac:spMk id="12" creationId="{3E5445C6-DD42-4979-86FF-03730E8C6DB0}"/>
          </ac:spMkLst>
        </pc:spChg>
        <pc:cxnChg chg="add">
          <ac:chgData name="Sunra Lambert-Baj" userId="65501b5a-e832-41ba-977e-da4c1b6a0277" providerId="ADAL" clId="{89B186D9-79EA-4D44-88D0-9A1984441DED}" dt="2019-08-28T10:00:46.395" v="56" actId="26606"/>
          <ac:cxnSpMkLst>
            <pc:docMk/>
            <pc:sldMk cId="1539816427" sldId="274"/>
            <ac:cxnSpMk id="14" creationId="{45000665-DFC7-417E-8FD7-516A0F15C975}"/>
          </ac:cxnSpMkLst>
        </pc:cxnChg>
      </pc:sldChg>
      <pc:sldChg chg="addSp modSp mod setBg setClrOvrMap">
        <pc:chgData name="Sunra Lambert-Baj" userId="65501b5a-e832-41ba-977e-da4c1b6a0277" providerId="ADAL" clId="{89B186D9-79EA-4D44-88D0-9A1984441DED}" dt="2019-08-28T10:01:53.231" v="64" actId="26606"/>
        <pc:sldMkLst>
          <pc:docMk/>
          <pc:sldMk cId="1093657813" sldId="283"/>
        </pc:sldMkLst>
        <pc:spChg chg="mod">
          <ac:chgData name="Sunra Lambert-Baj" userId="65501b5a-e832-41ba-977e-da4c1b6a0277" providerId="ADAL" clId="{89B186D9-79EA-4D44-88D0-9A1984441DED}" dt="2019-08-28T10:01:53.231" v="64" actId="26606"/>
          <ac:spMkLst>
            <pc:docMk/>
            <pc:sldMk cId="1093657813" sldId="283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1:53.231" v="64" actId="26606"/>
          <ac:spMkLst>
            <pc:docMk/>
            <pc:sldMk cId="1093657813" sldId="283"/>
            <ac:spMk id="4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1:53.231" v="64" actId="26606"/>
          <ac:spMkLst>
            <pc:docMk/>
            <pc:sldMk cId="1093657813" sldId="283"/>
            <ac:spMk id="5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1:53.231" v="64" actId="26606"/>
          <ac:spMkLst>
            <pc:docMk/>
            <pc:sldMk cId="1093657813" sldId="283"/>
            <ac:spMk id="10" creationId="{2A8AA5BC-4F7A-4226-8F99-6D824B226A97}"/>
          </ac:spMkLst>
        </pc:spChg>
        <pc:spChg chg="add">
          <ac:chgData name="Sunra Lambert-Baj" userId="65501b5a-e832-41ba-977e-da4c1b6a0277" providerId="ADAL" clId="{89B186D9-79EA-4D44-88D0-9A1984441DED}" dt="2019-08-28T10:01:53.231" v="64" actId="26606"/>
          <ac:spMkLst>
            <pc:docMk/>
            <pc:sldMk cId="1093657813" sldId="283"/>
            <ac:spMk id="12" creationId="{3E5445C6-DD42-4979-86FF-03730E8C6DB0}"/>
          </ac:spMkLst>
        </pc:spChg>
        <pc:cxnChg chg="add">
          <ac:chgData name="Sunra Lambert-Baj" userId="65501b5a-e832-41ba-977e-da4c1b6a0277" providerId="ADAL" clId="{89B186D9-79EA-4D44-88D0-9A1984441DED}" dt="2019-08-28T10:01:53.231" v="64" actId="26606"/>
          <ac:cxnSpMkLst>
            <pc:docMk/>
            <pc:sldMk cId="1093657813" sldId="283"/>
            <ac:cxnSpMk id="14" creationId="{45000665-DFC7-417E-8FD7-516A0F15C975}"/>
          </ac:cxnSpMkLst>
        </pc:cxnChg>
      </pc:sldChg>
      <pc:sldChg chg="addSp modSp mod setBg setClrOvrMap">
        <pc:chgData name="Sunra Lambert-Baj" userId="65501b5a-e832-41ba-977e-da4c1b6a0277" providerId="ADAL" clId="{89B186D9-79EA-4D44-88D0-9A1984441DED}" dt="2019-08-28T10:02:09.008" v="65" actId="26606"/>
        <pc:sldMkLst>
          <pc:docMk/>
          <pc:sldMk cId="794328418" sldId="284"/>
        </pc:sldMkLst>
        <pc:spChg chg="mod">
          <ac:chgData name="Sunra Lambert-Baj" userId="65501b5a-e832-41ba-977e-da4c1b6a0277" providerId="ADAL" clId="{89B186D9-79EA-4D44-88D0-9A1984441DED}" dt="2019-08-28T10:02:09.008" v="65" actId="26606"/>
          <ac:spMkLst>
            <pc:docMk/>
            <pc:sldMk cId="794328418" sldId="284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09.008" v="65" actId="26606"/>
          <ac:spMkLst>
            <pc:docMk/>
            <pc:sldMk cId="794328418" sldId="284"/>
            <ac:spMk id="3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09.008" v="65" actId="26606"/>
          <ac:spMkLst>
            <pc:docMk/>
            <pc:sldMk cId="794328418" sldId="284"/>
            <ac:spMk id="4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2:09.008" v="65" actId="26606"/>
          <ac:spMkLst>
            <pc:docMk/>
            <pc:sldMk cId="794328418" sldId="284"/>
            <ac:spMk id="9" creationId="{5B336162-B533-4EFE-8BB3-8EBB4A5E32F8}"/>
          </ac:spMkLst>
        </pc:spChg>
      </pc:sldChg>
      <pc:sldChg chg="addSp modSp mod setBg setClrOvrMap">
        <pc:chgData name="Sunra Lambert-Baj" userId="65501b5a-e832-41ba-977e-da4c1b6a0277" providerId="ADAL" clId="{89B186D9-79EA-4D44-88D0-9A1984441DED}" dt="2019-08-28T10:02:14.059" v="66" actId="26606"/>
        <pc:sldMkLst>
          <pc:docMk/>
          <pc:sldMk cId="1519371574" sldId="285"/>
        </pc:sldMkLst>
        <pc:spChg chg="mod">
          <ac:chgData name="Sunra Lambert-Baj" userId="65501b5a-e832-41ba-977e-da4c1b6a0277" providerId="ADAL" clId="{89B186D9-79EA-4D44-88D0-9A1984441DED}" dt="2019-08-28T10:02:14.059" v="66" actId="26606"/>
          <ac:spMkLst>
            <pc:docMk/>
            <pc:sldMk cId="1519371574" sldId="285"/>
            <ac:spMk id="4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14.059" v="66" actId="26606"/>
          <ac:spMkLst>
            <pc:docMk/>
            <pc:sldMk cId="1519371574" sldId="285"/>
            <ac:spMk id="5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14.059" v="66" actId="26606"/>
          <ac:spMkLst>
            <pc:docMk/>
            <pc:sldMk cId="1519371574" sldId="285"/>
            <ac:spMk id="6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2:14.059" v="66" actId="26606"/>
          <ac:spMkLst>
            <pc:docMk/>
            <pc:sldMk cId="1519371574" sldId="285"/>
            <ac:spMk id="11" creationId="{2A8AA5BC-4F7A-4226-8F99-6D824B226A97}"/>
          </ac:spMkLst>
        </pc:spChg>
        <pc:spChg chg="add">
          <ac:chgData name="Sunra Lambert-Baj" userId="65501b5a-e832-41ba-977e-da4c1b6a0277" providerId="ADAL" clId="{89B186D9-79EA-4D44-88D0-9A1984441DED}" dt="2019-08-28T10:02:14.059" v="66" actId="26606"/>
          <ac:spMkLst>
            <pc:docMk/>
            <pc:sldMk cId="1519371574" sldId="285"/>
            <ac:spMk id="13" creationId="{3E5445C6-DD42-4979-86FF-03730E8C6DB0}"/>
          </ac:spMkLst>
        </pc:spChg>
        <pc:cxnChg chg="add">
          <ac:chgData name="Sunra Lambert-Baj" userId="65501b5a-e832-41ba-977e-da4c1b6a0277" providerId="ADAL" clId="{89B186D9-79EA-4D44-88D0-9A1984441DED}" dt="2019-08-28T10:02:14.059" v="66" actId="26606"/>
          <ac:cxnSpMkLst>
            <pc:docMk/>
            <pc:sldMk cId="1519371574" sldId="285"/>
            <ac:cxnSpMk id="15" creationId="{45000665-DFC7-417E-8FD7-516A0F15C975}"/>
          </ac:cxnSpMkLst>
        </pc:cxnChg>
      </pc:sldChg>
      <pc:sldChg chg="addSp modSp mod setBg setClrOvrMap">
        <pc:chgData name="Sunra Lambert-Baj" userId="65501b5a-e832-41ba-977e-da4c1b6a0277" providerId="ADAL" clId="{89B186D9-79EA-4D44-88D0-9A1984441DED}" dt="2019-08-28T10:02:18.026" v="67" actId="26606"/>
        <pc:sldMkLst>
          <pc:docMk/>
          <pc:sldMk cId="349997741" sldId="286"/>
        </pc:sldMkLst>
        <pc:spChg chg="mod">
          <ac:chgData name="Sunra Lambert-Baj" userId="65501b5a-e832-41ba-977e-da4c1b6a0277" providerId="ADAL" clId="{89B186D9-79EA-4D44-88D0-9A1984441DED}" dt="2019-08-28T10:02:18.026" v="67" actId="26606"/>
          <ac:spMkLst>
            <pc:docMk/>
            <pc:sldMk cId="349997741" sldId="286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18.026" v="67" actId="26606"/>
          <ac:spMkLst>
            <pc:docMk/>
            <pc:sldMk cId="349997741" sldId="286"/>
            <ac:spMk id="3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18.026" v="67" actId="26606"/>
          <ac:spMkLst>
            <pc:docMk/>
            <pc:sldMk cId="349997741" sldId="286"/>
            <ac:spMk id="4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2:18.026" v="67" actId="26606"/>
          <ac:spMkLst>
            <pc:docMk/>
            <pc:sldMk cId="349997741" sldId="286"/>
            <ac:spMk id="9" creationId="{5B336162-B533-4EFE-8BB3-8EBB4A5E32F8}"/>
          </ac:spMkLst>
        </pc:spChg>
      </pc:sldChg>
      <pc:sldChg chg="del">
        <pc:chgData name="Sunra Lambert-Baj" userId="65501b5a-e832-41ba-977e-da4c1b6a0277" providerId="ADAL" clId="{89B186D9-79EA-4D44-88D0-9A1984441DED}" dt="2019-08-28T09:59:50.107" v="2" actId="2696"/>
        <pc:sldMkLst>
          <pc:docMk/>
          <pc:sldMk cId="889076671" sldId="291"/>
        </pc:sldMkLst>
      </pc:sldChg>
      <pc:sldChg chg="del">
        <pc:chgData name="Sunra Lambert-Baj" userId="65501b5a-e832-41ba-977e-da4c1b6a0277" providerId="ADAL" clId="{89B186D9-79EA-4D44-88D0-9A1984441DED}" dt="2019-08-28T09:59:50.143" v="4" actId="2696"/>
        <pc:sldMkLst>
          <pc:docMk/>
          <pc:sldMk cId="2206881841" sldId="292"/>
        </pc:sldMkLst>
      </pc:sldChg>
      <pc:sldChg chg="del">
        <pc:chgData name="Sunra Lambert-Baj" userId="65501b5a-e832-41ba-977e-da4c1b6a0277" providerId="ADAL" clId="{89B186D9-79EA-4D44-88D0-9A1984441DED}" dt="2019-08-28T09:59:50.198" v="6" actId="2696"/>
        <pc:sldMkLst>
          <pc:docMk/>
          <pc:sldMk cId="3650411360" sldId="293"/>
        </pc:sldMkLst>
      </pc:sldChg>
      <pc:sldChg chg="addSp delSp modSp mod setBg setClrOvrMap">
        <pc:chgData name="Sunra Lambert-Baj" userId="65501b5a-e832-41ba-977e-da4c1b6a0277" providerId="ADAL" clId="{89B186D9-79EA-4D44-88D0-9A1984441DED}" dt="2019-08-28T10:02:43.937" v="71" actId="26606"/>
        <pc:sldMkLst>
          <pc:docMk/>
          <pc:sldMk cId="547078403" sldId="341"/>
        </pc:sldMkLst>
        <pc:spChg chg="mod">
          <ac:chgData name="Sunra Lambert-Baj" userId="65501b5a-e832-41ba-977e-da4c1b6a0277" providerId="ADAL" clId="{89B186D9-79EA-4D44-88D0-9A1984441DED}" dt="2019-08-28T10:02:43.937" v="71" actId="26606"/>
          <ac:spMkLst>
            <pc:docMk/>
            <pc:sldMk cId="547078403" sldId="341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43.937" v="71" actId="26606"/>
          <ac:spMkLst>
            <pc:docMk/>
            <pc:sldMk cId="547078403" sldId="341"/>
            <ac:spMk id="3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2:43.937" v="71" actId="26606"/>
          <ac:spMkLst>
            <pc:docMk/>
            <pc:sldMk cId="547078403" sldId="341"/>
            <ac:spMk id="4" creationId="{00000000-0000-0000-0000-000000000000}"/>
          </ac:spMkLst>
        </pc:spChg>
        <pc:spChg chg="add del">
          <ac:chgData name="Sunra Lambert-Baj" userId="65501b5a-e832-41ba-977e-da4c1b6a0277" providerId="ADAL" clId="{89B186D9-79EA-4D44-88D0-9A1984441DED}" dt="2019-08-28T10:02:43.928" v="70" actId="26606"/>
          <ac:spMkLst>
            <pc:docMk/>
            <pc:sldMk cId="547078403" sldId="341"/>
            <ac:spMk id="9" creationId="{E945E29B-B971-41C6-A57B-B29BBB108A39}"/>
          </ac:spMkLst>
        </pc:spChg>
        <pc:spChg chg="add del">
          <ac:chgData name="Sunra Lambert-Baj" userId="65501b5a-e832-41ba-977e-da4c1b6a0277" providerId="ADAL" clId="{89B186D9-79EA-4D44-88D0-9A1984441DED}" dt="2019-08-28T10:02:43.928" v="70" actId="26606"/>
          <ac:spMkLst>
            <pc:docMk/>
            <pc:sldMk cId="547078403" sldId="341"/>
            <ac:spMk id="16" creationId="{3E1F47E4-066D-4C27-98C8-B2B2C7BABFEC}"/>
          </ac:spMkLst>
        </pc:spChg>
        <pc:spChg chg="add">
          <ac:chgData name="Sunra Lambert-Baj" userId="65501b5a-e832-41ba-977e-da4c1b6a0277" providerId="ADAL" clId="{89B186D9-79EA-4D44-88D0-9A1984441DED}" dt="2019-08-28T10:02:43.937" v="71" actId="26606"/>
          <ac:spMkLst>
            <pc:docMk/>
            <pc:sldMk cId="547078403" sldId="341"/>
            <ac:spMk id="18" creationId="{8D70B121-56F4-4848-B38B-182089D909FA}"/>
          </ac:spMkLst>
        </pc:spChg>
        <pc:grpChg chg="add del">
          <ac:chgData name="Sunra Lambert-Baj" userId="65501b5a-e832-41ba-977e-da4c1b6a0277" providerId="ADAL" clId="{89B186D9-79EA-4D44-88D0-9A1984441DED}" dt="2019-08-28T10:02:43.928" v="70" actId="26606"/>
          <ac:grpSpMkLst>
            <pc:docMk/>
            <pc:sldMk cId="547078403" sldId="341"/>
            <ac:grpSpMk id="11" creationId="{4C76015D-CFEA-4204-9A50-352560FFC252}"/>
          </ac:grpSpMkLst>
        </pc:grpChg>
        <pc:cxnChg chg="add">
          <ac:chgData name="Sunra Lambert-Baj" userId="65501b5a-e832-41ba-977e-da4c1b6a0277" providerId="ADAL" clId="{89B186D9-79EA-4D44-88D0-9A1984441DED}" dt="2019-08-28T10:02:43.937" v="71" actId="26606"/>
          <ac:cxnSpMkLst>
            <pc:docMk/>
            <pc:sldMk cId="547078403" sldId="341"/>
            <ac:cxnSpMk id="19" creationId="{2D72A2C9-F3CA-4216-8BAD-FA4C970C3C4E}"/>
          </ac:cxnSpMkLst>
        </pc:cxnChg>
      </pc:sldChg>
      <pc:sldChg chg="del">
        <pc:chgData name="Sunra Lambert-Baj" userId="65501b5a-e832-41ba-977e-da4c1b6a0277" providerId="ADAL" clId="{89B186D9-79EA-4D44-88D0-9A1984441DED}" dt="2019-08-28T09:59:50.439" v="22" actId="2696"/>
        <pc:sldMkLst>
          <pc:docMk/>
          <pc:sldMk cId="2050512576" sldId="380"/>
        </pc:sldMkLst>
      </pc:sldChg>
      <pc:sldChg chg="addSp modSp mod setBg setClrOvrMap">
        <pc:chgData name="Sunra Lambert-Baj" userId="65501b5a-e832-41ba-977e-da4c1b6a0277" providerId="ADAL" clId="{89B186D9-79EA-4D44-88D0-9A1984441DED}" dt="2019-08-28T10:00:52.264" v="57" actId="26606"/>
        <pc:sldMkLst>
          <pc:docMk/>
          <pc:sldMk cId="874122709" sldId="382"/>
        </pc:sldMkLst>
        <pc:spChg chg="mod">
          <ac:chgData name="Sunra Lambert-Baj" userId="65501b5a-e832-41ba-977e-da4c1b6a0277" providerId="ADAL" clId="{89B186D9-79EA-4D44-88D0-9A1984441DED}" dt="2019-08-28T10:00:52.264" v="57" actId="26606"/>
          <ac:spMkLst>
            <pc:docMk/>
            <pc:sldMk cId="874122709" sldId="382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0:52.264" v="57" actId="26606"/>
          <ac:spMkLst>
            <pc:docMk/>
            <pc:sldMk cId="874122709" sldId="382"/>
            <ac:spMk id="3" creationId="{00000000-0000-0000-0000-000000000000}"/>
          </ac:spMkLst>
        </pc:spChg>
        <pc:spChg chg="mod ord">
          <ac:chgData name="Sunra Lambert-Baj" userId="65501b5a-e832-41ba-977e-da4c1b6a0277" providerId="ADAL" clId="{89B186D9-79EA-4D44-88D0-9A1984441DED}" dt="2019-08-28T10:00:52.264" v="57" actId="26606"/>
          <ac:spMkLst>
            <pc:docMk/>
            <pc:sldMk cId="874122709" sldId="382"/>
            <ac:spMk id="4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0:52.264" v="57" actId="26606"/>
          <ac:spMkLst>
            <pc:docMk/>
            <pc:sldMk cId="874122709" sldId="382"/>
            <ac:spMk id="10" creationId="{867D4867-5BA7-4462-B2F6-A23F4A622AA7}"/>
          </ac:spMkLst>
        </pc:spChg>
        <pc:picChg chg="mod">
          <ac:chgData name="Sunra Lambert-Baj" userId="65501b5a-e832-41ba-977e-da4c1b6a0277" providerId="ADAL" clId="{89B186D9-79EA-4D44-88D0-9A1984441DED}" dt="2019-08-28T10:00:52.264" v="57" actId="26606"/>
          <ac:picMkLst>
            <pc:docMk/>
            <pc:sldMk cId="874122709" sldId="382"/>
            <ac:picMk id="5" creationId="{00000000-0000-0000-0000-000000000000}"/>
          </ac:picMkLst>
        </pc:picChg>
      </pc:sldChg>
      <pc:sldChg chg="addSp modSp mod setBg setClrOvrMap">
        <pc:chgData name="Sunra Lambert-Baj" userId="65501b5a-e832-41ba-977e-da4c1b6a0277" providerId="ADAL" clId="{89B186D9-79EA-4D44-88D0-9A1984441DED}" dt="2019-08-28T10:01:38.047" v="61" actId="26606"/>
        <pc:sldMkLst>
          <pc:docMk/>
          <pc:sldMk cId="1287352041" sldId="385"/>
        </pc:sldMkLst>
        <pc:spChg chg="mod">
          <ac:chgData name="Sunra Lambert-Baj" userId="65501b5a-e832-41ba-977e-da4c1b6a0277" providerId="ADAL" clId="{89B186D9-79EA-4D44-88D0-9A1984441DED}" dt="2019-08-28T10:01:38.047" v="61" actId="26606"/>
          <ac:spMkLst>
            <pc:docMk/>
            <pc:sldMk cId="1287352041" sldId="385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1:38.047" v="61" actId="26606"/>
          <ac:spMkLst>
            <pc:docMk/>
            <pc:sldMk cId="1287352041" sldId="385"/>
            <ac:spMk id="3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1:38.047" v="61" actId="26606"/>
          <ac:spMkLst>
            <pc:docMk/>
            <pc:sldMk cId="1287352041" sldId="385"/>
            <ac:spMk id="4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1:38.047" v="61" actId="26606"/>
          <ac:spMkLst>
            <pc:docMk/>
            <pc:sldMk cId="1287352041" sldId="385"/>
            <ac:spMk id="9" creationId="{23207CC6-EAA1-4BFF-A48A-DECAD8972717}"/>
          </ac:spMkLst>
        </pc:spChg>
        <pc:spChg chg="add">
          <ac:chgData name="Sunra Lambert-Baj" userId="65501b5a-e832-41ba-977e-da4c1b6a0277" providerId="ADAL" clId="{89B186D9-79EA-4D44-88D0-9A1984441DED}" dt="2019-08-28T10:01:38.047" v="61" actId="26606"/>
          <ac:spMkLst>
            <pc:docMk/>
            <pc:sldMk cId="1287352041" sldId="385"/>
            <ac:spMk id="11" creationId="{B234A3DD-923D-4166-8B19-7DD589908C68}"/>
          </ac:spMkLst>
        </pc:spChg>
        <pc:spChg chg="add">
          <ac:chgData name="Sunra Lambert-Baj" userId="65501b5a-e832-41ba-977e-da4c1b6a0277" providerId="ADAL" clId="{89B186D9-79EA-4D44-88D0-9A1984441DED}" dt="2019-08-28T10:01:38.047" v="61" actId="26606"/>
          <ac:spMkLst>
            <pc:docMk/>
            <pc:sldMk cId="1287352041" sldId="385"/>
            <ac:spMk id="13" creationId="{F6ACA5AC-3C5D-4994-B40F-FC8349E4D6F4}"/>
          </ac:spMkLst>
        </pc:spChg>
      </pc:sldChg>
      <pc:sldChg chg="addSp delSp modSp mod setBg setClrOvrMap">
        <pc:chgData name="Sunra Lambert-Baj" userId="65501b5a-e832-41ba-977e-da4c1b6a0277" providerId="ADAL" clId="{89B186D9-79EA-4D44-88D0-9A1984441DED}" dt="2019-08-28T10:01:45.350" v="63" actId="26606"/>
        <pc:sldMkLst>
          <pc:docMk/>
          <pc:sldMk cId="2605162974" sldId="386"/>
        </pc:sldMkLst>
        <pc:spChg chg="mod">
          <ac:chgData name="Sunra Lambert-Baj" userId="65501b5a-e832-41ba-977e-da4c1b6a0277" providerId="ADAL" clId="{89B186D9-79EA-4D44-88D0-9A1984441DED}" dt="2019-08-28T10:01:45.350" v="63" actId="26606"/>
          <ac:spMkLst>
            <pc:docMk/>
            <pc:sldMk cId="2605162974" sldId="386"/>
            <ac:spMk id="2" creationId="{00000000-0000-0000-0000-000000000000}"/>
          </ac:spMkLst>
        </pc:spChg>
        <pc:spChg chg="mod ord">
          <ac:chgData name="Sunra Lambert-Baj" userId="65501b5a-e832-41ba-977e-da4c1b6a0277" providerId="ADAL" clId="{89B186D9-79EA-4D44-88D0-9A1984441DED}" dt="2019-08-28T10:01:45.350" v="63" actId="26606"/>
          <ac:spMkLst>
            <pc:docMk/>
            <pc:sldMk cId="2605162974" sldId="386"/>
            <ac:spMk id="4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1:45.350" v="63" actId="26606"/>
          <ac:spMkLst>
            <pc:docMk/>
            <pc:sldMk cId="2605162974" sldId="386"/>
            <ac:spMk id="5" creationId="{00000000-0000-0000-0000-000000000000}"/>
          </ac:spMkLst>
        </pc:spChg>
        <pc:spChg chg="del mod">
          <ac:chgData name="Sunra Lambert-Baj" userId="65501b5a-e832-41ba-977e-da4c1b6a0277" providerId="ADAL" clId="{89B186D9-79EA-4D44-88D0-9A1984441DED}" dt="2019-08-28T10:01:45.350" v="63" actId="26606"/>
          <ac:spMkLst>
            <pc:docMk/>
            <pc:sldMk cId="2605162974" sldId="386"/>
            <ac:spMk id="8" creationId="{00000000-0000-0000-0000-000000000000}"/>
          </ac:spMkLst>
        </pc:spChg>
        <pc:spChg chg="add">
          <ac:chgData name="Sunra Lambert-Baj" userId="65501b5a-e832-41ba-977e-da4c1b6a0277" providerId="ADAL" clId="{89B186D9-79EA-4D44-88D0-9A1984441DED}" dt="2019-08-28T10:01:45.350" v="63" actId="26606"/>
          <ac:spMkLst>
            <pc:docMk/>
            <pc:sldMk cId="2605162974" sldId="386"/>
            <ac:spMk id="11" creationId="{867D4867-5BA7-4462-B2F6-A23F4A622AA7}"/>
          </ac:spMkLst>
        </pc:spChg>
        <pc:picChg chg="add">
          <ac:chgData name="Sunra Lambert-Baj" userId="65501b5a-e832-41ba-977e-da4c1b6a0277" providerId="ADAL" clId="{89B186D9-79EA-4D44-88D0-9A1984441DED}" dt="2019-08-28T10:01:45.350" v="63" actId="26606"/>
          <ac:picMkLst>
            <pc:docMk/>
            <pc:sldMk cId="2605162974" sldId="386"/>
            <ac:picMk id="6" creationId="{00000000-0000-0000-0000-000000000000}"/>
          </ac:picMkLst>
        </pc:picChg>
        <pc:picChg chg="del mod">
          <ac:chgData name="Sunra Lambert-Baj" userId="65501b5a-e832-41ba-977e-da4c1b6a0277" providerId="ADAL" clId="{89B186D9-79EA-4D44-88D0-9A1984441DED}" dt="2019-08-28T10:01:45.350" v="63" actId="26606"/>
          <ac:picMkLst>
            <pc:docMk/>
            <pc:sldMk cId="2605162974" sldId="386"/>
            <ac:picMk id="9" creationId="{00000000-0000-0000-0000-000000000000}"/>
          </ac:picMkLst>
        </pc:picChg>
      </pc:sldChg>
      <pc:sldChg chg="addSp delSp modSp mod setBg setClrOvrMap">
        <pc:chgData name="Sunra Lambert-Baj" userId="65501b5a-e832-41ba-977e-da4c1b6a0277" providerId="ADAL" clId="{89B186D9-79EA-4D44-88D0-9A1984441DED}" dt="2019-08-28T10:01:01.846" v="60" actId="26606"/>
        <pc:sldMkLst>
          <pc:docMk/>
          <pc:sldMk cId="549506134" sldId="387"/>
        </pc:sldMkLst>
        <pc:spChg chg="mod">
          <ac:chgData name="Sunra Lambert-Baj" userId="65501b5a-e832-41ba-977e-da4c1b6a0277" providerId="ADAL" clId="{89B186D9-79EA-4D44-88D0-9A1984441DED}" dt="2019-08-28T10:01:01.846" v="60" actId="26606"/>
          <ac:spMkLst>
            <pc:docMk/>
            <pc:sldMk cId="549506134" sldId="387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1:01.846" v="60" actId="26606"/>
          <ac:spMkLst>
            <pc:docMk/>
            <pc:sldMk cId="549506134" sldId="387"/>
            <ac:spMk id="3" creationId="{00000000-0000-0000-0000-000000000000}"/>
          </ac:spMkLst>
        </pc:spChg>
        <pc:spChg chg="mod ord">
          <ac:chgData name="Sunra Lambert-Baj" userId="65501b5a-e832-41ba-977e-da4c1b6a0277" providerId="ADAL" clId="{89B186D9-79EA-4D44-88D0-9A1984441DED}" dt="2019-08-28T10:01:01.846" v="60" actId="26606"/>
          <ac:spMkLst>
            <pc:docMk/>
            <pc:sldMk cId="549506134" sldId="387"/>
            <ac:spMk id="4" creationId="{00000000-0000-0000-0000-000000000000}"/>
          </ac:spMkLst>
        </pc:spChg>
        <pc:spChg chg="add del">
          <ac:chgData name="Sunra Lambert-Baj" userId="65501b5a-e832-41ba-977e-da4c1b6a0277" providerId="ADAL" clId="{89B186D9-79EA-4D44-88D0-9A1984441DED}" dt="2019-08-28T10:01:01.839" v="59" actId="26606"/>
          <ac:spMkLst>
            <pc:docMk/>
            <pc:sldMk cId="549506134" sldId="387"/>
            <ac:spMk id="11" creationId="{867D4867-5BA7-4462-B2F6-A23F4A622AA7}"/>
          </ac:spMkLst>
        </pc:spChg>
        <pc:spChg chg="add">
          <ac:chgData name="Sunra Lambert-Baj" userId="65501b5a-e832-41ba-977e-da4c1b6a0277" providerId="ADAL" clId="{89B186D9-79EA-4D44-88D0-9A1984441DED}" dt="2019-08-28T10:01:01.846" v="60" actId="26606"/>
          <ac:spMkLst>
            <pc:docMk/>
            <pc:sldMk cId="549506134" sldId="387"/>
            <ac:spMk id="13" creationId="{42A5316D-ED2F-4F89-B4B4-8D9240B1A348}"/>
          </ac:spMkLst>
        </pc:spChg>
        <pc:picChg chg="mod ord">
          <ac:chgData name="Sunra Lambert-Baj" userId="65501b5a-e832-41ba-977e-da4c1b6a0277" providerId="ADAL" clId="{89B186D9-79EA-4D44-88D0-9A1984441DED}" dt="2019-08-28T10:01:01.846" v="60" actId="26606"/>
          <ac:picMkLst>
            <pc:docMk/>
            <pc:sldMk cId="549506134" sldId="387"/>
            <ac:picMk id="6" creationId="{00000000-0000-0000-0000-000000000000}"/>
          </ac:picMkLst>
        </pc:picChg>
      </pc:sldChg>
      <pc:sldChg chg="addSp modSp mod setBg setClrOvrMap">
        <pc:chgData name="Sunra Lambert-Baj" userId="65501b5a-e832-41ba-977e-da4c1b6a0277" providerId="ADAL" clId="{89B186D9-79EA-4D44-88D0-9A1984441DED}" dt="2019-08-28T10:02:29.339" v="68" actId="26606"/>
        <pc:sldMkLst>
          <pc:docMk/>
          <pc:sldMk cId="14768443" sldId="390"/>
        </pc:sldMkLst>
        <pc:spChg chg="mod">
          <ac:chgData name="Sunra Lambert-Baj" userId="65501b5a-e832-41ba-977e-da4c1b6a0277" providerId="ADAL" clId="{89B186D9-79EA-4D44-88D0-9A1984441DED}" dt="2019-08-28T10:02:29.339" v="68" actId="26606"/>
          <ac:spMkLst>
            <pc:docMk/>
            <pc:sldMk cId="14768443" sldId="390"/>
            <ac:spMk id="2" creationId="{8E3DD79B-B99A-4E88-92B0-DEE81E847347}"/>
          </ac:spMkLst>
        </pc:spChg>
        <pc:spChg chg="mod">
          <ac:chgData name="Sunra Lambert-Baj" userId="65501b5a-e832-41ba-977e-da4c1b6a0277" providerId="ADAL" clId="{89B186D9-79EA-4D44-88D0-9A1984441DED}" dt="2019-08-28T10:02:29.339" v="68" actId="26606"/>
          <ac:spMkLst>
            <pc:docMk/>
            <pc:sldMk cId="14768443" sldId="390"/>
            <ac:spMk id="3" creationId="{31FC0A71-ACA3-47C4-AC2B-A12D4479836D}"/>
          </ac:spMkLst>
        </pc:spChg>
        <pc:spChg chg="add">
          <ac:chgData name="Sunra Lambert-Baj" userId="65501b5a-e832-41ba-977e-da4c1b6a0277" providerId="ADAL" clId="{89B186D9-79EA-4D44-88D0-9A1984441DED}" dt="2019-08-28T10:02:29.339" v="68" actId="26606"/>
          <ac:spMkLst>
            <pc:docMk/>
            <pc:sldMk cId="14768443" sldId="390"/>
            <ac:spMk id="8" creationId="{D3FFFA32-D9F4-4AF9-A025-CD128AC85E32}"/>
          </ac:spMkLst>
        </pc:spChg>
        <pc:grpChg chg="add">
          <ac:chgData name="Sunra Lambert-Baj" userId="65501b5a-e832-41ba-977e-da4c1b6a0277" providerId="ADAL" clId="{89B186D9-79EA-4D44-88D0-9A1984441DED}" dt="2019-08-28T10:02:29.339" v="68" actId="26606"/>
          <ac:grpSpMkLst>
            <pc:docMk/>
            <pc:sldMk cId="14768443" sldId="390"/>
            <ac:grpSpMk id="10" creationId="{2823A416-999C-4FA3-A853-0AE48404B5D7}"/>
          </ac:grpSpMkLst>
        </pc:grpChg>
      </pc:sldChg>
      <pc:sldChg chg="del">
        <pc:chgData name="Sunra Lambert-Baj" userId="65501b5a-e832-41ba-977e-da4c1b6a0277" providerId="ADAL" clId="{89B186D9-79EA-4D44-88D0-9A1984441DED}" dt="2019-08-28T09:59:50.123" v="3" actId="2696"/>
        <pc:sldMkLst>
          <pc:docMk/>
          <pc:sldMk cId="1517720507" sldId="428"/>
        </pc:sldMkLst>
      </pc:sldChg>
      <pc:sldChg chg="addSp delSp modSp mod setBg setClrOvrMap">
        <pc:chgData name="Sunra Lambert-Baj" userId="65501b5a-e832-41ba-977e-da4c1b6a0277" providerId="ADAL" clId="{89B186D9-79EA-4D44-88D0-9A1984441DED}" dt="2019-08-28T10:03:13.826" v="83" actId="26606"/>
        <pc:sldMkLst>
          <pc:docMk/>
          <pc:sldMk cId="1082543277" sldId="447"/>
        </pc:sldMkLst>
        <pc:spChg chg="mod">
          <ac:chgData name="Sunra Lambert-Baj" userId="65501b5a-e832-41ba-977e-da4c1b6a0277" providerId="ADAL" clId="{89B186D9-79EA-4D44-88D0-9A1984441DED}" dt="2019-08-28T10:03:13.826" v="83" actId="26606"/>
          <ac:spMkLst>
            <pc:docMk/>
            <pc:sldMk cId="1082543277" sldId="447"/>
            <ac:spMk id="2" creationId="{00000000-0000-0000-0000-000000000000}"/>
          </ac:spMkLst>
        </pc:spChg>
        <pc:spChg chg="mod">
          <ac:chgData name="Sunra Lambert-Baj" userId="65501b5a-e832-41ba-977e-da4c1b6a0277" providerId="ADAL" clId="{89B186D9-79EA-4D44-88D0-9A1984441DED}" dt="2019-08-28T10:03:13.826" v="83" actId="26606"/>
          <ac:spMkLst>
            <pc:docMk/>
            <pc:sldMk cId="1082543277" sldId="447"/>
            <ac:spMk id="3" creationId="{00000000-0000-0000-0000-000000000000}"/>
          </ac:spMkLst>
        </pc:spChg>
        <pc:spChg chg="add del">
          <ac:chgData name="Sunra Lambert-Baj" userId="65501b5a-e832-41ba-977e-da4c1b6a0277" providerId="ADAL" clId="{89B186D9-79EA-4D44-88D0-9A1984441DED}" dt="2019-08-28T10:03:00.944" v="75" actId="26606"/>
          <ac:spMkLst>
            <pc:docMk/>
            <pc:sldMk cId="1082543277" sldId="447"/>
            <ac:spMk id="8" creationId="{8D70B121-56F4-4848-B38B-182089D909FA}"/>
          </ac:spMkLst>
        </pc:spChg>
        <pc:spChg chg="add del">
          <ac:chgData name="Sunra Lambert-Baj" userId="65501b5a-e832-41ba-977e-da4c1b6a0277" providerId="ADAL" clId="{89B186D9-79EA-4D44-88D0-9A1984441DED}" dt="2019-08-28T10:03:04.600" v="77" actId="26606"/>
          <ac:spMkLst>
            <pc:docMk/>
            <pc:sldMk cId="1082543277" sldId="447"/>
            <ac:spMk id="12" creationId="{5B336162-B533-4EFE-8BB3-8EBB4A5E32F8}"/>
          </ac:spMkLst>
        </pc:spChg>
        <pc:spChg chg="add del">
          <ac:chgData name="Sunra Lambert-Baj" userId="65501b5a-e832-41ba-977e-da4c1b6a0277" providerId="ADAL" clId="{89B186D9-79EA-4D44-88D0-9A1984441DED}" dt="2019-08-28T10:03:07.415" v="79" actId="26606"/>
          <ac:spMkLst>
            <pc:docMk/>
            <pc:sldMk cId="1082543277" sldId="447"/>
            <ac:spMk id="14" creationId="{3A4F209C-C20E-4FA7-B241-1EF4F8D193B2}"/>
          </ac:spMkLst>
        </pc:spChg>
        <pc:spChg chg="add del">
          <ac:chgData name="Sunra Lambert-Baj" userId="65501b5a-e832-41ba-977e-da4c1b6a0277" providerId="ADAL" clId="{89B186D9-79EA-4D44-88D0-9A1984441DED}" dt="2019-08-28T10:03:07.415" v="79" actId="26606"/>
          <ac:spMkLst>
            <pc:docMk/>
            <pc:sldMk cId="1082543277" sldId="447"/>
            <ac:spMk id="15" creationId="{E4564234-45B0-4ED8-A9E2-199C00173276}"/>
          </ac:spMkLst>
        </pc:spChg>
        <pc:spChg chg="add del">
          <ac:chgData name="Sunra Lambert-Baj" userId="65501b5a-e832-41ba-977e-da4c1b6a0277" providerId="ADAL" clId="{89B186D9-79EA-4D44-88D0-9A1984441DED}" dt="2019-08-28T10:03:12.430" v="81" actId="26606"/>
          <ac:spMkLst>
            <pc:docMk/>
            <pc:sldMk cId="1082543277" sldId="447"/>
            <ac:spMk id="17" creationId="{5B336162-B533-4EFE-8BB3-8EBB4A5E32F8}"/>
          </ac:spMkLst>
        </pc:spChg>
        <pc:spChg chg="add del">
          <ac:chgData name="Sunra Lambert-Baj" userId="65501b5a-e832-41ba-977e-da4c1b6a0277" providerId="ADAL" clId="{89B186D9-79EA-4D44-88D0-9A1984441DED}" dt="2019-08-28T10:03:13.826" v="83" actId="26606"/>
          <ac:spMkLst>
            <pc:docMk/>
            <pc:sldMk cId="1082543277" sldId="447"/>
            <ac:spMk id="19" creationId="{8D70B121-56F4-4848-B38B-182089D909FA}"/>
          </ac:spMkLst>
        </pc:spChg>
        <pc:cxnChg chg="add del">
          <ac:chgData name="Sunra Lambert-Baj" userId="65501b5a-e832-41ba-977e-da4c1b6a0277" providerId="ADAL" clId="{89B186D9-79EA-4D44-88D0-9A1984441DED}" dt="2019-08-28T10:03:00.944" v="75" actId="26606"/>
          <ac:cxnSpMkLst>
            <pc:docMk/>
            <pc:sldMk cId="1082543277" sldId="447"/>
            <ac:cxnSpMk id="10" creationId="{2D72A2C9-F3CA-4216-8BAD-FA4C970C3C4E}"/>
          </ac:cxnSpMkLst>
        </pc:cxnChg>
        <pc:cxnChg chg="add del">
          <ac:chgData name="Sunra Lambert-Baj" userId="65501b5a-e832-41ba-977e-da4c1b6a0277" providerId="ADAL" clId="{89B186D9-79EA-4D44-88D0-9A1984441DED}" dt="2019-08-28T10:03:13.826" v="83" actId="26606"/>
          <ac:cxnSpMkLst>
            <pc:docMk/>
            <pc:sldMk cId="1082543277" sldId="447"/>
            <ac:cxnSpMk id="20" creationId="{2D72A2C9-F3CA-4216-8BAD-FA4C970C3C4E}"/>
          </ac:cxnSpMkLst>
        </pc:cxnChg>
      </pc:sldChg>
      <pc:sldChg chg="del">
        <pc:chgData name="Sunra Lambert-Baj" userId="65501b5a-e832-41ba-977e-da4c1b6a0277" providerId="ADAL" clId="{89B186D9-79EA-4D44-88D0-9A1984441DED}" dt="2019-08-28T09:59:50.322" v="14" actId="2696"/>
        <pc:sldMkLst>
          <pc:docMk/>
          <pc:sldMk cId="441445018" sldId="523"/>
        </pc:sldMkLst>
      </pc:sldChg>
      <pc:sldChg chg="del">
        <pc:chgData name="Sunra Lambert-Baj" userId="65501b5a-e832-41ba-977e-da4c1b6a0277" providerId="ADAL" clId="{89B186D9-79EA-4D44-88D0-9A1984441DED}" dt="2019-08-28T09:59:50.401" v="19" actId="2696"/>
        <pc:sldMkLst>
          <pc:docMk/>
          <pc:sldMk cId="1594827539" sldId="524"/>
        </pc:sldMkLst>
      </pc:sldChg>
      <pc:sldChg chg="addSp delSp modSp mod setBg">
        <pc:chgData name="Sunra Lambert-Baj" userId="65501b5a-e832-41ba-977e-da4c1b6a0277" providerId="ADAL" clId="{89B186D9-79EA-4D44-88D0-9A1984441DED}" dt="2019-08-28T10:00:35.054" v="55" actId="26606"/>
        <pc:sldMkLst>
          <pc:docMk/>
          <pc:sldMk cId="1786945178" sldId="525"/>
        </pc:sldMkLst>
        <pc:spChg chg="mod">
          <ac:chgData name="Sunra Lambert-Baj" userId="65501b5a-e832-41ba-977e-da4c1b6a0277" providerId="ADAL" clId="{89B186D9-79EA-4D44-88D0-9A1984441DED}" dt="2019-08-28T10:00:35.054" v="55" actId="26606"/>
          <ac:spMkLst>
            <pc:docMk/>
            <pc:sldMk cId="1786945178" sldId="525"/>
            <ac:spMk id="2" creationId="{83AADBEE-BC2B-4790-9192-9EA7140ACE63}"/>
          </ac:spMkLst>
        </pc:spChg>
        <pc:spChg chg="del">
          <ac:chgData name="Sunra Lambert-Baj" userId="65501b5a-e832-41ba-977e-da4c1b6a0277" providerId="ADAL" clId="{89B186D9-79EA-4D44-88D0-9A1984441DED}" dt="2019-08-28T10:00:35.054" v="55" actId="26606"/>
          <ac:spMkLst>
            <pc:docMk/>
            <pc:sldMk cId="1786945178" sldId="525"/>
            <ac:spMk id="3" creationId="{04033BF3-DAE1-457E-B096-9B03DBDD9341}"/>
          </ac:spMkLst>
        </pc:spChg>
        <pc:spChg chg="mod">
          <ac:chgData name="Sunra Lambert-Baj" userId="65501b5a-e832-41ba-977e-da4c1b6a0277" providerId="ADAL" clId="{89B186D9-79EA-4D44-88D0-9A1984441DED}" dt="2019-08-28T10:00:35.054" v="55" actId="26606"/>
          <ac:spMkLst>
            <pc:docMk/>
            <pc:sldMk cId="1786945178" sldId="525"/>
            <ac:spMk id="4" creationId="{7BA4CB8E-433E-439F-8BA9-CC739FDF082E}"/>
          </ac:spMkLst>
        </pc:spChg>
        <pc:spChg chg="add">
          <ac:chgData name="Sunra Lambert-Baj" userId="65501b5a-e832-41ba-977e-da4c1b6a0277" providerId="ADAL" clId="{89B186D9-79EA-4D44-88D0-9A1984441DED}" dt="2019-08-28T10:00:35.054" v="55" actId="26606"/>
          <ac:spMkLst>
            <pc:docMk/>
            <pc:sldMk cId="1786945178" sldId="525"/>
            <ac:spMk id="11" creationId="{46C2E80F-49A6-4372-B103-219D417A55ED}"/>
          </ac:spMkLst>
        </pc:spChg>
        <pc:graphicFrameChg chg="add">
          <ac:chgData name="Sunra Lambert-Baj" userId="65501b5a-e832-41ba-977e-da4c1b6a0277" providerId="ADAL" clId="{89B186D9-79EA-4D44-88D0-9A1984441DED}" dt="2019-08-28T10:00:35.054" v="55" actId="26606"/>
          <ac:graphicFrameMkLst>
            <pc:docMk/>
            <pc:sldMk cId="1786945178" sldId="525"/>
            <ac:graphicFrameMk id="6" creationId="{6952F42E-930F-45A7-9102-94AB3D5FC0EE}"/>
          </ac:graphicFrameMkLst>
        </pc:graphicFrameChg>
      </pc:sldChg>
      <pc:sldChg chg="del">
        <pc:chgData name="Sunra Lambert-Baj" userId="65501b5a-e832-41ba-977e-da4c1b6a0277" providerId="ADAL" clId="{89B186D9-79EA-4D44-88D0-9A1984441DED}" dt="2019-08-28T09:59:50.185" v="5" actId="2696"/>
        <pc:sldMkLst>
          <pc:docMk/>
          <pc:sldMk cId="3161877623" sldId="527"/>
        </pc:sldMkLst>
      </pc:sldChg>
      <pc:sldChg chg="del">
        <pc:chgData name="Sunra Lambert-Baj" userId="65501b5a-e832-41ba-977e-da4c1b6a0277" providerId="ADAL" clId="{89B186D9-79EA-4D44-88D0-9A1984441DED}" dt="2019-08-28T09:59:50.209" v="7" actId="2696"/>
        <pc:sldMkLst>
          <pc:docMk/>
          <pc:sldMk cId="1870664908" sldId="528"/>
        </pc:sldMkLst>
      </pc:sldChg>
      <pc:sldChg chg="del">
        <pc:chgData name="Sunra Lambert-Baj" userId="65501b5a-e832-41ba-977e-da4c1b6a0277" providerId="ADAL" clId="{89B186D9-79EA-4D44-88D0-9A1984441DED}" dt="2019-08-28T09:59:50.242" v="9" actId="2696"/>
        <pc:sldMkLst>
          <pc:docMk/>
          <pc:sldMk cId="1668558264" sldId="529"/>
        </pc:sldMkLst>
      </pc:sldChg>
      <pc:sldChg chg="del">
        <pc:chgData name="Sunra Lambert-Baj" userId="65501b5a-e832-41ba-977e-da4c1b6a0277" providerId="ADAL" clId="{89B186D9-79EA-4D44-88D0-9A1984441DED}" dt="2019-08-28T09:59:50.265" v="11" actId="2696"/>
        <pc:sldMkLst>
          <pc:docMk/>
          <pc:sldMk cId="4175227312" sldId="531"/>
        </pc:sldMkLst>
      </pc:sldChg>
      <pc:sldChg chg="del">
        <pc:chgData name="Sunra Lambert-Baj" userId="65501b5a-e832-41ba-977e-da4c1b6a0277" providerId="ADAL" clId="{89B186D9-79EA-4D44-88D0-9A1984441DED}" dt="2019-08-28T09:59:50.254" v="10" actId="2696"/>
        <pc:sldMkLst>
          <pc:docMk/>
          <pc:sldMk cId="3694529191" sldId="532"/>
        </pc:sldMkLst>
      </pc:sldChg>
      <pc:sldChg chg="del">
        <pc:chgData name="Sunra Lambert-Baj" userId="65501b5a-e832-41ba-977e-da4c1b6a0277" providerId="ADAL" clId="{89B186D9-79EA-4D44-88D0-9A1984441DED}" dt="2019-08-28T09:59:50.312" v="13" actId="2696"/>
        <pc:sldMkLst>
          <pc:docMk/>
          <pc:sldMk cId="4144747864" sldId="533"/>
        </pc:sldMkLst>
      </pc:sldChg>
      <pc:sldChg chg="del">
        <pc:chgData name="Sunra Lambert-Baj" userId="65501b5a-e832-41ba-977e-da4c1b6a0277" providerId="ADAL" clId="{89B186D9-79EA-4D44-88D0-9A1984441DED}" dt="2019-08-28T09:59:50.333" v="15" actId="2696"/>
        <pc:sldMkLst>
          <pc:docMk/>
          <pc:sldMk cId="3630955824" sldId="534"/>
        </pc:sldMkLst>
      </pc:sldChg>
      <pc:sldChg chg="del">
        <pc:chgData name="Sunra Lambert-Baj" userId="65501b5a-e832-41ba-977e-da4c1b6a0277" providerId="ADAL" clId="{89B186D9-79EA-4D44-88D0-9A1984441DED}" dt="2019-08-28T09:59:50.283" v="12" actId="2696"/>
        <pc:sldMkLst>
          <pc:docMk/>
          <pc:sldMk cId="846327597" sldId="536"/>
        </pc:sldMkLst>
      </pc:sldChg>
      <pc:sldChg chg="del">
        <pc:chgData name="Sunra Lambert-Baj" userId="65501b5a-e832-41ba-977e-da4c1b6a0277" providerId="ADAL" clId="{89B186D9-79EA-4D44-88D0-9A1984441DED}" dt="2019-08-28T09:59:50.350" v="16" actId="2696"/>
        <pc:sldMkLst>
          <pc:docMk/>
          <pc:sldMk cId="4118221956" sldId="537"/>
        </pc:sldMkLst>
      </pc:sldChg>
      <pc:sldChg chg="del">
        <pc:chgData name="Sunra Lambert-Baj" userId="65501b5a-e832-41ba-977e-da4c1b6a0277" providerId="ADAL" clId="{89B186D9-79EA-4D44-88D0-9A1984441DED}" dt="2019-08-28T09:59:50.363" v="17" actId="2696"/>
        <pc:sldMkLst>
          <pc:docMk/>
          <pc:sldMk cId="321685863" sldId="538"/>
        </pc:sldMkLst>
      </pc:sldChg>
      <pc:sldChg chg="del">
        <pc:chgData name="Sunra Lambert-Baj" userId="65501b5a-e832-41ba-977e-da4c1b6a0277" providerId="ADAL" clId="{89B186D9-79EA-4D44-88D0-9A1984441DED}" dt="2019-08-28T09:59:50.382" v="18" actId="2696"/>
        <pc:sldMkLst>
          <pc:docMk/>
          <pc:sldMk cId="1029118767" sldId="541"/>
        </pc:sldMkLst>
      </pc:sldChg>
      <pc:sldChg chg="del">
        <pc:chgData name="Sunra Lambert-Baj" userId="65501b5a-e832-41ba-977e-da4c1b6a0277" providerId="ADAL" clId="{89B186D9-79EA-4D44-88D0-9A1984441DED}" dt="2019-08-28T09:59:50.417" v="20" actId="2696"/>
        <pc:sldMkLst>
          <pc:docMk/>
          <pc:sldMk cId="4290156149" sldId="542"/>
        </pc:sldMkLst>
      </pc:sldChg>
      <pc:sldChg chg="del">
        <pc:chgData name="Sunra Lambert-Baj" userId="65501b5a-e832-41ba-977e-da4c1b6a0277" providerId="ADAL" clId="{89B186D9-79EA-4D44-88D0-9A1984441DED}" dt="2019-08-28T09:59:50.425" v="21" actId="2696"/>
        <pc:sldMkLst>
          <pc:docMk/>
          <pc:sldMk cId="2233716852" sldId="543"/>
        </pc:sldMkLst>
      </pc:sldChg>
      <pc:sldChg chg="del">
        <pc:chgData name="Sunra Lambert-Baj" userId="65501b5a-e832-41ba-977e-da4c1b6a0277" providerId="ADAL" clId="{89B186D9-79EA-4D44-88D0-9A1984441DED}" dt="2019-08-28T09:59:50.080" v="0" actId="2696"/>
        <pc:sldMkLst>
          <pc:docMk/>
          <pc:sldMk cId="1547821870" sldId="545"/>
        </pc:sldMkLst>
      </pc:sldChg>
      <pc:sldChg chg="del">
        <pc:chgData name="Sunra Lambert-Baj" userId="65501b5a-e832-41ba-977e-da4c1b6a0277" providerId="ADAL" clId="{89B186D9-79EA-4D44-88D0-9A1984441DED}" dt="2019-08-28T09:59:50.220" v="8" actId="2696"/>
        <pc:sldMkLst>
          <pc:docMk/>
          <pc:sldMk cId="2559967441" sldId="546"/>
        </pc:sldMkLst>
      </pc:sldChg>
      <pc:sldChg chg="del">
        <pc:chgData name="Sunra Lambert-Baj" userId="65501b5a-e832-41ba-977e-da4c1b6a0277" providerId="ADAL" clId="{89B186D9-79EA-4D44-88D0-9A1984441DED}" dt="2019-08-28T09:59:50.091" v="1" actId="2696"/>
        <pc:sldMkLst>
          <pc:docMk/>
          <pc:sldMk cId="2242575702" sldId="548"/>
        </pc:sldMkLst>
      </pc:sldChg>
      <pc:sldChg chg="del">
        <pc:chgData name="Sunra Lambert-Baj" userId="65501b5a-e832-41ba-977e-da4c1b6a0277" providerId="ADAL" clId="{89B186D9-79EA-4D44-88D0-9A1984441DED}" dt="2019-08-28T09:59:50.450" v="23" actId="2696"/>
        <pc:sldMkLst>
          <pc:docMk/>
          <pc:sldMk cId="3625468539" sldId="5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BC843-70BB-4C85-A540-B33AEFB8B56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9A185E-BAAB-4AD9-A3F8-0D122A6C275F}">
      <dgm:prSet/>
      <dgm:spPr/>
      <dgm:t>
        <a:bodyPr/>
        <a:lstStyle/>
        <a:p>
          <a:r>
            <a:rPr lang="en-US" dirty="0"/>
            <a:t>There are many guides, manuals, frameworks, documents available on how to be conflict sensitive and how to do analysis. </a:t>
          </a:r>
        </a:p>
      </dgm:t>
    </dgm:pt>
    <dgm:pt modelId="{4C893958-9583-4804-AFBC-70725977EAC0}" type="parTrans" cxnId="{46908E0C-F2D0-4336-9E68-2C1EEBBF5DFA}">
      <dgm:prSet/>
      <dgm:spPr/>
      <dgm:t>
        <a:bodyPr/>
        <a:lstStyle/>
        <a:p>
          <a:endParaRPr lang="en-US"/>
        </a:p>
      </dgm:t>
    </dgm:pt>
    <dgm:pt modelId="{6216C017-A39D-4EE8-993A-E3A5BFA16424}" type="sibTrans" cxnId="{46908E0C-F2D0-4336-9E68-2C1EEBBF5DFA}">
      <dgm:prSet/>
      <dgm:spPr/>
      <dgm:t>
        <a:bodyPr/>
        <a:lstStyle/>
        <a:p>
          <a:endParaRPr lang="en-US"/>
        </a:p>
      </dgm:t>
    </dgm:pt>
    <dgm:pt modelId="{6FDC7E72-EEE2-4682-8E53-1694ED72D2A3}">
      <dgm:prSet/>
      <dgm:spPr/>
      <dgm:t>
        <a:bodyPr/>
        <a:lstStyle/>
        <a:p>
          <a:r>
            <a:rPr lang="en-US" dirty="0"/>
            <a:t>Many are technical or academic and require significant resources to implement. Factors that often discourage implementers from doing it. </a:t>
          </a:r>
        </a:p>
      </dgm:t>
    </dgm:pt>
    <dgm:pt modelId="{899249E5-F96C-4A67-A8D8-3863E45E6A40}" type="parTrans" cxnId="{68ECED30-3477-4F09-B695-26FFBE5E2264}">
      <dgm:prSet/>
      <dgm:spPr/>
      <dgm:t>
        <a:bodyPr/>
        <a:lstStyle/>
        <a:p>
          <a:endParaRPr lang="en-US"/>
        </a:p>
      </dgm:t>
    </dgm:pt>
    <dgm:pt modelId="{89D8FD72-A98D-49A4-BE60-B074E7C09529}" type="sibTrans" cxnId="{68ECED30-3477-4F09-B695-26FFBE5E2264}">
      <dgm:prSet/>
      <dgm:spPr/>
      <dgm:t>
        <a:bodyPr/>
        <a:lstStyle/>
        <a:p>
          <a:endParaRPr lang="en-US"/>
        </a:p>
      </dgm:t>
    </dgm:pt>
    <dgm:pt modelId="{C84882B2-E9EB-40B3-8209-9CE0C671A30E}" type="pres">
      <dgm:prSet presAssocID="{F44BC843-70BB-4C85-A540-B33AEFB8B560}" presName="Name0" presStyleCnt="0">
        <dgm:presLayoutVars>
          <dgm:dir/>
          <dgm:resizeHandles val="exact"/>
        </dgm:presLayoutVars>
      </dgm:prSet>
      <dgm:spPr/>
    </dgm:pt>
    <dgm:pt modelId="{F4928FF9-722C-4D60-9E96-6D217342FA17}" type="pres">
      <dgm:prSet presAssocID="{099A185E-BAAB-4AD9-A3F8-0D122A6C275F}" presName="node" presStyleLbl="node1" presStyleIdx="0" presStyleCnt="2">
        <dgm:presLayoutVars>
          <dgm:bulletEnabled val="1"/>
        </dgm:presLayoutVars>
      </dgm:prSet>
      <dgm:spPr/>
    </dgm:pt>
    <dgm:pt modelId="{5F646568-F0E3-4F5E-B685-18E49017C5DC}" type="pres">
      <dgm:prSet presAssocID="{6216C017-A39D-4EE8-993A-E3A5BFA16424}" presName="sibTrans" presStyleLbl="sibTrans1D1" presStyleIdx="0" presStyleCnt="1"/>
      <dgm:spPr/>
    </dgm:pt>
    <dgm:pt modelId="{4B93A0A9-5F0B-4512-8DB6-4080F03902B1}" type="pres">
      <dgm:prSet presAssocID="{6216C017-A39D-4EE8-993A-E3A5BFA16424}" presName="connectorText" presStyleLbl="sibTrans1D1" presStyleIdx="0" presStyleCnt="1"/>
      <dgm:spPr/>
    </dgm:pt>
    <dgm:pt modelId="{5F8E78A1-05A4-407F-91F5-83467969E613}" type="pres">
      <dgm:prSet presAssocID="{6FDC7E72-EEE2-4682-8E53-1694ED72D2A3}" presName="node" presStyleLbl="node1" presStyleIdx="1" presStyleCnt="2">
        <dgm:presLayoutVars>
          <dgm:bulletEnabled val="1"/>
        </dgm:presLayoutVars>
      </dgm:prSet>
      <dgm:spPr/>
    </dgm:pt>
  </dgm:ptLst>
  <dgm:cxnLst>
    <dgm:cxn modelId="{46908E0C-F2D0-4336-9E68-2C1EEBBF5DFA}" srcId="{F44BC843-70BB-4C85-A540-B33AEFB8B560}" destId="{099A185E-BAAB-4AD9-A3F8-0D122A6C275F}" srcOrd="0" destOrd="0" parTransId="{4C893958-9583-4804-AFBC-70725977EAC0}" sibTransId="{6216C017-A39D-4EE8-993A-E3A5BFA16424}"/>
    <dgm:cxn modelId="{68ECED30-3477-4F09-B695-26FFBE5E2264}" srcId="{F44BC843-70BB-4C85-A540-B33AEFB8B560}" destId="{6FDC7E72-EEE2-4682-8E53-1694ED72D2A3}" srcOrd="1" destOrd="0" parTransId="{899249E5-F96C-4A67-A8D8-3863E45E6A40}" sibTransId="{89D8FD72-A98D-49A4-BE60-B074E7C09529}"/>
    <dgm:cxn modelId="{E663A240-6322-4300-B994-F28CA591C337}" type="presOf" srcId="{F44BC843-70BB-4C85-A540-B33AEFB8B560}" destId="{C84882B2-E9EB-40B3-8209-9CE0C671A30E}" srcOrd="0" destOrd="0" presId="urn:microsoft.com/office/officeart/2016/7/layout/RepeatingBendingProcessNew"/>
    <dgm:cxn modelId="{D9DCE073-55AF-49B7-8F00-E424B3AC362D}" type="presOf" srcId="{099A185E-BAAB-4AD9-A3F8-0D122A6C275F}" destId="{F4928FF9-722C-4D60-9E96-6D217342FA17}" srcOrd="0" destOrd="0" presId="urn:microsoft.com/office/officeart/2016/7/layout/RepeatingBendingProcessNew"/>
    <dgm:cxn modelId="{5045CD80-63D6-40D6-9E07-75F312FDB8B7}" type="presOf" srcId="{6216C017-A39D-4EE8-993A-E3A5BFA16424}" destId="{4B93A0A9-5F0B-4512-8DB6-4080F03902B1}" srcOrd="1" destOrd="0" presId="urn:microsoft.com/office/officeart/2016/7/layout/RepeatingBendingProcessNew"/>
    <dgm:cxn modelId="{D49B71A6-60E9-4881-BE2C-99685E18048C}" type="presOf" srcId="{6FDC7E72-EEE2-4682-8E53-1694ED72D2A3}" destId="{5F8E78A1-05A4-407F-91F5-83467969E613}" srcOrd="0" destOrd="0" presId="urn:microsoft.com/office/officeart/2016/7/layout/RepeatingBendingProcessNew"/>
    <dgm:cxn modelId="{4DE852B2-7A8C-4742-80C9-D1166B39FC08}" type="presOf" srcId="{6216C017-A39D-4EE8-993A-E3A5BFA16424}" destId="{5F646568-F0E3-4F5E-B685-18E49017C5DC}" srcOrd="0" destOrd="0" presId="urn:microsoft.com/office/officeart/2016/7/layout/RepeatingBendingProcessNew"/>
    <dgm:cxn modelId="{3E8E0034-787F-4737-B7A9-6CD17E91C9F3}" type="presParOf" srcId="{C84882B2-E9EB-40B3-8209-9CE0C671A30E}" destId="{F4928FF9-722C-4D60-9E96-6D217342FA17}" srcOrd="0" destOrd="0" presId="urn:microsoft.com/office/officeart/2016/7/layout/RepeatingBendingProcessNew"/>
    <dgm:cxn modelId="{503E925F-497B-4FBC-8C40-D735B54D3704}" type="presParOf" srcId="{C84882B2-E9EB-40B3-8209-9CE0C671A30E}" destId="{5F646568-F0E3-4F5E-B685-18E49017C5DC}" srcOrd="1" destOrd="0" presId="urn:microsoft.com/office/officeart/2016/7/layout/RepeatingBendingProcessNew"/>
    <dgm:cxn modelId="{4360FC05-28DD-439C-A916-A460798D0695}" type="presParOf" srcId="{5F646568-F0E3-4F5E-B685-18E49017C5DC}" destId="{4B93A0A9-5F0B-4512-8DB6-4080F03902B1}" srcOrd="0" destOrd="0" presId="urn:microsoft.com/office/officeart/2016/7/layout/RepeatingBendingProcessNew"/>
    <dgm:cxn modelId="{0C6F5D65-18B9-4A77-BFDD-ADDE54748888}" type="presParOf" srcId="{C84882B2-E9EB-40B3-8209-9CE0C671A30E}" destId="{5F8E78A1-05A4-407F-91F5-83467969E61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7CFCD-D3A3-4C11-8A59-C3E8EAAC4C2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C3C410-3CDE-45F5-B718-2B52603F3694}">
      <dgm:prSet/>
      <dgm:spPr/>
      <dgm:t>
        <a:bodyPr/>
        <a:lstStyle/>
        <a:p>
          <a:r>
            <a:rPr lang="en-US"/>
            <a:t>The facilitator will now put you into four groups </a:t>
          </a:r>
        </a:p>
      </dgm:t>
    </dgm:pt>
    <dgm:pt modelId="{A5C2B4E4-B166-40F5-9E3B-3E260AC16E45}" type="parTrans" cxnId="{CAA40D61-1E85-4423-B7C4-902C83A2304F}">
      <dgm:prSet/>
      <dgm:spPr/>
      <dgm:t>
        <a:bodyPr/>
        <a:lstStyle/>
        <a:p>
          <a:endParaRPr lang="en-US"/>
        </a:p>
      </dgm:t>
    </dgm:pt>
    <dgm:pt modelId="{9977A034-8FDF-4691-88F6-087F8A6EFF7A}" type="sibTrans" cxnId="{CAA40D61-1E85-4423-B7C4-902C83A2304F}">
      <dgm:prSet/>
      <dgm:spPr/>
      <dgm:t>
        <a:bodyPr/>
        <a:lstStyle/>
        <a:p>
          <a:endParaRPr lang="en-US"/>
        </a:p>
      </dgm:t>
    </dgm:pt>
    <dgm:pt modelId="{973C63AE-8D34-4DF6-BF0F-4F4C11FE9341}">
      <dgm:prSet/>
      <dgm:spPr/>
      <dgm:t>
        <a:bodyPr/>
        <a:lstStyle/>
        <a:p>
          <a:r>
            <a:rPr lang="en-US"/>
            <a:t>Please appoint or elect a chair, a note taker, a timekeeper, and a presenter. </a:t>
          </a:r>
        </a:p>
      </dgm:t>
    </dgm:pt>
    <dgm:pt modelId="{90BD1707-A1D1-45C8-A20A-C2FF100D74AE}" type="parTrans" cxnId="{B64F8D93-B14C-4BF6-9AAF-A67A101EBDB5}">
      <dgm:prSet/>
      <dgm:spPr/>
      <dgm:t>
        <a:bodyPr/>
        <a:lstStyle/>
        <a:p>
          <a:endParaRPr lang="en-US"/>
        </a:p>
      </dgm:t>
    </dgm:pt>
    <dgm:pt modelId="{EB63E765-EE1E-4F38-8FEC-D1200AB35FCB}" type="sibTrans" cxnId="{B64F8D93-B14C-4BF6-9AAF-A67A101EBDB5}">
      <dgm:prSet/>
      <dgm:spPr/>
      <dgm:t>
        <a:bodyPr/>
        <a:lstStyle/>
        <a:p>
          <a:endParaRPr lang="en-US"/>
        </a:p>
      </dgm:t>
    </dgm:pt>
    <dgm:pt modelId="{5E1D6D49-A3AE-43F4-9BA7-1FEEEAF658D8}" type="pres">
      <dgm:prSet presAssocID="{5147CFCD-D3A3-4C11-8A59-C3E8EAAC4C23}" presName="linear" presStyleCnt="0">
        <dgm:presLayoutVars>
          <dgm:animLvl val="lvl"/>
          <dgm:resizeHandles val="exact"/>
        </dgm:presLayoutVars>
      </dgm:prSet>
      <dgm:spPr/>
    </dgm:pt>
    <dgm:pt modelId="{A6D144C7-F133-4049-9569-2A1379520C28}" type="pres">
      <dgm:prSet presAssocID="{70C3C410-3CDE-45F5-B718-2B52603F369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52FB44-2B37-4F4E-A1ED-71285796921F}" type="pres">
      <dgm:prSet presAssocID="{9977A034-8FDF-4691-88F6-087F8A6EFF7A}" presName="spacer" presStyleCnt="0"/>
      <dgm:spPr/>
    </dgm:pt>
    <dgm:pt modelId="{69E91C44-1969-4A1E-93B4-A512CBB3636E}" type="pres">
      <dgm:prSet presAssocID="{973C63AE-8D34-4DF6-BF0F-4F4C11FE93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B4EA513-422E-452F-A6D5-75F477B428C6}" type="presOf" srcId="{973C63AE-8D34-4DF6-BF0F-4F4C11FE9341}" destId="{69E91C44-1969-4A1E-93B4-A512CBB3636E}" srcOrd="0" destOrd="0" presId="urn:microsoft.com/office/officeart/2005/8/layout/vList2"/>
    <dgm:cxn modelId="{CAA40D61-1E85-4423-B7C4-902C83A2304F}" srcId="{5147CFCD-D3A3-4C11-8A59-C3E8EAAC4C23}" destId="{70C3C410-3CDE-45F5-B718-2B52603F3694}" srcOrd="0" destOrd="0" parTransId="{A5C2B4E4-B166-40F5-9E3B-3E260AC16E45}" sibTransId="{9977A034-8FDF-4691-88F6-087F8A6EFF7A}"/>
    <dgm:cxn modelId="{97B62D6A-646C-418A-B124-D92F05E986D8}" type="presOf" srcId="{70C3C410-3CDE-45F5-B718-2B52603F3694}" destId="{A6D144C7-F133-4049-9569-2A1379520C28}" srcOrd="0" destOrd="0" presId="urn:microsoft.com/office/officeart/2005/8/layout/vList2"/>
    <dgm:cxn modelId="{18890B83-DDE2-4455-AA54-49105B49019A}" type="presOf" srcId="{5147CFCD-D3A3-4C11-8A59-C3E8EAAC4C23}" destId="{5E1D6D49-A3AE-43F4-9BA7-1FEEEAF658D8}" srcOrd="0" destOrd="0" presId="urn:microsoft.com/office/officeart/2005/8/layout/vList2"/>
    <dgm:cxn modelId="{B64F8D93-B14C-4BF6-9AAF-A67A101EBDB5}" srcId="{5147CFCD-D3A3-4C11-8A59-C3E8EAAC4C23}" destId="{973C63AE-8D34-4DF6-BF0F-4F4C11FE9341}" srcOrd="1" destOrd="0" parTransId="{90BD1707-A1D1-45C8-A20A-C2FF100D74AE}" sibTransId="{EB63E765-EE1E-4F38-8FEC-D1200AB35FCB}"/>
    <dgm:cxn modelId="{1D7DF857-1A3A-45CB-8396-CA93BE3ABE31}" type="presParOf" srcId="{5E1D6D49-A3AE-43F4-9BA7-1FEEEAF658D8}" destId="{A6D144C7-F133-4049-9569-2A1379520C28}" srcOrd="0" destOrd="0" presId="urn:microsoft.com/office/officeart/2005/8/layout/vList2"/>
    <dgm:cxn modelId="{AF0F415C-1BDC-4BB2-A6C7-06FE06E92771}" type="presParOf" srcId="{5E1D6D49-A3AE-43F4-9BA7-1FEEEAF658D8}" destId="{FC52FB44-2B37-4F4E-A1ED-71285796921F}" srcOrd="1" destOrd="0" presId="urn:microsoft.com/office/officeart/2005/8/layout/vList2"/>
    <dgm:cxn modelId="{EFCFD9A2-0FEE-492E-AB1B-489224F834CF}" type="presParOf" srcId="{5E1D6D49-A3AE-43F4-9BA7-1FEEEAF658D8}" destId="{69E91C44-1969-4A1E-93B4-A512CBB363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46568-F0E3-4F5E-B685-18E49017C5DC}">
      <dsp:nvSpPr>
        <dsp:cNvPr id="0" name=""/>
        <dsp:cNvSpPr/>
      </dsp:nvSpPr>
      <dsp:spPr>
        <a:xfrm>
          <a:off x="2999105" y="2336310"/>
          <a:ext cx="91440" cy="865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30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2427" y="2764482"/>
        <a:ext cx="44795" cy="8959"/>
      </dsp:txXfrm>
    </dsp:sp>
    <dsp:sp modelId="{F4928FF9-722C-4D60-9E96-6D217342FA17}">
      <dsp:nvSpPr>
        <dsp:cNvPr id="0" name=""/>
        <dsp:cNvSpPr/>
      </dsp:nvSpPr>
      <dsp:spPr>
        <a:xfrm>
          <a:off x="1097207" y="969"/>
          <a:ext cx="3895235" cy="2337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70" tIns="200351" rIns="190870" bIns="20035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There are many guides, manuals, frameworks, documents available on how to be conflict sensitive and how to do analysis. </a:t>
          </a:r>
        </a:p>
      </dsp:txBody>
      <dsp:txXfrm>
        <a:off x="1097207" y="969"/>
        <a:ext cx="3895235" cy="2337141"/>
      </dsp:txXfrm>
    </dsp:sp>
    <dsp:sp modelId="{5F8E78A1-05A4-407F-91F5-83467969E613}">
      <dsp:nvSpPr>
        <dsp:cNvPr id="0" name=""/>
        <dsp:cNvSpPr/>
      </dsp:nvSpPr>
      <dsp:spPr>
        <a:xfrm>
          <a:off x="1097207" y="3234014"/>
          <a:ext cx="3895235" cy="233714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870" tIns="200351" rIns="190870" bIns="20035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Many are technical or academic and require significant resources to implement. Factors that often discourage implementers from doing it. </a:t>
          </a:r>
        </a:p>
      </dsp:txBody>
      <dsp:txXfrm>
        <a:off x="1097207" y="3234014"/>
        <a:ext cx="3895235" cy="2337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144C7-F133-4049-9569-2A1379520C28}">
      <dsp:nvSpPr>
        <dsp:cNvPr id="0" name=""/>
        <dsp:cNvSpPr/>
      </dsp:nvSpPr>
      <dsp:spPr>
        <a:xfrm>
          <a:off x="0" y="647487"/>
          <a:ext cx="6513603" cy="2237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The facilitator will now put you into four groups </a:t>
          </a:r>
        </a:p>
      </dsp:txBody>
      <dsp:txXfrm>
        <a:off x="109232" y="756719"/>
        <a:ext cx="6295139" cy="2019161"/>
      </dsp:txXfrm>
    </dsp:sp>
    <dsp:sp modelId="{69E91C44-1969-4A1E-93B4-A512CBB3636E}">
      <dsp:nvSpPr>
        <dsp:cNvPr id="0" name=""/>
        <dsp:cNvSpPr/>
      </dsp:nvSpPr>
      <dsp:spPr>
        <a:xfrm>
          <a:off x="0" y="3000313"/>
          <a:ext cx="6513603" cy="22376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Please appoint or elect a chair, a note taker, a timekeeper, and a presenter. </a:t>
          </a:r>
        </a:p>
      </dsp:txBody>
      <dsp:txXfrm>
        <a:off x="109232" y="3109545"/>
        <a:ext cx="6295139" cy="2019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90D5-EDC7-4477-97BA-E201AD98FCD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1529-708D-4B90-B60A-316CE18B7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WHEN INDICATED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036B-6BC0-6140-8671-00DAA3B363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2F18-FA25-4E19-AD6D-74EF8357E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2D60-4FED-4C4F-85CC-0209A351C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DDFC0-7D59-4442-89A1-127F6B28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B408-8E11-4034-A276-E86B1A4E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AB89-933B-4FBC-8215-9D424ED1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6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759E-2DAC-4B4A-AD71-7F9ED2C1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736B7-0F3B-4EFA-88EE-BBF3630C1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4BD9-702A-44D2-88EE-CB953EDD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D3C2-6F18-4804-9423-BD84527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AC912-8A28-4BE6-B507-B93B4268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B0A899-63FF-43D5-8C92-F1EEEF3F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C1CC0-2422-430E-9132-911504C1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C2153-39B7-461C-854F-63692C70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7C4F6-3495-41E5-A2A3-4FC656A7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32E8A-C509-4E76-992C-B7B253D9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4484-74A8-4C72-904A-828396C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AB82-E746-4B68-BADE-90508A1E2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01B4-6955-47FF-9A06-487856D1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B508C-8349-4AD8-A174-68359B3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055F-0439-476B-A8CF-618E0F8B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3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13FD-3362-43E3-9EA2-2F40577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57B59-10D7-49F3-A8A9-36FD8472F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2270-F743-4B29-B387-90ECF211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E1F6-A262-4C7E-920F-07E81880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33345-8F2E-42C3-9433-9C34A8CD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2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3E55-42CE-4A99-B513-332E7290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9C43-5786-4A57-9C55-4B2D4E252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5BA1-DE37-4285-ACFA-3DBD1B04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F37B9-52AA-4DD9-B6CD-ED1B0226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B317B-732A-4F00-BA6F-299EECF4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20CD-1256-4BFA-9146-BE5AEFC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BAE5-ED3E-4C05-8C28-A578D828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BC24-66ED-49E3-B769-C6A0F92E4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BAA5-4251-466F-A6A0-CF9BE47A0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D942-68A7-4C39-8479-CD917F10B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B23CE-0C66-4786-B6A2-F0BEF398D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54B64-6C9C-4A5E-ACFB-E51E52476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F971B-C27B-4FB0-9299-5526499F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A4CC6-868B-402C-9293-5CA8B8BC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04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2B09-91FC-4DF9-A514-E5532398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D5E19-5BD0-4528-9677-F6CDDC95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49126-1071-4B6B-ACC8-551970FA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3D08E-5BE9-45EA-B829-189A967A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4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F1DA0-5F59-4B72-AAC1-327A7A58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515C-F05E-4931-BB45-407C969B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B0F13-90FE-4C3F-808A-61D709E5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7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3E77-791B-4A0E-A1C2-F72DF137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B3DEC-7B0E-45BE-82B0-1F645C26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E2AE5-79EC-49E5-A115-1944F7A95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10FF-4106-45B5-8982-3A4A5A48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D549C-A6FC-4B4F-8B8C-A92D8E37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0A26-5947-4937-8CF2-AD519A7D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8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29D5-1224-447E-B873-0C3BEE6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ADA0C-B14B-4A7C-A178-64D80C1CF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9ABE2-A22F-47EE-B47D-B92448E44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7A979-A488-4F59-8444-66B5E098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E81D-A940-40AA-8B38-8A1E24D8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B3115-DC22-45D0-88D4-0830BB46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8B851-3522-4605-A2AB-220BF5D0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727D4-832D-41AA-B829-16B5F016A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7BA5-211C-4623-B63E-E29EAC94A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A33F-0F3F-49F2-B4F3-4631ACE2012F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DFFC-1761-45A0-87AD-66ED1493A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7ADCC-1E05-43A8-A055-2263072E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E190-10F1-44CF-8CA9-66E4FCE38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.conflictsensitivity.org/wp-content/uploads/2015/04/6602_HowToGuide_CSF_WEB_3.pdf" TargetMode="External"/><Relationship Id="rId7" Type="http://schemas.openxmlformats.org/officeDocument/2006/relationships/hyperlink" Target="https://books.google.dk/books/about/The_Oxford_Handbook_of_Gender_and_Confli.html?id=BA9EDwAAQBAJ&amp;redir_esc=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acollaborative.org/publication/a-distinction-with-a-difference-conflict-sensitivity-and-peacebuilding/" TargetMode="External"/><Relationship Id="rId5" Type="http://schemas.openxmlformats.org/officeDocument/2006/relationships/hyperlink" Target="https://static1.squarespace.com/static/5770df60f7e0abe5ca052566/t/57bb1c84197aeaff49514e1e/1471880329197/What-++Do+no+harm+conflict+sensitivity+peacebuilding+(2)-test.pdf" TargetMode="External"/><Relationship Id="rId4" Type="http://schemas.openxmlformats.org/officeDocument/2006/relationships/hyperlink" Target="http://local.conflictsensitivity.org/wp-content/uploads/2015/05/Conflict-Sensitive-Approaches-to-Development-Humanitarian-Assistance-and-Peacebuilding-Resource-Pack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" TargetMode="External"/><Relationship Id="rId2" Type="http://schemas.openxmlformats.org/officeDocument/2006/relationships/hyperlink" Target="mailto:sulb@dca.d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stle_mountain_2003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stle_mountain_2003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September 2019</a:t>
            </a:r>
          </a:p>
          <a:p>
            <a:r>
              <a:rPr lang="en-US" sz="1800" dirty="0"/>
              <a:t>South Sudan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2182" y="2776538"/>
            <a:ext cx="9995962" cy="138118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2"/>
                </a:solidFill>
              </a:rPr>
              <a:t>Understanding Conflict Sensitivity </a:t>
            </a:r>
            <a:br>
              <a:rPr lang="en-US" sz="3100" dirty="0">
                <a:solidFill>
                  <a:schemeClr val="bg2"/>
                </a:solidFill>
              </a:rPr>
            </a:br>
            <a:r>
              <a:rPr lang="en-GB" sz="3100" dirty="0">
                <a:solidFill>
                  <a:schemeClr val="bg2"/>
                </a:solidFill>
              </a:rPr>
              <a:t>How to  be more conflict sensitive</a:t>
            </a:r>
            <a:endParaRPr lang="en-US" sz="31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C83A6-F6DC-49A2-9A8E-3FB13AE59BF8}"/>
              </a:ext>
            </a:extLst>
          </p:cNvPr>
          <p:cNvSpPr txBox="1"/>
          <p:nvPr/>
        </p:nvSpPr>
        <p:spPr>
          <a:xfrm>
            <a:off x="5655379" y="1959594"/>
            <a:ext cx="337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 III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15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ADBEE-BC2B-4790-9192-9EA7140A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CB8E-433E-439F-8BA9-CC739FDF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FEDADC-150A-4A6B-B72F-9450ECCCDD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952F42E-930F-45A7-9102-94AB3D5FC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5776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94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Rapid Conflict Analysis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Step 1</a:t>
            </a:r>
          </a:p>
          <a:p>
            <a:r>
              <a:rPr lang="en-US" b="1">
                <a:solidFill>
                  <a:schemeClr val="accent1"/>
                </a:solidFill>
              </a:rPr>
              <a:t>Understanding the Context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16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Step 1 Understanding the context</a:t>
            </a:r>
            <a:br>
              <a:rPr lang="en-US" sz="2800"/>
            </a:br>
            <a:r>
              <a:rPr lang="en-US" sz="2800"/>
              <a:t> -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In your groups. Please map out Tiko. </a:t>
            </a:r>
          </a:p>
          <a:p>
            <a:r>
              <a:rPr lang="en-US" sz="2000"/>
              <a:t>Place any important information such as landmarks, roads, borders, conflict areas.</a:t>
            </a:r>
          </a:p>
          <a:p>
            <a:r>
              <a:rPr lang="en-US" sz="2000"/>
              <a:t>Use the key as a guide.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06" y="643467"/>
            <a:ext cx="2962082" cy="5410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2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9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Step 1 Understanding the context Stakeholder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3299"/>
            <a:ext cx="3542861" cy="30911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700"/>
              <a:t>Identify 10 key stakeholders (e.g. organisations, government bodies, individuals, communities, businesses).</a:t>
            </a:r>
          </a:p>
          <a:p>
            <a:r>
              <a:rPr lang="en-US" sz="1700"/>
              <a:t>Discuss who to include and why</a:t>
            </a:r>
          </a:p>
          <a:p>
            <a:r>
              <a:rPr lang="en-US" sz="1700"/>
              <a:t>The size of circle denotes ability to influence the context</a:t>
            </a:r>
          </a:p>
          <a:p>
            <a:endParaRPr lang="en-US" sz="17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84978" y="6356350"/>
            <a:ext cx="146882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0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2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4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1 Understanding the context </a:t>
            </a: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Actor/ Stakeholder Analysis</a:t>
            </a:r>
          </a:p>
        </p:txBody>
      </p:sp>
      <p:pic>
        <p:nvPicPr>
          <p:cNvPr id="28" name="Content Placeholder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28A06BC-DBA6-4A7A-B4FB-35B42A217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60" y="643464"/>
            <a:ext cx="5772648" cy="32759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6961AC6-8537-9B4F-ACB1-2B3309533CDE}" type="slidenum">
              <a:rPr lang="en-US">
                <a:solidFill>
                  <a:srgbClr val="FFFFFF">
                    <a:alpha val="60000"/>
                  </a:srgbClr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0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1 Understanding the context </a:t>
            </a:r>
            <a:b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Stakeholder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04673" y="2348680"/>
            <a:ext cx="4662678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Add the following lines to represent the relations between the different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15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2436261"/>
            <a:ext cx="4333875" cy="315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4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/>
              <a:t>Step 1 Understanding the context</a:t>
            </a:r>
            <a:br>
              <a:rPr lang="en-US" sz="2800"/>
            </a:br>
            <a:r>
              <a:rPr lang="en-US" sz="2800"/>
              <a:t>- The Challenge Tree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400"/>
              <a:t>Draw a picture of a tree similar to the one opposite</a:t>
            </a:r>
          </a:p>
          <a:p>
            <a:r>
              <a:rPr lang="en-US" sz="1400"/>
              <a:t>The Challenge Tree represents the factors / root causes that fuel challenges and problems.</a:t>
            </a:r>
          </a:p>
          <a:p>
            <a:r>
              <a:rPr lang="en-US" sz="1400"/>
              <a:t>The roots represent  factors that are underground / unseen (e.g. social prejudice, discrimination, inequality, unemployment). </a:t>
            </a:r>
          </a:p>
          <a:p>
            <a:r>
              <a:rPr lang="en-US" sz="1400"/>
              <a:t>The trunk represents factors that are visible (e.g. presence of weapons, poor infrastructure, lack of government services).</a:t>
            </a:r>
          </a:p>
          <a:p>
            <a:r>
              <a:rPr lang="en-US" sz="1400"/>
              <a:t>The leaves represent the effects (e.g. conflict, death, injury, breakdown in trust, damage to property, high crime, lack of rule of law). </a:t>
            </a:r>
          </a:p>
          <a:p>
            <a:r>
              <a:rPr lang="en-US" sz="1400"/>
              <a:t>The examples above are general. Try to make examples as specific as possible according to the context. 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48" y="623916"/>
            <a:ext cx="3039208" cy="383496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16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3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800"/>
              <a:t>Step 1 Understanding the context</a:t>
            </a:r>
            <a:br>
              <a:rPr lang="en-US" sz="2800"/>
            </a:br>
            <a:r>
              <a:rPr lang="en-US" sz="2800"/>
              <a:t>The Opportunity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Draw another Tree </a:t>
            </a:r>
          </a:p>
          <a:p>
            <a:r>
              <a:rPr lang="en-US" sz="1800" dirty="0"/>
              <a:t>This tree identifies opportunities </a:t>
            </a:r>
          </a:p>
          <a:p>
            <a:r>
              <a:rPr lang="en-US" sz="1800" dirty="0"/>
              <a:t>Identify unseen opportunities that lie underground (e.g. </a:t>
            </a:r>
            <a:r>
              <a:rPr lang="en-US" sz="1800"/>
              <a:t>Opporutnity</a:t>
            </a:r>
            <a:r>
              <a:rPr lang="en-US" sz="1800" dirty="0"/>
              <a:t> to build trust between community X and Y through collaborative activities based on food support)</a:t>
            </a:r>
          </a:p>
          <a:p>
            <a:r>
              <a:rPr lang="en-US" sz="1800" dirty="0"/>
              <a:t>Identify visible opportunities as part of the trunk (e.g. Community X has food that could be provided to community Y). </a:t>
            </a:r>
          </a:p>
          <a:p>
            <a:r>
              <a:rPr lang="en-US" sz="1800" dirty="0"/>
              <a:t>Identify effects (e.g. Increased trust between all </a:t>
            </a:r>
            <a:r>
              <a:rPr lang="en-US" sz="1800"/>
              <a:t>communties</a:t>
            </a:r>
            <a:r>
              <a:rPr lang="en-US" sz="1800" dirty="0"/>
              <a:t> in </a:t>
            </a:r>
            <a:r>
              <a:rPr lang="en-US" sz="1800"/>
              <a:t>Tiko</a:t>
            </a:r>
            <a:r>
              <a:rPr lang="en-US" sz="1800" dirty="0"/>
              <a:t>).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48" y="623916"/>
            <a:ext cx="3039208" cy="3834963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890947E-5F8E-A142-A61A-19D7A0A55A46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  <a:defRPr/>
              </a:pPr>
              <a:t>17</a:t>
            </a:fld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1 Understanding the context 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Trends Snapshot</a:t>
            </a:r>
            <a:b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300450"/>
            <a:ext cx="4167376" cy="11555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in your groups whether the situation in Tiko is getting better, the same or worse.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>
                <a:solidFill>
                  <a:srgbClr val="D9D9D9"/>
                </a:solidFill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5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Political Situation / Economic Situation / Social Situation / Safety Situation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3468" y="2638043"/>
            <a:ext cx="3363974" cy="3415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Capture the above areas.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Is it better, worse, or the same?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Why is it better, worse, or the same.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/>
              <a:t>Capture aspects using bullet points on a flipchart.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8048" y="643467"/>
            <a:ext cx="54101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172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</a:rPr>
              <a:t>How to 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become more conflict sensitive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Purpose</a:t>
            </a:r>
          </a:p>
          <a:p>
            <a:r>
              <a:rPr lang="en-US" sz="2400"/>
              <a:t>To familiarise </a:t>
            </a:r>
            <a:r>
              <a:rPr lang="en-US" sz="2400" dirty="0"/>
              <a:t>participants with rapid analysis tools</a:t>
            </a:r>
          </a:p>
          <a:p>
            <a:pPr marL="0" indent="0">
              <a:buNone/>
            </a:pPr>
            <a:r>
              <a:rPr lang="en-US" sz="2400" b="1" dirty="0"/>
              <a:t>Objective </a:t>
            </a:r>
          </a:p>
          <a:p>
            <a:r>
              <a:rPr lang="en-GB" sz="2400" dirty="0"/>
              <a:t>Participants can use practical tools to rapidly analyse their operational environment, and report identified programming hazards/opportunities to management so that action can be taken.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Rapid Context Assessment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Step 2</a:t>
            </a:r>
          </a:p>
          <a:p>
            <a:r>
              <a:rPr lang="en-US" b="1">
                <a:solidFill>
                  <a:schemeClr val="accent1"/>
                </a:solidFill>
              </a:rPr>
              <a:t>Understanding the two-way interaction between project activities and the context </a:t>
            </a:r>
          </a:p>
          <a:p>
            <a:endParaRPr lang="en-US" b="1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5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1500" b="1">
                <a:solidFill>
                  <a:srgbClr val="262626"/>
                </a:solidFill>
              </a:rPr>
              <a:t>Step 2</a:t>
            </a:r>
            <a:br>
              <a:rPr lang="en-US" sz="1500" b="1">
                <a:solidFill>
                  <a:srgbClr val="262626"/>
                </a:solidFill>
              </a:rPr>
            </a:br>
            <a:r>
              <a:rPr lang="en-US" sz="1500" b="1">
                <a:solidFill>
                  <a:srgbClr val="262626"/>
                </a:solidFill>
              </a:rPr>
              <a:t>Understanding the two-way interaction between project activities and the context</a:t>
            </a:r>
            <a:br>
              <a:rPr lang="en-US" sz="1500" b="1">
                <a:solidFill>
                  <a:srgbClr val="262626"/>
                </a:solidFill>
              </a:rPr>
            </a:br>
            <a:br>
              <a:rPr lang="en-US" sz="1500" b="1">
                <a:solidFill>
                  <a:srgbClr val="262626"/>
                </a:solidFill>
              </a:rPr>
            </a:br>
            <a:endParaRPr lang="en-US" sz="150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/>
              <a:t>Discuss in your group how Tiko may have affected GoodAid’s activities? Positive? Negative? Why?</a:t>
            </a:r>
          </a:p>
          <a:p>
            <a:r>
              <a:rPr lang="en-US" sz="2400"/>
              <a:t>Discuss how GoodAid’s activities may have affected Tiko? Positive? Negative? Why?</a:t>
            </a:r>
          </a:p>
          <a:p>
            <a:r>
              <a:rPr lang="en-US" sz="2400"/>
              <a:t>Capture key aspects using bullet points on flipchart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5174" y="6270771"/>
            <a:ext cx="7786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2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Rapid Conflict Analysis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pPr lvl="0"/>
            <a:r>
              <a:rPr lang="en-GB" b="1">
                <a:solidFill>
                  <a:schemeClr val="accent1"/>
                </a:solidFill>
              </a:rPr>
              <a:t>Step 3</a:t>
            </a:r>
          </a:p>
          <a:p>
            <a:pPr lvl="0"/>
            <a:r>
              <a:rPr lang="en-GB" b="1">
                <a:solidFill>
                  <a:schemeClr val="accent1"/>
                </a:solidFill>
              </a:rPr>
              <a:t>Acting to minimise negative impact and maximise positive impact </a:t>
            </a:r>
            <a:endParaRPr lang="en-GB">
              <a:solidFill>
                <a:schemeClr val="accent1"/>
              </a:solidFill>
            </a:endParaRPr>
          </a:p>
          <a:p>
            <a:r>
              <a:rPr lang="en-US" b="1">
                <a:solidFill>
                  <a:schemeClr val="accent1"/>
                </a:solidFill>
              </a:rPr>
              <a:t>Strategic Planning &amp; Project Management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mtClean="0"/>
              <a:pPr>
                <a:spcAft>
                  <a:spcPts val="60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1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lvl="0" algn="ctr"/>
            <a:br>
              <a:rPr lang="en-GB" sz="1500" b="1">
                <a:solidFill>
                  <a:srgbClr val="262626"/>
                </a:solidFill>
              </a:rPr>
            </a:br>
            <a:br>
              <a:rPr lang="en-GB" sz="1500" b="1">
                <a:solidFill>
                  <a:srgbClr val="262626"/>
                </a:solidFill>
              </a:rPr>
            </a:br>
            <a:r>
              <a:rPr lang="en-GB" sz="1500" b="1">
                <a:solidFill>
                  <a:srgbClr val="262626"/>
                </a:solidFill>
              </a:rPr>
              <a:t>Step 3 - Acting to minimise negative impact and maximise positive impact </a:t>
            </a:r>
            <a:br>
              <a:rPr lang="en-GB" sz="1500" b="1">
                <a:solidFill>
                  <a:srgbClr val="262626"/>
                </a:solidFill>
              </a:rPr>
            </a:br>
            <a:br>
              <a:rPr lang="en-GB" sz="1500">
                <a:solidFill>
                  <a:srgbClr val="262626"/>
                </a:solidFill>
              </a:rPr>
            </a:br>
            <a:endParaRPr lang="en-US" sz="150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/>
              <a:t>Discuss in your groups how GoodAid could reduce negative impact and maximise positive impact </a:t>
            </a:r>
          </a:p>
          <a:p>
            <a:r>
              <a:rPr lang="en-US" sz="2400"/>
              <a:t>Should GoodAid change it’s activities? If so, how?</a:t>
            </a:r>
          </a:p>
          <a:p>
            <a:r>
              <a:rPr lang="en-US" sz="2400"/>
              <a:t>Go back to your Map. Discuss where GoodAid’s activities should take place over the next 6 months. Use a grey circle as a symbol for new locations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5174" y="6270771"/>
            <a:ext cx="7786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890947E-5F8E-A142-A61A-19D7A0A55A46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7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808676"/>
            <a:ext cx="12192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3DD79B-B99A-4E88-92B0-DEE81E84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5105400"/>
            <a:ext cx="9833548" cy="10668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F3F3F"/>
                </a:solidFill>
              </a:rPr>
              <a:t>Presentation</a:t>
            </a:r>
            <a:endParaRPr lang="en-GB" sz="4000">
              <a:solidFill>
                <a:srgbClr val="3F3F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0A71-ACA3-47C4-AC2B-A12D447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72046"/>
            <a:ext cx="9833548" cy="294557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Present your work to the other groups</a:t>
            </a:r>
          </a:p>
          <a:p>
            <a:endParaRPr lang="en-GB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Sources for further reference:</a:t>
            </a:r>
            <a:br>
              <a:rPr lang="en-US">
                <a:solidFill>
                  <a:schemeClr val="accent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sz="1700"/>
              <a:t>‘</a:t>
            </a:r>
            <a:r>
              <a:rPr lang="en-US" sz="1700">
                <a:hlinkClick r:id="rId3"/>
              </a:rPr>
              <a:t>How to guide on Conflict Sensitivity’</a:t>
            </a:r>
            <a:r>
              <a:rPr lang="en-US" sz="1700"/>
              <a:t> Conflict Sensitivity Consortium.</a:t>
            </a:r>
          </a:p>
          <a:p>
            <a:pPr marL="0" indent="0">
              <a:buNone/>
            </a:pPr>
            <a:endParaRPr lang="en-US" sz="1700"/>
          </a:p>
          <a:p>
            <a:r>
              <a:rPr lang="en-GB" sz="1700">
                <a:hlinkClick r:id="rId4"/>
              </a:rPr>
              <a:t>Conflict-sensitive approaches to development, humanitarian assistance and peacebuilding - A resource pack</a:t>
            </a:r>
            <a:r>
              <a:rPr lang="en-GB" sz="1700"/>
              <a:t>’ Saferworld et al.</a:t>
            </a:r>
          </a:p>
          <a:p>
            <a:endParaRPr lang="en-US" sz="1700"/>
          </a:p>
          <a:p>
            <a:r>
              <a:rPr lang="en-US" sz="1700"/>
              <a:t>‘</a:t>
            </a:r>
            <a:r>
              <a:rPr lang="en-US" sz="1700">
                <a:hlinkClick r:id="rId5"/>
              </a:rPr>
              <a:t>What is peacebuilding? Do no harm, conflict sensitivity and peacebuilding’ </a:t>
            </a:r>
            <a:r>
              <a:rPr lang="en-US" sz="1700"/>
              <a:t>Interpeace, K. Van Brabant.</a:t>
            </a:r>
            <a:endParaRPr lang="en-GB" sz="1700"/>
          </a:p>
          <a:p>
            <a:endParaRPr lang="en-GB" sz="1700"/>
          </a:p>
          <a:p>
            <a:r>
              <a:rPr lang="en-US" sz="1700"/>
              <a:t> </a:t>
            </a:r>
            <a:r>
              <a:rPr lang="en-US" sz="1700">
                <a:hlinkClick r:id="rId6"/>
              </a:rPr>
              <a:t>‘A Distinction with a Difference: Conflict Sensitivity and Peacebuilding’</a:t>
            </a:r>
            <a:r>
              <a:rPr lang="en-US" sz="1700"/>
              <a:t> CDA, Peter Woodrow.</a:t>
            </a:r>
          </a:p>
          <a:p>
            <a:endParaRPr lang="en-US" sz="1700"/>
          </a:p>
          <a:p>
            <a:r>
              <a:rPr lang="en-US" sz="1700">
                <a:hlinkClick r:id="rId7"/>
              </a:rPr>
              <a:t>‘The Oxford Handbook of Gender and Conflict’ </a:t>
            </a:r>
            <a:r>
              <a:rPr lang="en-US" sz="1700"/>
              <a:t>Ni Aolain et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E40BB70-EB3D-6D4C-8CFA-D73112F8F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/>
              <a:t>All material produced by Sunra Lambert Baj for DCA, 2019</a:t>
            </a:r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r>
              <a:rPr lang="en-US" sz="1400"/>
              <a:t>For more information regarding this presentation please contact:</a:t>
            </a:r>
          </a:p>
          <a:p>
            <a:pPr marL="0" indent="0" algn="ctr">
              <a:buNone/>
            </a:pPr>
            <a:r>
              <a:rPr lang="en-US" sz="1400">
                <a:hlinkClick r:id="rId2"/>
              </a:rPr>
              <a:t>sulb@dca.dk</a:t>
            </a: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endParaRPr lang="en-US" sz="1100"/>
          </a:p>
          <a:p>
            <a:pPr marL="0" indent="0">
              <a:buNone/>
            </a:pPr>
            <a:endParaRPr lang="en-US" sz="11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100" b="1" u="sng">
                <a:solidFill>
                  <a:schemeClr val="bg1">
                    <a:lumMod val="50000"/>
                  </a:schemeClr>
                </a:solidFill>
              </a:rPr>
              <a:t>Proprietary rights</a:t>
            </a:r>
          </a:p>
          <a:p>
            <a:pPr marL="0" indent="0"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Conflict Circle  ©  Helvetas ‘3 steps for working in fragile conflict-affected situations (WFCS)’ 2013</a:t>
            </a:r>
          </a:p>
          <a:p>
            <a:pPr marL="0" indent="0"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All photos © Sunra Lambert Baj</a:t>
            </a:r>
          </a:p>
          <a:p>
            <a:pPr marL="0" indent="0"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Graphics produced by Sunra Lambert Baj or downloaded from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hlinkClick r:id="rId3"/>
              </a:rPr>
              <a:t>www.openclipart.org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 (royalty free)</a:t>
            </a:r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/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E40BB70-EB3D-6D4C-8CFA-D73112F8F6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4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957B-B476-4D1F-886F-4590597C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/>
              <a:t>Approaches to Conflict Sensitivity </a:t>
            </a:r>
            <a:endParaRPr lang="en-GB" sz="370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E01FBDF7-88A2-45FE-8B59-3AF8C9D1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Academic</a:t>
            </a:r>
          </a:p>
          <a:p>
            <a:r>
              <a:rPr lang="en-US" sz="1800" dirty="0"/>
              <a:t>Time Consuming </a:t>
            </a:r>
          </a:p>
          <a:p>
            <a:r>
              <a:rPr lang="en-US" sz="1800" dirty="0"/>
              <a:t>Resource / time intensive</a:t>
            </a:r>
          </a:p>
          <a:p>
            <a:r>
              <a:rPr lang="en-US" sz="1800" dirty="0"/>
              <a:t>Technical </a:t>
            </a:r>
          </a:p>
          <a:p>
            <a:r>
              <a:rPr lang="en-US" sz="1800" dirty="0"/>
              <a:t>Many different types of methodology (conflict analysis, conflict assessments, conflict frameworks, PCIAs, Conflict toolkits)</a:t>
            </a:r>
          </a:p>
          <a:p>
            <a:r>
              <a:rPr lang="en-US" sz="1800" dirty="0"/>
              <a:t>Confusing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FE9D8B11-A7D2-41C9-BD77-9E1A594A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r="2" b="2001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91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C12EE-7255-47E3-8E37-BD4B85E4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to start?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D6CF28FF-E124-4526-B626-3F8E38601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170189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14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FF73-D2E2-4034-8FB2-B777E407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Conflict Sensitivity needs to be: 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4351A9B7-60CC-4626-B1AE-00A3B75A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377AF-CA1F-456F-8A08-754987CC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Cross-cutting (Institution-wide application) 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Flexible (context driven) 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Adequately resourced (time and cost) </a:t>
            </a: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Practical (not academic) 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CAB0C8C-455E-46A0-B463-89CF10043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225">
            <a:off x="8710811" y="2664963"/>
            <a:ext cx="2509509" cy="3571712"/>
          </a:xfrm>
          <a:prstGeom prst="rect">
            <a:avLst/>
          </a:prstGeom>
        </p:spPr>
      </p:pic>
      <p:pic>
        <p:nvPicPr>
          <p:cNvPr id="24" name="Picture 23" descr="A picture containing screenshot, text&#10;&#10;Description generated with very high confidence">
            <a:extLst>
              <a:ext uri="{FF2B5EF4-FFF2-40B4-BE49-F238E27FC236}">
                <a16:creationId xmlns:a16="http://schemas.microsoft.com/office/drawing/2014/main" id="{491EF8C5-FE1E-45DC-A6B6-3783B8CF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095">
            <a:off x="276847" y="1100134"/>
            <a:ext cx="3050660" cy="3742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DBD54-B14A-4137-B851-9C300FF9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Different Approaches</a:t>
            </a: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7C8E7C0-4679-40D1-A031-1534015F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806">
            <a:off x="3452446" y="1551377"/>
            <a:ext cx="2874389" cy="404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4305770-EFF9-4426-9905-23AD7167C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765">
            <a:off x="8580639" y="1693275"/>
            <a:ext cx="2939013" cy="3799213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AC9C12E-0B4B-4C6D-B055-BC0739F52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103">
            <a:off x="6288441" y="1499840"/>
            <a:ext cx="2768126" cy="3913398"/>
          </a:xfrm>
          <a:prstGeom prst="rect">
            <a:avLst/>
          </a:prstGeom>
        </p:spPr>
      </p:pic>
      <p:pic>
        <p:nvPicPr>
          <p:cNvPr id="18" name="Picture 1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88E9277-8B92-4630-8162-09FA8914A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52" y="1677853"/>
            <a:ext cx="2665435" cy="3760005"/>
          </a:xfrm>
          <a:prstGeom prst="rect">
            <a:avLst/>
          </a:prstGeom>
        </p:spPr>
      </p:pic>
      <p:pic>
        <p:nvPicPr>
          <p:cNvPr id="20" name="Picture 1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9DBD34C-2212-434A-A92C-354B1A68CB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719">
            <a:off x="9843810" y="1720419"/>
            <a:ext cx="2583180" cy="3329940"/>
          </a:xfrm>
          <a:prstGeom prst="rect">
            <a:avLst/>
          </a:prstGeom>
        </p:spPr>
      </p:pic>
      <p:pic>
        <p:nvPicPr>
          <p:cNvPr id="22" name="Picture 2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4A751D-3BD6-44FB-8D9E-4494A9770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234">
            <a:off x="7740609" y="2666014"/>
            <a:ext cx="2658751" cy="3764280"/>
          </a:xfrm>
          <a:prstGeom prst="rect">
            <a:avLst/>
          </a:prstGeom>
        </p:spPr>
      </p:pic>
      <p:pic>
        <p:nvPicPr>
          <p:cNvPr id="28" name="Picture 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0442EE-987C-408C-BC3C-B4BC7F35A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065">
            <a:off x="483571" y="2537333"/>
            <a:ext cx="2874390" cy="4021642"/>
          </a:xfrm>
          <a:prstGeom prst="rect">
            <a:avLst/>
          </a:prstGeom>
        </p:spPr>
      </p:pic>
      <p:pic>
        <p:nvPicPr>
          <p:cNvPr id="16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E483EBF-7AC3-4BF1-BF7A-CEDAFF34F9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371">
            <a:off x="2967912" y="2052889"/>
            <a:ext cx="2640260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2B2A655-37BB-4B2F-8B5C-F4764D523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980">
            <a:off x="6705531" y="1889423"/>
            <a:ext cx="3130866" cy="4394199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97C0662-7EA7-4319-BAA5-4D52EA4238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132">
            <a:off x="7928785" y="3976629"/>
            <a:ext cx="2023432" cy="1901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3A9869FD-7341-4DE7-8283-9D8170B167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" y="2520061"/>
            <a:ext cx="2786977" cy="36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AADF09-CFF3-4EEC-90A9-522FA631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Common Threads</a:t>
            </a:r>
            <a:endParaRPr lang="en-GB" sz="3600">
              <a:solidFill>
                <a:srgbClr val="FFFFFF"/>
              </a:solidFill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485DD86E-272D-4B8E-B74A-CC5107F00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2860" y="964051"/>
            <a:ext cx="2653976" cy="2653976"/>
          </a:xfrm>
          <a:prstGeom prst="rect">
            <a:avLst/>
          </a:prstGeom>
          <a:ln w="9525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A564-3AB2-464A-A539-F9F6F756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226" y="3229348"/>
            <a:ext cx="6281873" cy="1783977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Open Source analysis based on:</a:t>
            </a:r>
          </a:p>
          <a:p>
            <a:pPr lvl="1"/>
            <a:r>
              <a:rPr lang="en-US" sz="2000" dirty="0"/>
              <a:t>Timelines</a:t>
            </a:r>
          </a:p>
          <a:p>
            <a:pPr lvl="1"/>
            <a:r>
              <a:rPr lang="en-US" sz="2000" dirty="0"/>
              <a:t>Actors (stakeholders)</a:t>
            </a:r>
          </a:p>
          <a:p>
            <a:pPr lvl="1"/>
            <a:r>
              <a:rPr lang="en-US" sz="2000" dirty="0"/>
              <a:t>Causes (factors)</a:t>
            </a:r>
          </a:p>
          <a:p>
            <a:pPr lvl="1"/>
            <a:r>
              <a:rPr lang="en-US" sz="2000" dirty="0"/>
              <a:t>Trends (dynamics) 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3181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AC6FEA-EA7D-46F1-8BDF-D7CCE566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Common Threads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E379-7ACD-41C7-B213-C5B5E6E22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lvl="0"/>
            <a:r>
              <a:rPr lang="en-US" sz="2000" dirty="0"/>
              <a:t>Methodology is participatory, collaborative, public (e.g. Participatory Rural Appraisal). </a:t>
            </a:r>
          </a:p>
          <a:p>
            <a:pPr lvl="0"/>
            <a:r>
              <a:rPr lang="en-US" sz="2000" dirty="0"/>
              <a:t>Gathers insights from diverse perspectives (e.g. religious leaders, women, chiefs, government, youth, CSOs) </a:t>
            </a:r>
          </a:p>
          <a:p>
            <a:r>
              <a:rPr lang="en-US" sz="2000" dirty="0"/>
              <a:t>The Common purpose of conflict sensitive analysis is to help inform activities to minimise risk and maximise positive impact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68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CC2083D-5AB3-4641-BD24-681E43937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49" b="95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9D5D4-9EF9-48C9-B492-6876EC2A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/>
              <a:t>“Although there may be many paths up a mountain, the view from the top is the same”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07D0-4D6E-46DD-8E38-AA570583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Ancient Chinese proverb</a:t>
            </a:r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A091BF-9F04-4D7D-B8DB-1FE0C18B45D9}"/>
              </a:ext>
            </a:extLst>
          </p:cNvPr>
          <p:cNvSpPr txBox="1"/>
          <p:nvPr/>
        </p:nvSpPr>
        <p:spPr>
          <a:xfrm>
            <a:off x="9884957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en.wikipedia.org/wiki/File:Castle_mountain_2003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690B-A979-4641-92AB-87248B37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dirty="0"/>
              <a:t>Strategy:</a:t>
            </a:r>
            <a:br>
              <a:rPr lang="en-US" sz="4000" dirty="0"/>
            </a:br>
            <a:r>
              <a:rPr lang="en-US" sz="4000" dirty="0"/>
              <a:t>Rapid Context Assessment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2D42-029E-45FB-B03A-6BCB4C8E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552300" cy="3626917"/>
          </a:xfrm>
        </p:spPr>
        <p:txBody>
          <a:bodyPr>
            <a:normAutofit/>
          </a:bodyPr>
          <a:lstStyle/>
          <a:p>
            <a:r>
              <a:rPr lang="en-US" sz="2400" dirty="0"/>
              <a:t>Team: In-house (to start with)</a:t>
            </a:r>
          </a:p>
          <a:p>
            <a:r>
              <a:rPr lang="en-US" sz="2400" dirty="0"/>
              <a:t>Methodology: Participatory (based on participatory rural appraisal)  </a:t>
            </a:r>
          </a:p>
          <a:p>
            <a:r>
              <a:rPr lang="en-US" sz="2400" dirty="0"/>
              <a:t>Equipment: Practical tried-and-tested analytical tools based on common best practice. Nothing fancy. Basic and good-enough.  </a:t>
            </a:r>
          </a:p>
          <a:p>
            <a:r>
              <a:rPr lang="en-US" sz="2400" dirty="0"/>
              <a:t>Timing: check there is no storm approaching (e.g. audits, HQ deadlines, major violent conflict)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" name="Picture 9" descr="A large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28839E03-79B2-4398-A29B-8A93CFEC7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849" b="9565"/>
          <a:stretch/>
        </p:blipFill>
        <p:spPr>
          <a:xfrm>
            <a:off x="7829551" y="312981"/>
            <a:ext cx="4042409" cy="2273855"/>
          </a:xfrm>
          <a:prstGeom prst="rect">
            <a:avLst/>
          </a:prstGeom>
        </p:spPr>
      </p:pic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B217442A-0DE2-4902-B5BC-CDD4BB0B4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6259" y="2828925"/>
            <a:ext cx="3388994" cy="33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647061BBBD94C852BC76E52E501A4" ma:contentTypeVersion="11" ma:contentTypeDescription="Create a new document." ma:contentTypeScope="" ma:versionID="cb26d0513f26d073daf95984269263e2">
  <xsd:schema xmlns:xsd="http://www.w3.org/2001/XMLSchema" xmlns:xs="http://www.w3.org/2001/XMLSchema" xmlns:p="http://schemas.microsoft.com/office/2006/metadata/properties" xmlns:ns3="fba77120-691c-46b1-b5ac-b47fe8ffe31b" xmlns:ns4="e7093fd6-4359-4d94-9ae0-a2372f5d3995" targetNamespace="http://schemas.microsoft.com/office/2006/metadata/properties" ma:root="true" ma:fieldsID="c9b357afa54a3e91b5f9823fcc0aa583" ns3:_="" ns4:_="">
    <xsd:import namespace="fba77120-691c-46b1-b5ac-b47fe8ffe31b"/>
    <xsd:import namespace="e7093fd6-4359-4d94-9ae0-a2372f5d39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77120-691c-46b1-b5ac-b47fe8ffe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93fd6-4359-4d94-9ae0-a2372f5d3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DDBDC8-FAEE-4BCD-94CE-F9BB8CE00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77120-691c-46b1-b5ac-b47fe8ffe31b"/>
    <ds:schemaRef ds:uri="e7093fd6-4359-4d94-9ae0-a2372f5d3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1ACBF-5FC8-4FAF-986F-6B2E8F091C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D868E-7E58-4A74-98BC-2BA3F18BCB06}">
  <ds:schemaRefs>
    <ds:schemaRef ds:uri="http://purl.org/dc/terms/"/>
    <ds:schemaRef ds:uri="fba77120-691c-46b1-b5ac-b47fe8ffe31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7093fd6-4359-4d94-9ae0-a2372f5d39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1069</Words>
  <Application>Microsoft Office PowerPoint</Application>
  <PresentationFormat>Widescreen</PresentationFormat>
  <Paragraphs>157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Understanding Conflict Sensitivity  How to  be more conflict sensitive</vt:lpstr>
      <vt:lpstr>How to   become more conflict sensitive</vt:lpstr>
      <vt:lpstr>Where to start?</vt:lpstr>
      <vt:lpstr>Conflict Sensitivity needs to be: </vt:lpstr>
      <vt:lpstr>Different Approaches</vt:lpstr>
      <vt:lpstr>Common Threads</vt:lpstr>
      <vt:lpstr>Common Threads</vt:lpstr>
      <vt:lpstr>“Although there may be many paths up a mountain, the view from the top is the same”</vt:lpstr>
      <vt:lpstr>Strategy: Rapid Context Assessment</vt:lpstr>
      <vt:lpstr>Groups</vt:lpstr>
      <vt:lpstr>Rapid Conflict Analysis</vt:lpstr>
      <vt:lpstr>Step 1 Understanding the context  - Mapping</vt:lpstr>
      <vt:lpstr>Step 1 Understanding the context Stakeholder Analysis</vt:lpstr>
      <vt:lpstr>Step 1 Understanding the context  Actor/ Stakeholder Analysis</vt:lpstr>
      <vt:lpstr>Step 1 Understanding the context  Stakeholder Analysis</vt:lpstr>
      <vt:lpstr>Step 1 Understanding the context - The Challenge Tree</vt:lpstr>
      <vt:lpstr>Step 1 Understanding the context The Opportunity Tree</vt:lpstr>
      <vt:lpstr>Step 1 Understanding the context  - Trends Snapshot </vt:lpstr>
      <vt:lpstr>Political Situation / Economic Situation / Social Situation / Safety Situation</vt:lpstr>
      <vt:lpstr>Rapid Context Assessment</vt:lpstr>
      <vt:lpstr>Step 2 Understanding the two-way interaction between project activities and the context  </vt:lpstr>
      <vt:lpstr>Rapid Conflict Analysis</vt:lpstr>
      <vt:lpstr>  Step 3 - Acting to minimise negative impact and maximise positive impact   </vt:lpstr>
      <vt:lpstr>Presentation</vt:lpstr>
      <vt:lpstr>Sources for further reference: </vt:lpstr>
      <vt:lpstr>PowerPoint Presentation</vt:lpstr>
      <vt:lpstr>Approaches to Conflict Sensitivity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Sunra Lambert-Baj</dc:creator>
  <cp:lastModifiedBy>Sunra Lambert-Baj</cp:lastModifiedBy>
  <cp:revision>4</cp:revision>
  <dcterms:created xsi:type="dcterms:W3CDTF">2018-12-14T10:16:23Z</dcterms:created>
  <dcterms:modified xsi:type="dcterms:W3CDTF">2019-08-28T10:03:33Z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0x0101004A3647061BBBD94C852BC76E52E501A4</vt:lpwstr>
  </property>
</Properties>
</file>