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4"/>
  </p:sldMasterIdLst>
  <p:notesMasterIdLst>
    <p:notesMasterId r:id="rId35"/>
  </p:notesMasterIdLst>
  <p:handoutMasterIdLst>
    <p:handoutMasterId r:id="rId36"/>
  </p:handoutMasterIdLst>
  <p:sldIdLst>
    <p:sldId id="338" r:id="rId5"/>
    <p:sldId id="356" r:id="rId6"/>
    <p:sldId id="355" r:id="rId7"/>
    <p:sldId id="340" r:id="rId8"/>
    <p:sldId id="357" r:id="rId9"/>
    <p:sldId id="359" r:id="rId10"/>
    <p:sldId id="360" r:id="rId11"/>
    <p:sldId id="341" r:id="rId12"/>
    <p:sldId id="362" r:id="rId13"/>
    <p:sldId id="361" r:id="rId14"/>
    <p:sldId id="364" r:id="rId15"/>
    <p:sldId id="365" r:id="rId16"/>
    <p:sldId id="366" r:id="rId17"/>
    <p:sldId id="369" r:id="rId18"/>
    <p:sldId id="367" r:id="rId19"/>
    <p:sldId id="368" r:id="rId20"/>
    <p:sldId id="342" r:id="rId21"/>
    <p:sldId id="344" r:id="rId22"/>
    <p:sldId id="345" r:id="rId23"/>
    <p:sldId id="346" r:id="rId24"/>
    <p:sldId id="370" r:id="rId25"/>
    <p:sldId id="347" r:id="rId26"/>
    <p:sldId id="348" r:id="rId27"/>
    <p:sldId id="343" r:id="rId28"/>
    <p:sldId id="339" r:id="rId29"/>
    <p:sldId id="349" r:id="rId30"/>
    <p:sldId id="350" r:id="rId31"/>
    <p:sldId id="351" r:id="rId32"/>
    <p:sldId id="352" r:id="rId33"/>
    <p:sldId id="354" r:id="rId3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8A3DA6E-3CC4-BC41-805B-2EDCDFE1D432}">
          <p14:sldIdLst>
            <p14:sldId id="338"/>
            <p14:sldId id="356"/>
            <p14:sldId id="355"/>
            <p14:sldId id="340"/>
            <p14:sldId id="357"/>
            <p14:sldId id="359"/>
            <p14:sldId id="360"/>
            <p14:sldId id="341"/>
            <p14:sldId id="362"/>
            <p14:sldId id="361"/>
            <p14:sldId id="364"/>
            <p14:sldId id="365"/>
            <p14:sldId id="366"/>
            <p14:sldId id="369"/>
            <p14:sldId id="367"/>
            <p14:sldId id="368"/>
            <p14:sldId id="342"/>
            <p14:sldId id="344"/>
            <p14:sldId id="345"/>
            <p14:sldId id="346"/>
            <p14:sldId id="370"/>
            <p14:sldId id="347"/>
            <p14:sldId id="348"/>
            <p14:sldId id="343"/>
            <p14:sldId id="339"/>
            <p14:sldId id="349"/>
            <p14:sldId id="350"/>
            <p14:sldId id="351"/>
            <p14:sldId id="352"/>
            <p14:sldId id="35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1AE54-0064-47CE-BB48-4D2E4DD07EA1}" v="19" dt="2023-10-04T15:43:23.83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ur Òsk Bjarnadóttir Johansen" userId="5378f7da-c2ab-4a7d-8718-1ece871be692" providerId="ADAL" clId="{15C1AE54-0064-47CE-BB48-4D2E4DD07EA1}"/>
    <pc:docChg chg="undo custSel addSld delSld modSld sldOrd modSection modNotesMaster modHandout">
      <pc:chgData name="Gunnur Òsk Bjarnadóttir Johansen" userId="5378f7da-c2ab-4a7d-8718-1ece871be692" providerId="ADAL" clId="{15C1AE54-0064-47CE-BB48-4D2E4DD07EA1}" dt="2023-10-05T08:38:37.595" v="5778" actId="20577"/>
      <pc:docMkLst>
        <pc:docMk/>
      </pc:docMkLst>
      <pc:sldChg chg="modSp mod">
        <pc:chgData name="Gunnur Òsk Bjarnadóttir Johansen" userId="5378f7da-c2ab-4a7d-8718-1ece871be692" providerId="ADAL" clId="{15C1AE54-0064-47CE-BB48-4D2E4DD07EA1}" dt="2023-10-02T11:38:14.849" v="1944" actId="20577"/>
        <pc:sldMkLst>
          <pc:docMk/>
          <pc:sldMk cId="2432135798" sldId="340"/>
        </pc:sldMkLst>
        <pc:spChg chg="mod">
          <ac:chgData name="Gunnur Òsk Bjarnadóttir Johansen" userId="5378f7da-c2ab-4a7d-8718-1ece871be692" providerId="ADAL" clId="{15C1AE54-0064-47CE-BB48-4D2E4DD07EA1}" dt="2023-10-02T11:38:14.849" v="1944" actId="20577"/>
          <ac:spMkLst>
            <pc:docMk/>
            <pc:sldMk cId="2432135798" sldId="340"/>
            <ac:spMk id="3" creationId="{B4F93F93-A970-462A-A567-77E3C37BA182}"/>
          </ac:spMkLst>
        </pc:spChg>
      </pc:sldChg>
      <pc:sldChg chg="modSp mod modNotesTx">
        <pc:chgData name="Gunnur Òsk Bjarnadóttir Johansen" userId="5378f7da-c2ab-4a7d-8718-1ece871be692" providerId="ADAL" clId="{15C1AE54-0064-47CE-BB48-4D2E4DD07EA1}" dt="2023-10-05T08:38:18.229" v="5772" actId="6549"/>
        <pc:sldMkLst>
          <pc:docMk/>
          <pc:sldMk cId="111474243" sldId="348"/>
        </pc:sldMkLst>
        <pc:picChg chg="mod">
          <ac:chgData name="Gunnur Òsk Bjarnadóttir Johansen" userId="5378f7da-c2ab-4a7d-8718-1ece871be692" providerId="ADAL" clId="{15C1AE54-0064-47CE-BB48-4D2E4DD07EA1}" dt="2023-10-04T15:43:23.834" v="5765" actId="1036"/>
          <ac:picMkLst>
            <pc:docMk/>
            <pc:sldMk cId="111474243" sldId="348"/>
            <ac:picMk id="8" creationId="{1F593A90-C9EC-FEEC-E8A3-67EE075779BB}"/>
          </ac:picMkLst>
        </pc:picChg>
      </pc:sldChg>
      <pc:sldChg chg="modNotesTx">
        <pc:chgData name="Gunnur Òsk Bjarnadóttir Johansen" userId="5378f7da-c2ab-4a7d-8718-1ece871be692" providerId="ADAL" clId="{15C1AE54-0064-47CE-BB48-4D2E4DD07EA1}" dt="2023-10-05T08:38:37.595" v="5778" actId="20577"/>
        <pc:sldMkLst>
          <pc:docMk/>
          <pc:sldMk cId="1509247480" sldId="350"/>
        </pc:sldMkLst>
      </pc:sldChg>
      <pc:sldChg chg="modSp new del mod">
        <pc:chgData name="Gunnur Òsk Bjarnadóttir Johansen" userId="5378f7da-c2ab-4a7d-8718-1ece871be692" providerId="ADAL" clId="{15C1AE54-0064-47CE-BB48-4D2E4DD07EA1}" dt="2023-10-02T10:26:40.498" v="20" actId="47"/>
        <pc:sldMkLst>
          <pc:docMk/>
          <pc:sldMk cId="1070448878" sldId="355"/>
        </pc:sldMkLst>
        <pc:spChg chg="mod">
          <ac:chgData name="Gunnur Òsk Bjarnadóttir Johansen" userId="5378f7da-c2ab-4a7d-8718-1ece871be692" providerId="ADAL" clId="{15C1AE54-0064-47CE-BB48-4D2E4DD07EA1}" dt="2023-10-02T10:25:49.521" v="16" actId="20577"/>
          <ac:spMkLst>
            <pc:docMk/>
            <pc:sldMk cId="1070448878" sldId="355"/>
            <ac:spMk id="5" creationId="{443A92FA-6D7C-E614-3F4D-B1B54B02E794}"/>
          </ac:spMkLst>
        </pc:spChg>
      </pc:sldChg>
      <pc:sldChg chg="modSp new del mod">
        <pc:chgData name="Gunnur Òsk Bjarnadóttir Johansen" userId="5378f7da-c2ab-4a7d-8718-1ece871be692" providerId="ADAL" clId="{15C1AE54-0064-47CE-BB48-4D2E4DD07EA1}" dt="2023-10-02T10:25:35.811" v="8" actId="47"/>
        <pc:sldMkLst>
          <pc:docMk/>
          <pc:sldMk cId="2605380428" sldId="355"/>
        </pc:sldMkLst>
        <pc:spChg chg="mod">
          <ac:chgData name="Gunnur Òsk Bjarnadóttir Johansen" userId="5378f7da-c2ab-4a7d-8718-1ece871be692" providerId="ADAL" clId="{15C1AE54-0064-47CE-BB48-4D2E4DD07EA1}" dt="2023-10-02T10:25:25.392" v="7" actId="20577"/>
          <ac:spMkLst>
            <pc:docMk/>
            <pc:sldMk cId="2605380428" sldId="355"/>
            <ac:spMk id="7" creationId="{11381180-F8FD-8939-0FFD-6D35590C3E37}"/>
          </ac:spMkLst>
        </pc:spChg>
      </pc:sldChg>
      <pc:sldChg chg="modSp new mod ord">
        <pc:chgData name="Gunnur Òsk Bjarnadóttir Johansen" userId="5378f7da-c2ab-4a7d-8718-1ece871be692" providerId="ADAL" clId="{15C1AE54-0064-47CE-BB48-4D2E4DD07EA1}" dt="2023-10-02T19:05:33.411" v="5331"/>
        <pc:sldMkLst>
          <pc:docMk/>
          <pc:sldMk cId="2904094123" sldId="355"/>
        </pc:sldMkLst>
        <pc:spChg chg="mod">
          <ac:chgData name="Gunnur Òsk Bjarnadóttir Johansen" userId="5378f7da-c2ab-4a7d-8718-1ece871be692" providerId="ADAL" clId="{15C1AE54-0064-47CE-BB48-4D2E4DD07EA1}" dt="2023-10-02T11:56:59.070" v="2179" actId="20577"/>
          <ac:spMkLst>
            <pc:docMk/>
            <pc:sldMk cId="2904094123" sldId="355"/>
            <ac:spMk id="3" creationId="{3D493188-D761-977C-4216-8D9EE632A706}"/>
          </ac:spMkLst>
        </pc:spChg>
      </pc:sldChg>
      <pc:sldChg chg="modSp new del mod">
        <pc:chgData name="Gunnur Òsk Bjarnadóttir Johansen" userId="5378f7da-c2ab-4a7d-8718-1ece871be692" providerId="ADAL" clId="{15C1AE54-0064-47CE-BB48-4D2E4DD07EA1}" dt="2023-10-02T10:35:50.713" v="431" actId="47"/>
        <pc:sldMkLst>
          <pc:docMk/>
          <pc:sldMk cId="1768154067" sldId="356"/>
        </pc:sldMkLst>
        <pc:spChg chg="mod">
          <ac:chgData name="Gunnur Òsk Bjarnadóttir Johansen" userId="5378f7da-c2ab-4a7d-8718-1ece871be692" providerId="ADAL" clId="{15C1AE54-0064-47CE-BB48-4D2E4DD07EA1}" dt="2023-10-02T10:33:26.585" v="355" actId="255"/>
          <ac:spMkLst>
            <pc:docMk/>
            <pc:sldMk cId="1768154067" sldId="356"/>
            <ac:spMk id="3" creationId="{050E83EB-A4DC-A304-D6BB-6349437304C2}"/>
          </ac:spMkLst>
        </pc:spChg>
        <pc:spChg chg="mod">
          <ac:chgData name="Gunnur Òsk Bjarnadóttir Johansen" userId="5378f7da-c2ab-4a7d-8718-1ece871be692" providerId="ADAL" clId="{15C1AE54-0064-47CE-BB48-4D2E4DD07EA1}" dt="2023-10-02T10:26:45.099" v="27" actId="20577"/>
          <ac:spMkLst>
            <pc:docMk/>
            <pc:sldMk cId="1768154067" sldId="356"/>
            <ac:spMk id="8" creationId="{DAACFC08-0F25-2C70-C919-732B1F74F456}"/>
          </ac:spMkLst>
        </pc:spChg>
      </pc:sldChg>
      <pc:sldChg chg="addSp delSp modSp new mod ord modNotesTx">
        <pc:chgData name="Gunnur Òsk Bjarnadóttir Johansen" userId="5378f7da-c2ab-4a7d-8718-1ece871be692" providerId="ADAL" clId="{15C1AE54-0064-47CE-BB48-4D2E4DD07EA1}" dt="2023-10-02T11:53:43.593" v="2038" actId="20577"/>
        <pc:sldMkLst>
          <pc:docMk/>
          <pc:sldMk cId="4025273744" sldId="356"/>
        </pc:sldMkLst>
        <pc:spChg chg="del">
          <ac:chgData name="Gunnur Òsk Bjarnadóttir Johansen" userId="5378f7da-c2ab-4a7d-8718-1ece871be692" providerId="ADAL" clId="{15C1AE54-0064-47CE-BB48-4D2E4DD07EA1}" dt="2023-10-02T10:51:55.699" v="579" actId="22"/>
          <ac:spMkLst>
            <pc:docMk/>
            <pc:sldMk cId="4025273744" sldId="356"/>
            <ac:spMk id="3" creationId="{FB2748C9-CE37-92AC-9A7E-F582EB20C6A5}"/>
          </ac:spMkLst>
        </pc:spChg>
        <pc:picChg chg="add mod ord">
          <ac:chgData name="Gunnur Òsk Bjarnadóttir Johansen" userId="5378f7da-c2ab-4a7d-8718-1ece871be692" providerId="ADAL" clId="{15C1AE54-0064-47CE-BB48-4D2E4DD07EA1}" dt="2023-10-02T10:52:11.892" v="583" actId="14100"/>
          <ac:picMkLst>
            <pc:docMk/>
            <pc:sldMk cId="4025273744" sldId="356"/>
            <ac:picMk id="10" creationId="{319B3D14-6DE2-4D17-8C8E-E3E98B0C7466}"/>
          </ac:picMkLst>
        </pc:picChg>
      </pc:sldChg>
      <pc:sldChg chg="addSp delSp modSp new mod modNotesTx">
        <pc:chgData name="Gunnur Òsk Bjarnadóttir Johansen" userId="5378f7da-c2ab-4a7d-8718-1ece871be692" providerId="ADAL" clId="{15C1AE54-0064-47CE-BB48-4D2E4DD07EA1}" dt="2023-10-05T08:37:04.723" v="5766" actId="6549"/>
        <pc:sldMkLst>
          <pc:docMk/>
          <pc:sldMk cId="1421031188" sldId="357"/>
        </pc:sldMkLst>
        <pc:spChg chg="add del mod">
          <ac:chgData name="Gunnur Òsk Bjarnadóttir Johansen" userId="5378f7da-c2ab-4a7d-8718-1ece871be692" providerId="ADAL" clId="{15C1AE54-0064-47CE-BB48-4D2E4DD07EA1}" dt="2023-10-02T11:08:31.010" v="974"/>
          <ac:spMkLst>
            <pc:docMk/>
            <pc:sldMk cId="1421031188" sldId="357"/>
            <ac:spMk id="3" creationId="{CE7D0A89-9AED-3B92-322F-174BC03F1060}"/>
          </ac:spMkLst>
        </pc:spChg>
        <pc:spChg chg="mod">
          <ac:chgData name="Gunnur Òsk Bjarnadóttir Johansen" userId="5378f7da-c2ab-4a7d-8718-1ece871be692" providerId="ADAL" clId="{15C1AE54-0064-47CE-BB48-4D2E4DD07EA1}" dt="2023-10-02T11:02:20.543" v="925" actId="20577"/>
          <ac:spMkLst>
            <pc:docMk/>
            <pc:sldMk cId="1421031188" sldId="357"/>
            <ac:spMk id="8" creationId="{33922FF8-805E-C9FE-D2E2-C593EC11C533}"/>
          </ac:spMkLst>
        </pc:spChg>
        <pc:spChg chg="add mod">
          <ac:chgData name="Gunnur Òsk Bjarnadóttir Johansen" userId="5378f7da-c2ab-4a7d-8718-1ece871be692" providerId="ADAL" clId="{15C1AE54-0064-47CE-BB48-4D2E4DD07EA1}" dt="2023-10-02T11:33:49.178" v="1878" actId="207"/>
          <ac:spMkLst>
            <pc:docMk/>
            <pc:sldMk cId="1421031188" sldId="357"/>
            <ac:spMk id="12" creationId="{4F57BBBB-413E-CC47-2B7B-A6774D4E14D8}"/>
          </ac:spMkLst>
        </pc:spChg>
        <pc:spChg chg="add mod">
          <ac:chgData name="Gunnur Òsk Bjarnadóttir Johansen" userId="5378f7da-c2ab-4a7d-8718-1ece871be692" providerId="ADAL" clId="{15C1AE54-0064-47CE-BB48-4D2E4DD07EA1}" dt="2023-10-02T11:42:27.072" v="1970" actId="20577"/>
          <ac:spMkLst>
            <pc:docMk/>
            <pc:sldMk cId="1421031188" sldId="357"/>
            <ac:spMk id="13" creationId="{92CA6E2B-B6D8-6FFB-5C85-9011C7B81AB1}"/>
          </ac:spMkLst>
        </pc:spChg>
        <pc:spChg chg="mod topLvl">
          <ac:chgData name="Gunnur Òsk Bjarnadóttir Johansen" userId="5378f7da-c2ab-4a7d-8718-1ece871be692" providerId="ADAL" clId="{15C1AE54-0064-47CE-BB48-4D2E4DD07EA1}" dt="2023-10-02T11:23:42.720" v="1576" actId="6549"/>
          <ac:spMkLst>
            <pc:docMk/>
            <pc:sldMk cId="1421031188" sldId="357"/>
            <ac:spMk id="15" creationId="{3D2C6576-B54B-7630-99D6-D86107CFEE6A}"/>
          </ac:spMkLst>
        </pc:spChg>
        <pc:spChg chg="del mod topLvl">
          <ac:chgData name="Gunnur Òsk Bjarnadóttir Johansen" userId="5378f7da-c2ab-4a7d-8718-1ece871be692" providerId="ADAL" clId="{15C1AE54-0064-47CE-BB48-4D2E4DD07EA1}" dt="2023-10-02T11:16:13.827" v="1120" actId="478"/>
          <ac:spMkLst>
            <pc:docMk/>
            <pc:sldMk cId="1421031188" sldId="357"/>
            <ac:spMk id="16" creationId="{1EE710E6-838A-42C9-26CF-279D1261CF41}"/>
          </ac:spMkLst>
        </pc:spChg>
        <pc:spChg chg="add del mod">
          <ac:chgData name="Gunnur Òsk Bjarnadóttir Johansen" userId="5378f7da-c2ab-4a7d-8718-1ece871be692" providerId="ADAL" clId="{15C1AE54-0064-47CE-BB48-4D2E4DD07EA1}" dt="2023-10-02T11:06:01.166" v="954"/>
          <ac:spMkLst>
            <pc:docMk/>
            <pc:sldMk cId="1421031188" sldId="357"/>
            <ac:spMk id="17" creationId="{47FB1B7D-9025-0107-D42B-837395EF157F}"/>
          </ac:spMkLst>
        </pc:spChg>
        <pc:spChg chg="add del mod topLvl">
          <ac:chgData name="Gunnur Òsk Bjarnadóttir Johansen" userId="5378f7da-c2ab-4a7d-8718-1ece871be692" providerId="ADAL" clId="{15C1AE54-0064-47CE-BB48-4D2E4DD07EA1}" dt="2023-10-02T11:15:40.436" v="1111" actId="13822"/>
          <ac:spMkLst>
            <pc:docMk/>
            <pc:sldMk cId="1421031188" sldId="357"/>
            <ac:spMk id="19" creationId="{7E9E236A-C296-83AF-D4F8-59A2188E30C9}"/>
          </ac:spMkLst>
        </pc:spChg>
        <pc:spChg chg="add del mod topLvl">
          <ac:chgData name="Gunnur Òsk Bjarnadóttir Johansen" userId="5378f7da-c2ab-4a7d-8718-1ece871be692" providerId="ADAL" clId="{15C1AE54-0064-47CE-BB48-4D2E4DD07EA1}" dt="2023-10-02T11:28:24.222" v="1811" actId="207"/>
          <ac:spMkLst>
            <pc:docMk/>
            <pc:sldMk cId="1421031188" sldId="357"/>
            <ac:spMk id="20" creationId="{CE1DF9AF-9580-0F34-E4E3-5913D646CF8A}"/>
          </ac:spMkLst>
        </pc:spChg>
        <pc:spChg chg="add mod">
          <ac:chgData name="Gunnur Òsk Bjarnadóttir Johansen" userId="5378f7da-c2ab-4a7d-8718-1ece871be692" providerId="ADAL" clId="{15C1AE54-0064-47CE-BB48-4D2E4DD07EA1}" dt="2023-10-02T11:07:41.520" v="963"/>
          <ac:spMkLst>
            <pc:docMk/>
            <pc:sldMk cId="1421031188" sldId="357"/>
            <ac:spMk id="22" creationId="{74C6561A-BF07-CC25-5776-16F14423F642}"/>
          </ac:spMkLst>
        </pc:spChg>
        <pc:spChg chg="add mod">
          <ac:chgData name="Gunnur Òsk Bjarnadóttir Johansen" userId="5378f7da-c2ab-4a7d-8718-1ece871be692" providerId="ADAL" clId="{15C1AE54-0064-47CE-BB48-4D2E4DD07EA1}" dt="2023-10-02T11:07:41.520" v="963"/>
          <ac:spMkLst>
            <pc:docMk/>
            <pc:sldMk cId="1421031188" sldId="357"/>
            <ac:spMk id="23" creationId="{CA094B1B-6EEA-8E34-023F-F1C7053BAAB2}"/>
          </ac:spMkLst>
        </pc:spChg>
        <pc:spChg chg="add mod">
          <ac:chgData name="Gunnur Òsk Bjarnadóttir Johansen" userId="5378f7da-c2ab-4a7d-8718-1ece871be692" providerId="ADAL" clId="{15C1AE54-0064-47CE-BB48-4D2E4DD07EA1}" dt="2023-10-02T11:08:00.575" v="968"/>
          <ac:spMkLst>
            <pc:docMk/>
            <pc:sldMk cId="1421031188" sldId="357"/>
            <ac:spMk id="25" creationId="{32393628-3EE7-E133-58B0-62983F1C902F}"/>
          </ac:spMkLst>
        </pc:spChg>
        <pc:spChg chg="add mod">
          <ac:chgData name="Gunnur Òsk Bjarnadóttir Johansen" userId="5378f7da-c2ab-4a7d-8718-1ece871be692" providerId="ADAL" clId="{15C1AE54-0064-47CE-BB48-4D2E4DD07EA1}" dt="2023-10-02T11:08:00.575" v="968"/>
          <ac:spMkLst>
            <pc:docMk/>
            <pc:sldMk cId="1421031188" sldId="357"/>
            <ac:spMk id="26" creationId="{F5D9291F-0907-A58C-81D1-035A67D453B1}"/>
          </ac:spMkLst>
        </pc:spChg>
        <pc:spChg chg="mod">
          <ac:chgData name="Gunnur Òsk Bjarnadóttir Johansen" userId="5378f7da-c2ab-4a7d-8718-1ece871be692" providerId="ADAL" clId="{15C1AE54-0064-47CE-BB48-4D2E4DD07EA1}" dt="2023-10-02T11:08:41.894" v="975"/>
          <ac:spMkLst>
            <pc:docMk/>
            <pc:sldMk cId="1421031188" sldId="357"/>
            <ac:spMk id="28" creationId="{6C9CDE5C-30DE-7C46-430E-3B64FA2A0108}"/>
          </ac:spMkLst>
        </pc:spChg>
        <pc:spChg chg="mod">
          <ac:chgData name="Gunnur Òsk Bjarnadóttir Johansen" userId="5378f7da-c2ab-4a7d-8718-1ece871be692" providerId="ADAL" clId="{15C1AE54-0064-47CE-BB48-4D2E4DD07EA1}" dt="2023-10-02T11:08:51.782" v="977" actId="1076"/>
          <ac:spMkLst>
            <pc:docMk/>
            <pc:sldMk cId="1421031188" sldId="357"/>
            <ac:spMk id="29" creationId="{FD86E55A-C7C9-114C-C3C1-3E49E10145E3}"/>
          </ac:spMkLst>
        </pc:spChg>
        <pc:spChg chg="mod">
          <ac:chgData name="Gunnur Òsk Bjarnadóttir Johansen" userId="5378f7da-c2ab-4a7d-8718-1ece871be692" providerId="ADAL" clId="{15C1AE54-0064-47CE-BB48-4D2E4DD07EA1}" dt="2023-10-02T11:09:21.787" v="981"/>
          <ac:spMkLst>
            <pc:docMk/>
            <pc:sldMk cId="1421031188" sldId="357"/>
            <ac:spMk id="31" creationId="{09283EE4-28F6-6336-9ED2-5531984F847B}"/>
          </ac:spMkLst>
        </pc:spChg>
        <pc:spChg chg="mod">
          <ac:chgData name="Gunnur Òsk Bjarnadóttir Johansen" userId="5378f7da-c2ab-4a7d-8718-1ece871be692" providerId="ADAL" clId="{15C1AE54-0064-47CE-BB48-4D2E4DD07EA1}" dt="2023-10-02T11:09:21.787" v="981"/>
          <ac:spMkLst>
            <pc:docMk/>
            <pc:sldMk cId="1421031188" sldId="357"/>
            <ac:spMk id="32" creationId="{17C0FF0F-9DA6-5426-CC25-93C77C987B7F}"/>
          </ac:spMkLst>
        </pc:spChg>
        <pc:spChg chg="add del">
          <ac:chgData name="Gunnur Òsk Bjarnadóttir Johansen" userId="5378f7da-c2ab-4a7d-8718-1ece871be692" providerId="ADAL" clId="{15C1AE54-0064-47CE-BB48-4D2E4DD07EA1}" dt="2023-10-02T11:14:49.560" v="1098" actId="11529"/>
          <ac:spMkLst>
            <pc:docMk/>
            <pc:sldMk cId="1421031188" sldId="357"/>
            <ac:spMk id="33" creationId="{0A81D06A-CB49-D486-C8EE-D45B4D396B38}"/>
          </ac:spMkLst>
        </pc:spChg>
        <pc:spChg chg="add del mod">
          <ac:chgData name="Gunnur Òsk Bjarnadóttir Johansen" userId="5378f7da-c2ab-4a7d-8718-1ece871be692" providerId="ADAL" clId="{15C1AE54-0064-47CE-BB48-4D2E4DD07EA1}" dt="2023-10-02T11:15:20.766" v="1106" actId="11529"/>
          <ac:spMkLst>
            <pc:docMk/>
            <pc:sldMk cId="1421031188" sldId="357"/>
            <ac:spMk id="34" creationId="{B04E5F78-702F-9851-A9F3-D9320E8D1016}"/>
          </ac:spMkLst>
        </pc:spChg>
        <pc:spChg chg="add mod">
          <ac:chgData name="Gunnur Òsk Bjarnadóttir Johansen" userId="5378f7da-c2ab-4a7d-8718-1ece871be692" providerId="ADAL" clId="{15C1AE54-0064-47CE-BB48-4D2E4DD07EA1}" dt="2023-10-02T11:32:26.270" v="1876" actId="207"/>
          <ac:spMkLst>
            <pc:docMk/>
            <pc:sldMk cId="1421031188" sldId="357"/>
            <ac:spMk id="35" creationId="{3B3E42FC-5C5B-A66D-B774-CEE585F685C3}"/>
          </ac:spMkLst>
        </pc:spChg>
        <pc:grpChg chg="add mod">
          <ac:chgData name="Gunnur Òsk Bjarnadóttir Johansen" userId="5378f7da-c2ab-4a7d-8718-1ece871be692" providerId="ADAL" clId="{15C1AE54-0064-47CE-BB48-4D2E4DD07EA1}" dt="2023-10-02T11:41:39.462" v="1949" actId="1076"/>
          <ac:grpSpMkLst>
            <pc:docMk/>
            <pc:sldMk cId="1421031188" sldId="357"/>
            <ac:grpSpMk id="11" creationId="{FA5948A8-F907-04D6-23E5-DC66214CE44E}"/>
          </ac:grpSpMkLst>
        </pc:grpChg>
        <pc:grpChg chg="add del mod">
          <ac:chgData name="Gunnur Òsk Bjarnadóttir Johansen" userId="5378f7da-c2ab-4a7d-8718-1ece871be692" providerId="ADAL" clId="{15C1AE54-0064-47CE-BB48-4D2E4DD07EA1}" dt="2023-10-02T11:16:13.827" v="1120" actId="478"/>
          <ac:grpSpMkLst>
            <pc:docMk/>
            <pc:sldMk cId="1421031188" sldId="357"/>
            <ac:grpSpMk id="14" creationId="{CB8A74DD-CE6E-150B-CA9E-16CB9DA8999E}"/>
          </ac:grpSpMkLst>
        </pc:grpChg>
        <pc:grpChg chg="add del mod">
          <ac:chgData name="Gunnur Òsk Bjarnadóttir Johansen" userId="5378f7da-c2ab-4a7d-8718-1ece871be692" providerId="ADAL" clId="{15C1AE54-0064-47CE-BB48-4D2E4DD07EA1}" dt="2023-10-02T11:15:21.930" v="1108" actId="478"/>
          <ac:grpSpMkLst>
            <pc:docMk/>
            <pc:sldMk cId="1421031188" sldId="357"/>
            <ac:grpSpMk id="18" creationId="{A12C5E36-E2E6-8D5B-A73D-07B36001A758}"/>
          </ac:grpSpMkLst>
        </pc:grpChg>
        <pc:grpChg chg="add mod">
          <ac:chgData name="Gunnur Òsk Bjarnadóttir Johansen" userId="5378f7da-c2ab-4a7d-8718-1ece871be692" providerId="ADAL" clId="{15C1AE54-0064-47CE-BB48-4D2E4DD07EA1}" dt="2023-10-02T11:07:52.418" v="966" actId="1076"/>
          <ac:grpSpMkLst>
            <pc:docMk/>
            <pc:sldMk cId="1421031188" sldId="357"/>
            <ac:grpSpMk id="21" creationId="{0501F825-D3BE-FA4C-2E10-9DE5DF4C35C9}"/>
          </ac:grpSpMkLst>
        </pc:grpChg>
        <pc:grpChg chg="add mod">
          <ac:chgData name="Gunnur Òsk Bjarnadóttir Johansen" userId="5378f7da-c2ab-4a7d-8718-1ece871be692" providerId="ADAL" clId="{15C1AE54-0064-47CE-BB48-4D2E4DD07EA1}" dt="2023-10-02T11:08:00.575" v="968"/>
          <ac:grpSpMkLst>
            <pc:docMk/>
            <pc:sldMk cId="1421031188" sldId="357"/>
            <ac:grpSpMk id="24" creationId="{B38C7AA5-4BB0-0A50-9DDD-B17CAEA59E9F}"/>
          </ac:grpSpMkLst>
        </pc:grpChg>
        <pc:grpChg chg="add mod">
          <ac:chgData name="Gunnur Òsk Bjarnadóttir Johansen" userId="5378f7da-c2ab-4a7d-8718-1ece871be692" providerId="ADAL" clId="{15C1AE54-0064-47CE-BB48-4D2E4DD07EA1}" dt="2023-10-02T11:09:16.392" v="980" actId="1076"/>
          <ac:grpSpMkLst>
            <pc:docMk/>
            <pc:sldMk cId="1421031188" sldId="357"/>
            <ac:grpSpMk id="27" creationId="{64486CC7-6612-D503-7553-A207DA804935}"/>
          </ac:grpSpMkLst>
        </pc:grpChg>
        <pc:grpChg chg="add mod">
          <ac:chgData name="Gunnur Òsk Bjarnadóttir Johansen" userId="5378f7da-c2ab-4a7d-8718-1ece871be692" providerId="ADAL" clId="{15C1AE54-0064-47CE-BB48-4D2E4DD07EA1}" dt="2023-10-02T11:09:34.823" v="983" actId="688"/>
          <ac:grpSpMkLst>
            <pc:docMk/>
            <pc:sldMk cId="1421031188" sldId="357"/>
            <ac:grpSpMk id="30" creationId="{87402EE1-C51A-4F55-067B-F719883038DC}"/>
          </ac:grpSpMkLst>
        </pc:grpChg>
        <pc:picChg chg="add del">
          <ac:chgData name="Gunnur Òsk Bjarnadóttir Johansen" userId="5378f7da-c2ab-4a7d-8718-1ece871be692" providerId="ADAL" clId="{15C1AE54-0064-47CE-BB48-4D2E4DD07EA1}" dt="2023-10-02T11:04:19.319" v="927" actId="478"/>
          <ac:picMkLst>
            <pc:docMk/>
            <pc:sldMk cId="1421031188" sldId="357"/>
            <ac:picMk id="10" creationId="{730336DF-3097-5BBE-DFF3-89C05143E1C2}"/>
          </ac:picMkLst>
        </pc:picChg>
      </pc:sldChg>
      <pc:sldChg chg="new del">
        <pc:chgData name="Gunnur Òsk Bjarnadóttir Johansen" userId="5378f7da-c2ab-4a7d-8718-1ece871be692" providerId="ADAL" clId="{15C1AE54-0064-47CE-BB48-4D2E4DD07EA1}" dt="2023-10-02T11:34:38.295" v="1881" actId="47"/>
        <pc:sldMkLst>
          <pc:docMk/>
          <pc:sldMk cId="960259201" sldId="358"/>
        </pc:sldMkLst>
      </pc:sldChg>
      <pc:sldChg chg="modSp add mod modNotesTx">
        <pc:chgData name="Gunnur Òsk Bjarnadóttir Johansen" userId="5378f7da-c2ab-4a7d-8718-1ece871be692" providerId="ADAL" clId="{15C1AE54-0064-47CE-BB48-4D2E4DD07EA1}" dt="2023-10-05T08:37:11.453" v="5767" actId="6549"/>
        <pc:sldMkLst>
          <pc:docMk/>
          <pc:sldMk cId="1552017143" sldId="359"/>
        </pc:sldMkLst>
        <pc:spChg chg="mod">
          <ac:chgData name="Gunnur Òsk Bjarnadóttir Johansen" userId="5378f7da-c2ab-4a7d-8718-1ece871be692" providerId="ADAL" clId="{15C1AE54-0064-47CE-BB48-4D2E4DD07EA1}" dt="2023-10-02T11:34:54.095" v="1882" actId="207"/>
          <ac:spMkLst>
            <pc:docMk/>
            <pc:sldMk cId="1552017143" sldId="359"/>
            <ac:spMk id="12" creationId="{4F57BBBB-413E-CC47-2B7B-A6774D4E14D8}"/>
          </ac:spMkLst>
        </pc:spChg>
        <pc:spChg chg="mod">
          <ac:chgData name="Gunnur Òsk Bjarnadóttir Johansen" userId="5378f7da-c2ab-4a7d-8718-1ece871be692" providerId="ADAL" clId="{15C1AE54-0064-47CE-BB48-4D2E4DD07EA1}" dt="2023-10-02T11:34:54.095" v="1882" actId="207"/>
          <ac:spMkLst>
            <pc:docMk/>
            <pc:sldMk cId="1552017143" sldId="359"/>
            <ac:spMk id="13" creationId="{92CA6E2B-B6D8-6FFB-5C85-9011C7B81AB1}"/>
          </ac:spMkLst>
        </pc:spChg>
        <pc:grpChg chg="mod">
          <ac:chgData name="Gunnur Òsk Bjarnadóttir Johansen" userId="5378f7da-c2ab-4a7d-8718-1ece871be692" providerId="ADAL" clId="{15C1AE54-0064-47CE-BB48-4D2E4DD07EA1}" dt="2023-10-02T11:34:54.095" v="1882" actId="207"/>
          <ac:grpSpMkLst>
            <pc:docMk/>
            <pc:sldMk cId="1552017143" sldId="359"/>
            <ac:grpSpMk id="11" creationId="{FA5948A8-F907-04D6-23E5-DC66214CE44E}"/>
          </ac:grpSpMkLst>
        </pc:grpChg>
      </pc:sldChg>
      <pc:sldChg chg="modSp new mod">
        <pc:chgData name="Gunnur Òsk Bjarnadóttir Johansen" userId="5378f7da-c2ab-4a7d-8718-1ece871be692" providerId="ADAL" clId="{15C1AE54-0064-47CE-BB48-4D2E4DD07EA1}" dt="2023-10-02T12:04:17.836" v="2531" actId="20577"/>
        <pc:sldMkLst>
          <pc:docMk/>
          <pc:sldMk cId="4019419780" sldId="360"/>
        </pc:sldMkLst>
        <pc:spChg chg="mod">
          <ac:chgData name="Gunnur Òsk Bjarnadóttir Johansen" userId="5378f7da-c2ab-4a7d-8718-1ece871be692" providerId="ADAL" clId="{15C1AE54-0064-47CE-BB48-4D2E4DD07EA1}" dt="2023-10-02T12:04:17.836" v="2531" actId="20577"/>
          <ac:spMkLst>
            <pc:docMk/>
            <pc:sldMk cId="4019419780" sldId="360"/>
            <ac:spMk id="3" creationId="{17D3306B-D12E-4CC7-EEA6-5E880BE32128}"/>
          </ac:spMkLst>
        </pc:spChg>
        <pc:spChg chg="mod">
          <ac:chgData name="Gunnur Òsk Bjarnadóttir Johansen" userId="5378f7da-c2ab-4a7d-8718-1ece871be692" providerId="ADAL" clId="{15C1AE54-0064-47CE-BB48-4D2E4DD07EA1}" dt="2023-10-02T11:57:34.782" v="2186" actId="20577"/>
          <ac:spMkLst>
            <pc:docMk/>
            <pc:sldMk cId="4019419780" sldId="360"/>
            <ac:spMk id="8" creationId="{18C2D797-E7CE-5803-F5F3-9693351EA139}"/>
          </ac:spMkLst>
        </pc:spChg>
      </pc:sldChg>
      <pc:sldChg chg="addSp modSp new mod modNotesTx">
        <pc:chgData name="Gunnur Òsk Bjarnadóttir Johansen" userId="5378f7da-c2ab-4a7d-8718-1ece871be692" providerId="ADAL" clId="{15C1AE54-0064-47CE-BB48-4D2E4DD07EA1}" dt="2023-10-05T08:37:33.660" v="5768" actId="6549"/>
        <pc:sldMkLst>
          <pc:docMk/>
          <pc:sldMk cId="3452274873" sldId="361"/>
        </pc:sldMkLst>
        <pc:spChg chg="mod">
          <ac:chgData name="Gunnur Òsk Bjarnadóttir Johansen" userId="5378f7da-c2ab-4a7d-8718-1ece871be692" providerId="ADAL" clId="{15C1AE54-0064-47CE-BB48-4D2E4DD07EA1}" dt="2023-10-02T18:38:22.461" v="4372" actId="20577"/>
          <ac:spMkLst>
            <pc:docMk/>
            <pc:sldMk cId="3452274873" sldId="361"/>
            <ac:spMk id="3" creationId="{B13A427E-9BF9-061D-9920-6AEB183F9178}"/>
          </ac:spMkLst>
        </pc:spChg>
        <pc:spChg chg="mod">
          <ac:chgData name="Gunnur Òsk Bjarnadóttir Johansen" userId="5378f7da-c2ab-4a7d-8718-1ece871be692" providerId="ADAL" clId="{15C1AE54-0064-47CE-BB48-4D2E4DD07EA1}" dt="2023-10-02T18:37:47.265" v="4321" actId="20577"/>
          <ac:spMkLst>
            <pc:docMk/>
            <pc:sldMk cId="3452274873" sldId="361"/>
            <ac:spMk id="8" creationId="{E018BFB9-9165-F885-3FBA-C6785DAF2110}"/>
          </ac:spMkLst>
        </pc:spChg>
        <pc:picChg chg="add mod">
          <ac:chgData name="Gunnur Òsk Bjarnadóttir Johansen" userId="5378f7da-c2ab-4a7d-8718-1ece871be692" providerId="ADAL" clId="{15C1AE54-0064-47CE-BB48-4D2E4DD07EA1}" dt="2023-10-02T12:39:08.839" v="3612" actId="1076"/>
          <ac:picMkLst>
            <pc:docMk/>
            <pc:sldMk cId="3452274873" sldId="361"/>
            <ac:picMk id="10" creationId="{21AFE5E1-7A22-BFCC-6082-16E624A60B10}"/>
          </ac:picMkLst>
        </pc:picChg>
      </pc:sldChg>
      <pc:sldChg chg="new del">
        <pc:chgData name="Gunnur Òsk Bjarnadóttir Johansen" userId="5378f7da-c2ab-4a7d-8718-1ece871be692" providerId="ADAL" clId="{15C1AE54-0064-47CE-BB48-4D2E4DD07EA1}" dt="2023-10-02T12:26:00.349" v="3450" actId="47"/>
        <pc:sldMkLst>
          <pc:docMk/>
          <pc:sldMk cId="431288221" sldId="362"/>
        </pc:sldMkLst>
      </pc:sldChg>
      <pc:sldChg chg="modSp new mod">
        <pc:chgData name="Gunnur Òsk Bjarnadóttir Johansen" userId="5378f7da-c2ab-4a7d-8718-1ece871be692" providerId="ADAL" clId="{15C1AE54-0064-47CE-BB48-4D2E4DD07EA1}" dt="2023-10-02T18:37:33.011" v="4300" actId="20577"/>
        <pc:sldMkLst>
          <pc:docMk/>
          <pc:sldMk cId="1422721071" sldId="362"/>
        </pc:sldMkLst>
        <pc:spChg chg="mod">
          <ac:chgData name="Gunnur Òsk Bjarnadóttir Johansen" userId="5378f7da-c2ab-4a7d-8718-1ece871be692" providerId="ADAL" clId="{15C1AE54-0064-47CE-BB48-4D2E4DD07EA1}" dt="2023-10-02T12:33:52.668" v="3602" actId="20577"/>
          <ac:spMkLst>
            <pc:docMk/>
            <pc:sldMk cId="1422721071" sldId="362"/>
            <ac:spMk id="3" creationId="{F8E801C9-6EB1-BD37-E6B8-76FC6BC01A97}"/>
          </ac:spMkLst>
        </pc:spChg>
        <pc:spChg chg="mod">
          <ac:chgData name="Gunnur Òsk Bjarnadóttir Johansen" userId="5378f7da-c2ab-4a7d-8718-1ece871be692" providerId="ADAL" clId="{15C1AE54-0064-47CE-BB48-4D2E4DD07EA1}" dt="2023-10-02T18:37:33.011" v="4300" actId="20577"/>
          <ac:spMkLst>
            <pc:docMk/>
            <pc:sldMk cId="1422721071" sldId="362"/>
            <ac:spMk id="8" creationId="{7C3334F6-A079-8A82-8D54-37877547EE7D}"/>
          </ac:spMkLst>
        </pc:spChg>
      </pc:sldChg>
      <pc:sldChg chg="addSp delSp modSp new del mod">
        <pc:chgData name="Gunnur Òsk Bjarnadóttir Johansen" userId="5378f7da-c2ab-4a7d-8718-1ece871be692" providerId="ADAL" clId="{15C1AE54-0064-47CE-BB48-4D2E4DD07EA1}" dt="2023-10-02T18:29:40.569" v="4025" actId="47"/>
        <pc:sldMkLst>
          <pc:docMk/>
          <pc:sldMk cId="4138489343" sldId="363"/>
        </pc:sldMkLst>
        <pc:spChg chg="mod">
          <ac:chgData name="Gunnur Òsk Bjarnadóttir Johansen" userId="5378f7da-c2ab-4a7d-8718-1ece871be692" providerId="ADAL" clId="{15C1AE54-0064-47CE-BB48-4D2E4DD07EA1}" dt="2023-10-02T18:26:06.146" v="3629" actId="20577"/>
          <ac:spMkLst>
            <pc:docMk/>
            <pc:sldMk cId="4138489343" sldId="363"/>
            <ac:spMk id="2" creationId="{24514388-C50A-2AAC-102C-EC2662D7181D}"/>
          </ac:spMkLst>
        </pc:spChg>
        <pc:spChg chg="del">
          <ac:chgData name="Gunnur Òsk Bjarnadóttir Johansen" userId="5378f7da-c2ab-4a7d-8718-1ece871be692" providerId="ADAL" clId="{15C1AE54-0064-47CE-BB48-4D2E4DD07EA1}" dt="2023-10-02T13:23:06.232" v="3614" actId="22"/>
          <ac:spMkLst>
            <pc:docMk/>
            <pc:sldMk cId="4138489343" sldId="363"/>
            <ac:spMk id="3" creationId="{E01C4132-16A2-CFA4-9140-2929A2FEE85A}"/>
          </ac:spMkLst>
        </pc:spChg>
        <pc:picChg chg="add mod ord">
          <ac:chgData name="Gunnur Òsk Bjarnadóttir Johansen" userId="5378f7da-c2ab-4a7d-8718-1ece871be692" providerId="ADAL" clId="{15C1AE54-0064-47CE-BB48-4D2E4DD07EA1}" dt="2023-10-02T18:25:29.681" v="3623" actId="1076"/>
          <ac:picMkLst>
            <pc:docMk/>
            <pc:sldMk cId="4138489343" sldId="363"/>
            <ac:picMk id="10" creationId="{0F3A61D3-C3A0-E2BC-9830-184E4CE23527}"/>
          </ac:picMkLst>
        </pc:picChg>
      </pc:sldChg>
      <pc:sldChg chg="addSp delSp modSp new mod">
        <pc:chgData name="Gunnur Òsk Bjarnadóttir Johansen" userId="5378f7da-c2ab-4a7d-8718-1ece871be692" providerId="ADAL" clId="{15C1AE54-0064-47CE-BB48-4D2E4DD07EA1}" dt="2023-10-02T18:36:25.904" v="4261" actId="20577"/>
        <pc:sldMkLst>
          <pc:docMk/>
          <pc:sldMk cId="250433793" sldId="364"/>
        </pc:sldMkLst>
        <pc:spChg chg="del">
          <ac:chgData name="Gunnur Òsk Bjarnadóttir Johansen" userId="5378f7da-c2ab-4a7d-8718-1ece871be692" providerId="ADAL" clId="{15C1AE54-0064-47CE-BB48-4D2E4DD07EA1}" dt="2023-10-02T18:26:49.618" v="3633"/>
          <ac:spMkLst>
            <pc:docMk/>
            <pc:sldMk cId="250433793" sldId="364"/>
            <ac:spMk id="3" creationId="{FAE87CEB-3C17-FBE7-CA61-BBCD69FD0527}"/>
          </ac:spMkLst>
        </pc:spChg>
        <pc:spChg chg="mod">
          <ac:chgData name="Gunnur Òsk Bjarnadóttir Johansen" userId="5378f7da-c2ab-4a7d-8718-1ece871be692" providerId="ADAL" clId="{15C1AE54-0064-47CE-BB48-4D2E4DD07EA1}" dt="2023-10-02T18:36:25.904" v="4261" actId="20577"/>
          <ac:spMkLst>
            <pc:docMk/>
            <pc:sldMk cId="250433793" sldId="364"/>
            <ac:spMk id="4" creationId="{2A131859-4C0E-7AE3-4B41-ACE7DD83CC49}"/>
          </ac:spMkLst>
        </pc:spChg>
        <pc:picChg chg="add mod">
          <ac:chgData name="Gunnur Òsk Bjarnadóttir Johansen" userId="5378f7da-c2ab-4a7d-8718-1ece871be692" providerId="ADAL" clId="{15C1AE54-0064-47CE-BB48-4D2E4DD07EA1}" dt="2023-10-02T18:27:01.101" v="3636" actId="1076"/>
          <ac:picMkLst>
            <pc:docMk/>
            <pc:sldMk cId="250433793" sldId="364"/>
            <ac:picMk id="9" creationId="{DDC23F06-EB2A-1E4C-4390-E21D9901FE5E}"/>
          </ac:picMkLst>
        </pc:picChg>
      </pc:sldChg>
      <pc:sldChg chg="new del">
        <pc:chgData name="Gunnur Òsk Bjarnadóttir Johansen" userId="5378f7da-c2ab-4a7d-8718-1ece871be692" providerId="ADAL" clId="{15C1AE54-0064-47CE-BB48-4D2E4DD07EA1}" dt="2023-10-02T18:26:26.722" v="3631" actId="47"/>
        <pc:sldMkLst>
          <pc:docMk/>
          <pc:sldMk cId="3091158608" sldId="364"/>
        </pc:sldMkLst>
      </pc:sldChg>
      <pc:sldChg chg="addSp delSp modSp new mod ord modNotesTx">
        <pc:chgData name="Gunnur Òsk Bjarnadóttir Johansen" userId="5378f7da-c2ab-4a7d-8718-1ece871be692" providerId="ADAL" clId="{15C1AE54-0064-47CE-BB48-4D2E4DD07EA1}" dt="2023-10-05T08:37:41.253" v="5769" actId="6549"/>
        <pc:sldMkLst>
          <pc:docMk/>
          <pc:sldMk cId="1071589017" sldId="365"/>
        </pc:sldMkLst>
        <pc:spChg chg="del">
          <ac:chgData name="Gunnur Òsk Bjarnadóttir Johansen" userId="5378f7da-c2ab-4a7d-8718-1ece871be692" providerId="ADAL" clId="{15C1AE54-0064-47CE-BB48-4D2E4DD07EA1}" dt="2023-10-02T18:31:08.018" v="4029"/>
          <ac:spMkLst>
            <pc:docMk/>
            <pc:sldMk cId="1071589017" sldId="365"/>
            <ac:spMk id="3" creationId="{6CCB99BB-882B-040E-F70C-A10A98503FCE}"/>
          </ac:spMkLst>
        </pc:spChg>
        <pc:spChg chg="mod">
          <ac:chgData name="Gunnur Òsk Bjarnadóttir Johansen" userId="5378f7da-c2ab-4a7d-8718-1ece871be692" providerId="ADAL" clId="{15C1AE54-0064-47CE-BB48-4D2E4DD07EA1}" dt="2023-10-02T18:34:13.169" v="4244" actId="20577"/>
          <ac:spMkLst>
            <pc:docMk/>
            <pc:sldMk cId="1071589017" sldId="365"/>
            <ac:spMk id="4" creationId="{925B84A0-788F-48B6-4FA0-C48524C3F2BF}"/>
          </ac:spMkLst>
        </pc:spChg>
        <pc:picChg chg="add mod">
          <ac:chgData name="Gunnur Òsk Bjarnadóttir Johansen" userId="5378f7da-c2ab-4a7d-8718-1ece871be692" providerId="ADAL" clId="{15C1AE54-0064-47CE-BB48-4D2E4DD07EA1}" dt="2023-10-02T18:31:34.035" v="4035" actId="14100"/>
          <ac:picMkLst>
            <pc:docMk/>
            <pc:sldMk cId="1071589017" sldId="365"/>
            <ac:picMk id="9" creationId="{0448527A-8870-C3C0-9F59-8ECB1AFEEA12}"/>
          </ac:picMkLst>
        </pc:picChg>
      </pc:sldChg>
      <pc:sldChg chg="addSp delSp modSp new mod modNotesTx">
        <pc:chgData name="Gunnur Òsk Bjarnadóttir Johansen" userId="5378f7da-c2ab-4a7d-8718-1ece871be692" providerId="ADAL" clId="{15C1AE54-0064-47CE-BB48-4D2E4DD07EA1}" dt="2023-10-05T08:37:46.677" v="5770" actId="6549"/>
        <pc:sldMkLst>
          <pc:docMk/>
          <pc:sldMk cId="520033659" sldId="366"/>
        </pc:sldMkLst>
        <pc:spChg chg="del">
          <ac:chgData name="Gunnur Òsk Bjarnadóttir Johansen" userId="5378f7da-c2ab-4a7d-8718-1ece871be692" providerId="ADAL" clId="{15C1AE54-0064-47CE-BB48-4D2E4DD07EA1}" dt="2023-10-02T18:42:22.451" v="4504" actId="22"/>
          <ac:spMkLst>
            <pc:docMk/>
            <pc:sldMk cId="520033659" sldId="366"/>
            <ac:spMk id="3" creationId="{74AE929D-DF25-79D1-5A41-668724B26C46}"/>
          </ac:spMkLst>
        </pc:spChg>
        <pc:spChg chg="mod">
          <ac:chgData name="Gunnur Òsk Bjarnadóttir Johansen" userId="5378f7da-c2ab-4a7d-8718-1ece871be692" providerId="ADAL" clId="{15C1AE54-0064-47CE-BB48-4D2E4DD07EA1}" dt="2023-10-02T18:41:07.690" v="4503" actId="20577"/>
          <ac:spMkLst>
            <pc:docMk/>
            <pc:sldMk cId="520033659" sldId="366"/>
            <ac:spMk id="8" creationId="{8C057179-A9AC-F09F-652E-00FFD61AA526}"/>
          </ac:spMkLst>
        </pc:spChg>
        <pc:picChg chg="add mod ord">
          <ac:chgData name="Gunnur Òsk Bjarnadóttir Johansen" userId="5378f7da-c2ab-4a7d-8718-1ece871be692" providerId="ADAL" clId="{15C1AE54-0064-47CE-BB48-4D2E4DD07EA1}" dt="2023-10-04T13:15:11.769" v="5584" actId="14100"/>
          <ac:picMkLst>
            <pc:docMk/>
            <pc:sldMk cId="520033659" sldId="366"/>
            <ac:picMk id="10" creationId="{2EAD319E-686E-820D-743D-D9904771368C}"/>
          </ac:picMkLst>
        </pc:picChg>
      </pc:sldChg>
      <pc:sldChg chg="new del">
        <pc:chgData name="Gunnur Òsk Bjarnadóttir Johansen" userId="5378f7da-c2ab-4a7d-8718-1ece871be692" providerId="ADAL" clId="{15C1AE54-0064-47CE-BB48-4D2E4DD07EA1}" dt="2023-10-02T18:40:46.295" v="4473" actId="47"/>
        <pc:sldMkLst>
          <pc:docMk/>
          <pc:sldMk cId="4244180564" sldId="366"/>
        </pc:sldMkLst>
      </pc:sldChg>
      <pc:sldChg chg="addSp delSp modSp new mod modNotesTx">
        <pc:chgData name="Gunnur Òsk Bjarnadóttir Johansen" userId="5378f7da-c2ab-4a7d-8718-1ece871be692" providerId="ADAL" clId="{15C1AE54-0064-47CE-BB48-4D2E4DD07EA1}" dt="2023-10-05T08:37:53.869" v="5771" actId="6549"/>
        <pc:sldMkLst>
          <pc:docMk/>
          <pc:sldMk cId="2054056888" sldId="367"/>
        </pc:sldMkLst>
        <pc:spChg chg="mod">
          <ac:chgData name="Gunnur Òsk Bjarnadóttir Johansen" userId="5378f7da-c2ab-4a7d-8718-1ece871be692" providerId="ADAL" clId="{15C1AE54-0064-47CE-BB48-4D2E4DD07EA1}" dt="2023-10-02T18:52:14.287" v="5199" actId="20577"/>
          <ac:spMkLst>
            <pc:docMk/>
            <pc:sldMk cId="2054056888" sldId="367"/>
            <ac:spMk id="3" creationId="{5AAD5B5A-BA2A-1CF8-D1F5-BFCC45DC8304}"/>
          </ac:spMkLst>
        </pc:spChg>
        <pc:spChg chg="del">
          <ac:chgData name="Gunnur Òsk Bjarnadóttir Johansen" userId="5378f7da-c2ab-4a7d-8718-1ece871be692" providerId="ADAL" clId="{15C1AE54-0064-47CE-BB48-4D2E4DD07EA1}" dt="2023-10-02T18:43:37.724" v="4529" actId="22"/>
          <ac:spMkLst>
            <pc:docMk/>
            <pc:sldMk cId="2054056888" sldId="367"/>
            <ac:spMk id="4" creationId="{9E54BAA7-C38A-85A8-0AE0-6C58075672FA}"/>
          </ac:spMkLst>
        </pc:spChg>
        <pc:spChg chg="mod">
          <ac:chgData name="Gunnur Òsk Bjarnadóttir Johansen" userId="5378f7da-c2ab-4a7d-8718-1ece871be692" providerId="ADAL" clId="{15C1AE54-0064-47CE-BB48-4D2E4DD07EA1}" dt="2023-10-02T18:43:27.279" v="4528" actId="20577"/>
          <ac:spMkLst>
            <pc:docMk/>
            <pc:sldMk cId="2054056888" sldId="367"/>
            <ac:spMk id="8" creationId="{676F1F66-4CFD-775C-40B5-4FE44816CA1F}"/>
          </ac:spMkLst>
        </pc:spChg>
        <pc:picChg chg="add mod ord">
          <ac:chgData name="Gunnur Òsk Bjarnadóttir Johansen" userId="5378f7da-c2ab-4a7d-8718-1ece871be692" providerId="ADAL" clId="{15C1AE54-0064-47CE-BB48-4D2E4DD07EA1}" dt="2023-10-02T18:52:55.069" v="5243" actId="14100"/>
          <ac:picMkLst>
            <pc:docMk/>
            <pc:sldMk cId="2054056888" sldId="367"/>
            <ac:picMk id="10" creationId="{4ED68C85-9553-96BD-4203-78E26DD474E9}"/>
          </ac:picMkLst>
        </pc:picChg>
      </pc:sldChg>
      <pc:sldChg chg="modSp new del mod">
        <pc:chgData name="Gunnur Òsk Bjarnadóttir Johansen" userId="5378f7da-c2ab-4a7d-8718-1ece871be692" providerId="ADAL" clId="{15C1AE54-0064-47CE-BB48-4D2E4DD07EA1}" dt="2023-10-02T18:40:47.650" v="4474" actId="47"/>
        <pc:sldMkLst>
          <pc:docMk/>
          <pc:sldMk cId="2365854899" sldId="367"/>
        </pc:sldMkLst>
        <pc:spChg chg="mod">
          <ac:chgData name="Gunnur Òsk Bjarnadóttir Johansen" userId="5378f7da-c2ab-4a7d-8718-1ece871be692" providerId="ADAL" clId="{15C1AE54-0064-47CE-BB48-4D2E4DD07EA1}" dt="2023-10-02T18:40:37.453" v="4469" actId="20577"/>
          <ac:spMkLst>
            <pc:docMk/>
            <pc:sldMk cId="2365854899" sldId="367"/>
            <ac:spMk id="2" creationId="{904F9D2B-3EC4-1886-83DB-CA053DD6DB5F}"/>
          </ac:spMkLst>
        </pc:spChg>
        <pc:spChg chg="mod">
          <ac:chgData name="Gunnur Òsk Bjarnadóttir Johansen" userId="5378f7da-c2ab-4a7d-8718-1ece871be692" providerId="ADAL" clId="{15C1AE54-0064-47CE-BB48-4D2E4DD07EA1}" dt="2023-10-02T18:40:42.014" v="4472" actId="20577"/>
          <ac:spMkLst>
            <pc:docMk/>
            <pc:sldMk cId="2365854899" sldId="367"/>
            <ac:spMk id="6" creationId="{8330D2A9-F75D-3CBF-0755-A849FD453E7F}"/>
          </ac:spMkLst>
        </pc:spChg>
      </pc:sldChg>
      <pc:sldChg chg="addSp delSp modSp new mod">
        <pc:chgData name="Gunnur Òsk Bjarnadóttir Johansen" userId="5378f7da-c2ab-4a7d-8718-1ece871be692" providerId="ADAL" clId="{15C1AE54-0064-47CE-BB48-4D2E4DD07EA1}" dt="2023-10-02T19:06:45.569" v="5413" actId="20577"/>
        <pc:sldMkLst>
          <pc:docMk/>
          <pc:sldMk cId="1118111795" sldId="368"/>
        </pc:sldMkLst>
        <pc:spChg chg="del">
          <ac:chgData name="Gunnur Òsk Bjarnadóttir Johansen" userId="5378f7da-c2ab-4a7d-8718-1ece871be692" providerId="ADAL" clId="{15C1AE54-0064-47CE-BB48-4D2E4DD07EA1}" dt="2023-10-02T18:56:21.937" v="5275" actId="22"/>
          <ac:spMkLst>
            <pc:docMk/>
            <pc:sldMk cId="1118111795" sldId="368"/>
            <ac:spMk id="3" creationId="{24683CA0-0D84-58A9-B09D-61E34EBC242B}"/>
          </ac:spMkLst>
        </pc:spChg>
        <pc:spChg chg="mod">
          <ac:chgData name="Gunnur Òsk Bjarnadóttir Johansen" userId="5378f7da-c2ab-4a7d-8718-1ece871be692" providerId="ADAL" clId="{15C1AE54-0064-47CE-BB48-4D2E4DD07EA1}" dt="2023-10-02T19:06:45.569" v="5413" actId="20577"/>
          <ac:spMkLst>
            <pc:docMk/>
            <pc:sldMk cId="1118111795" sldId="368"/>
            <ac:spMk id="5" creationId="{2125B83E-33F6-D129-AE9D-FC9EE38C3288}"/>
          </ac:spMkLst>
        </pc:spChg>
        <pc:spChg chg="mod">
          <ac:chgData name="Gunnur Òsk Bjarnadóttir Johansen" userId="5378f7da-c2ab-4a7d-8718-1ece871be692" providerId="ADAL" clId="{15C1AE54-0064-47CE-BB48-4D2E4DD07EA1}" dt="2023-10-02T19:06:37.565" v="5395" actId="20577"/>
          <ac:spMkLst>
            <pc:docMk/>
            <pc:sldMk cId="1118111795" sldId="368"/>
            <ac:spMk id="6" creationId="{FC2B09A5-3BCC-3B72-B8A5-017B4AF55645}"/>
          </ac:spMkLst>
        </pc:spChg>
        <pc:spChg chg="add del mod">
          <ac:chgData name="Gunnur Òsk Bjarnadóttir Johansen" userId="5378f7da-c2ab-4a7d-8718-1ece871be692" providerId="ADAL" clId="{15C1AE54-0064-47CE-BB48-4D2E4DD07EA1}" dt="2023-10-02T18:56:55.774" v="5277" actId="22"/>
          <ac:spMkLst>
            <pc:docMk/>
            <pc:sldMk cId="1118111795" sldId="368"/>
            <ac:spMk id="12" creationId="{D71DC22F-C307-3147-1F68-111262D1D34E}"/>
          </ac:spMkLst>
        </pc:spChg>
        <pc:picChg chg="add del mod ord">
          <ac:chgData name="Gunnur Òsk Bjarnadóttir Johansen" userId="5378f7da-c2ab-4a7d-8718-1ece871be692" providerId="ADAL" clId="{15C1AE54-0064-47CE-BB48-4D2E4DD07EA1}" dt="2023-10-02T18:56:53.355" v="5276" actId="478"/>
          <ac:picMkLst>
            <pc:docMk/>
            <pc:sldMk cId="1118111795" sldId="368"/>
            <ac:picMk id="10" creationId="{F5F4A5F9-B895-ABE3-FE5B-5C29D0975114}"/>
          </ac:picMkLst>
        </pc:picChg>
        <pc:picChg chg="add mod ord">
          <ac:chgData name="Gunnur Òsk Bjarnadóttir Johansen" userId="5378f7da-c2ab-4a7d-8718-1ece871be692" providerId="ADAL" clId="{15C1AE54-0064-47CE-BB48-4D2E4DD07EA1}" dt="2023-10-02T18:57:25.509" v="5279" actId="14100"/>
          <ac:picMkLst>
            <pc:docMk/>
            <pc:sldMk cId="1118111795" sldId="368"/>
            <ac:picMk id="14" creationId="{5C543F53-2C2A-CB5E-3DD9-ABC202BACE41}"/>
          </ac:picMkLst>
        </pc:picChg>
      </pc:sldChg>
      <pc:sldChg chg="modSp new mod">
        <pc:chgData name="Gunnur Òsk Bjarnadóttir Johansen" userId="5378f7da-c2ab-4a7d-8718-1ece871be692" providerId="ADAL" clId="{15C1AE54-0064-47CE-BB48-4D2E4DD07EA1}" dt="2023-10-02T19:03:23.411" v="5329" actId="113"/>
        <pc:sldMkLst>
          <pc:docMk/>
          <pc:sldMk cId="1575414339" sldId="369"/>
        </pc:sldMkLst>
        <pc:spChg chg="mod">
          <ac:chgData name="Gunnur Òsk Bjarnadóttir Johansen" userId="5378f7da-c2ab-4a7d-8718-1ece871be692" providerId="ADAL" clId="{15C1AE54-0064-47CE-BB48-4D2E4DD07EA1}" dt="2023-10-02T19:03:23.411" v="5329" actId="113"/>
          <ac:spMkLst>
            <pc:docMk/>
            <pc:sldMk cId="1575414339" sldId="369"/>
            <ac:spMk id="3" creationId="{261EA83F-B0D1-F2C0-F4E1-91EE9390CFE5}"/>
          </ac:spMkLst>
        </pc:spChg>
        <pc:spChg chg="mod">
          <ac:chgData name="Gunnur Òsk Bjarnadóttir Johansen" userId="5378f7da-c2ab-4a7d-8718-1ece871be692" providerId="ADAL" clId="{15C1AE54-0064-47CE-BB48-4D2E4DD07EA1}" dt="2023-10-02T19:01:02.992" v="5325" actId="20577"/>
          <ac:spMkLst>
            <pc:docMk/>
            <pc:sldMk cId="1575414339" sldId="369"/>
            <ac:spMk id="8" creationId="{E8E94488-8F8F-9DE2-5270-F1B1C66C0BDC}"/>
          </ac:spMkLst>
        </pc:spChg>
      </pc:sldChg>
    </pc:docChg>
  </pc:docChgLst>
  <pc:docChgLst>
    <pc:chgData name="Andrea Kiel Christensen" userId="b520caba-72e5-4580-8e68-2e5835cdcd52" providerId="ADAL" clId="{16E071C6-3A9A-469C-8C1A-BCD1C2A8CA94}"/>
    <pc:docChg chg="undo custSel modSld">
      <pc:chgData name="Andrea Kiel Christensen" userId="b520caba-72e5-4580-8e68-2e5835cdcd52" providerId="ADAL" clId="{16E071C6-3A9A-469C-8C1A-BCD1C2A8CA94}" dt="2022-04-22T15:25:19.953" v="143" actId="20577"/>
      <pc:docMkLst>
        <pc:docMk/>
      </pc:docMkLst>
      <pc:sldChg chg="modSp mod">
        <pc:chgData name="Andrea Kiel Christensen" userId="b520caba-72e5-4580-8e68-2e5835cdcd52" providerId="ADAL" clId="{16E071C6-3A9A-469C-8C1A-BCD1C2A8CA94}" dt="2022-04-22T15:25:19.953" v="143" actId="20577"/>
        <pc:sldMkLst>
          <pc:docMk/>
          <pc:sldMk cId="1380507706" sldId="338"/>
        </pc:sldMkLst>
        <pc:spChg chg="mod">
          <ac:chgData name="Andrea Kiel Christensen" userId="b520caba-72e5-4580-8e68-2e5835cdcd52" providerId="ADAL" clId="{16E071C6-3A9A-469C-8C1A-BCD1C2A8CA94}" dt="2022-04-22T15:25:06.411" v="104" actId="20577"/>
          <ac:spMkLst>
            <pc:docMk/>
            <pc:sldMk cId="1380507706" sldId="338"/>
            <ac:spMk id="8" creationId="{27F992EC-AE7D-4493-A5D4-67452BE14250}"/>
          </ac:spMkLst>
        </pc:spChg>
        <pc:spChg chg="mod">
          <ac:chgData name="Andrea Kiel Christensen" userId="b520caba-72e5-4580-8e68-2e5835cdcd52" providerId="ADAL" clId="{16E071C6-3A9A-469C-8C1A-BCD1C2A8CA94}" dt="2022-04-22T15:25:19.953" v="143" actId="20577"/>
          <ac:spMkLst>
            <pc:docMk/>
            <pc:sldMk cId="1380507706" sldId="338"/>
            <ac:spMk id="9" creationId="{8FCE1631-2E6C-405B-972A-FBA31333A6C8}"/>
          </ac:spMkLst>
        </pc:spChg>
      </pc:sldChg>
    </pc:docChg>
  </pc:docChgLst>
  <pc:docChgLst>
    <pc:chgData name="Marie Kirketerp Frandsen" userId="f3428476-21e7-4a39-b32e-46945ee45be2" providerId="ADAL" clId="{4BEC3B22-9C6B-4E6B-A06E-E14E8C3BC7AE}"/>
    <pc:docChg chg="custSel addSld delSld modSld sldOrd modSection">
      <pc:chgData name="Marie Kirketerp Frandsen" userId="f3428476-21e7-4a39-b32e-46945ee45be2" providerId="ADAL" clId="{4BEC3B22-9C6B-4E6B-A06E-E14E8C3BC7AE}" dt="2023-10-03T11:56:42.624" v="374" actId="20577"/>
      <pc:docMkLst>
        <pc:docMk/>
      </pc:docMkLst>
      <pc:sldChg chg="modSp mod">
        <pc:chgData name="Marie Kirketerp Frandsen" userId="f3428476-21e7-4a39-b32e-46945ee45be2" providerId="ADAL" clId="{4BEC3B22-9C6B-4E6B-A06E-E14E8C3BC7AE}" dt="2023-10-03T11:35:26.763" v="149" actId="20577"/>
        <pc:sldMkLst>
          <pc:docMk/>
          <pc:sldMk cId="2432135798" sldId="340"/>
        </pc:sldMkLst>
        <pc:spChg chg="mod">
          <ac:chgData name="Marie Kirketerp Frandsen" userId="f3428476-21e7-4a39-b32e-46945ee45be2" providerId="ADAL" clId="{4BEC3B22-9C6B-4E6B-A06E-E14E8C3BC7AE}" dt="2023-10-03T11:35:26.763" v="149" actId="20577"/>
          <ac:spMkLst>
            <pc:docMk/>
            <pc:sldMk cId="2432135798" sldId="340"/>
            <ac:spMk id="3" creationId="{B4F93F93-A970-462A-A567-77E3C37BA182}"/>
          </ac:spMkLst>
        </pc:spChg>
      </pc:sldChg>
      <pc:sldChg chg="modNotesTx">
        <pc:chgData name="Marie Kirketerp Frandsen" userId="f3428476-21e7-4a39-b32e-46945ee45be2" providerId="ADAL" clId="{4BEC3B22-9C6B-4E6B-A06E-E14E8C3BC7AE}" dt="2023-10-03T11:43:22.645" v="341" actId="20577"/>
        <pc:sldMkLst>
          <pc:docMk/>
          <pc:sldMk cId="2090416937" sldId="346"/>
        </pc:sldMkLst>
      </pc:sldChg>
      <pc:sldChg chg="modSp mod">
        <pc:chgData name="Marie Kirketerp Frandsen" userId="f3428476-21e7-4a39-b32e-46945ee45be2" providerId="ADAL" clId="{4BEC3B22-9C6B-4E6B-A06E-E14E8C3BC7AE}" dt="2023-10-03T11:49:04.776" v="343" actId="20577"/>
        <pc:sldMkLst>
          <pc:docMk/>
          <pc:sldMk cId="261623239" sldId="351"/>
        </pc:sldMkLst>
        <pc:spChg chg="mod">
          <ac:chgData name="Marie Kirketerp Frandsen" userId="f3428476-21e7-4a39-b32e-46945ee45be2" providerId="ADAL" clId="{4BEC3B22-9C6B-4E6B-A06E-E14E8C3BC7AE}" dt="2023-10-03T11:49:04.776" v="343" actId="20577"/>
          <ac:spMkLst>
            <pc:docMk/>
            <pc:sldMk cId="261623239" sldId="351"/>
            <ac:spMk id="14" creationId="{1F84860D-B263-F0C7-F1E2-F52FC5150ACB}"/>
          </ac:spMkLst>
        </pc:spChg>
      </pc:sldChg>
      <pc:sldChg chg="ord">
        <pc:chgData name="Marie Kirketerp Frandsen" userId="f3428476-21e7-4a39-b32e-46945ee45be2" providerId="ADAL" clId="{4BEC3B22-9C6B-4E6B-A06E-E14E8C3BC7AE}" dt="2023-10-03T11:35:12.004" v="148"/>
        <pc:sldMkLst>
          <pc:docMk/>
          <pc:sldMk cId="2904094123" sldId="355"/>
        </pc:sldMkLst>
      </pc:sldChg>
      <pc:sldChg chg="modSp mod">
        <pc:chgData name="Marie Kirketerp Frandsen" userId="f3428476-21e7-4a39-b32e-46945ee45be2" providerId="ADAL" clId="{4BEC3B22-9C6B-4E6B-A06E-E14E8C3BC7AE}" dt="2023-10-03T11:24:14.743" v="13" actId="20577"/>
        <pc:sldMkLst>
          <pc:docMk/>
          <pc:sldMk cId="1421031188" sldId="357"/>
        </pc:sldMkLst>
        <pc:spChg chg="mod">
          <ac:chgData name="Marie Kirketerp Frandsen" userId="f3428476-21e7-4a39-b32e-46945ee45be2" providerId="ADAL" clId="{4BEC3B22-9C6B-4E6B-A06E-E14E8C3BC7AE}" dt="2023-10-03T11:24:14.743" v="13" actId="20577"/>
          <ac:spMkLst>
            <pc:docMk/>
            <pc:sldMk cId="1421031188" sldId="357"/>
            <ac:spMk id="8" creationId="{33922FF8-805E-C9FE-D2E2-C593EC11C533}"/>
          </ac:spMkLst>
        </pc:spChg>
      </pc:sldChg>
      <pc:sldChg chg="modSp mod">
        <pc:chgData name="Marie Kirketerp Frandsen" userId="f3428476-21e7-4a39-b32e-46945ee45be2" providerId="ADAL" clId="{4BEC3B22-9C6B-4E6B-A06E-E14E8C3BC7AE}" dt="2023-10-03T11:24:48.671" v="43" actId="20577"/>
        <pc:sldMkLst>
          <pc:docMk/>
          <pc:sldMk cId="1552017143" sldId="359"/>
        </pc:sldMkLst>
        <pc:spChg chg="mod">
          <ac:chgData name="Marie Kirketerp Frandsen" userId="f3428476-21e7-4a39-b32e-46945ee45be2" providerId="ADAL" clId="{4BEC3B22-9C6B-4E6B-A06E-E14E8C3BC7AE}" dt="2023-10-03T11:24:48.671" v="43" actId="20577"/>
          <ac:spMkLst>
            <pc:docMk/>
            <pc:sldMk cId="1552017143" sldId="359"/>
            <ac:spMk id="8" creationId="{33922FF8-805E-C9FE-D2E2-C593EC11C533}"/>
          </ac:spMkLst>
        </pc:spChg>
      </pc:sldChg>
      <pc:sldChg chg="modSp mod">
        <pc:chgData name="Marie Kirketerp Frandsen" userId="f3428476-21e7-4a39-b32e-46945ee45be2" providerId="ADAL" clId="{4BEC3B22-9C6B-4E6B-A06E-E14E8C3BC7AE}" dt="2023-10-03T11:34:39.353" v="146" actId="114"/>
        <pc:sldMkLst>
          <pc:docMk/>
          <pc:sldMk cId="4019419780" sldId="360"/>
        </pc:sldMkLst>
        <pc:spChg chg="mod">
          <ac:chgData name="Marie Kirketerp Frandsen" userId="f3428476-21e7-4a39-b32e-46945ee45be2" providerId="ADAL" clId="{4BEC3B22-9C6B-4E6B-A06E-E14E8C3BC7AE}" dt="2023-10-03T11:34:39.353" v="146" actId="114"/>
          <ac:spMkLst>
            <pc:docMk/>
            <pc:sldMk cId="4019419780" sldId="360"/>
            <ac:spMk id="3" creationId="{17D3306B-D12E-4CC7-EEA6-5E880BE32128}"/>
          </ac:spMkLst>
        </pc:spChg>
      </pc:sldChg>
      <pc:sldChg chg="modSp mod">
        <pc:chgData name="Marie Kirketerp Frandsen" userId="f3428476-21e7-4a39-b32e-46945ee45be2" providerId="ADAL" clId="{4BEC3B22-9C6B-4E6B-A06E-E14E8C3BC7AE}" dt="2023-10-03T11:30:34.364" v="144" actId="6549"/>
        <pc:sldMkLst>
          <pc:docMk/>
          <pc:sldMk cId="3452274873" sldId="361"/>
        </pc:sldMkLst>
        <pc:spChg chg="mod">
          <ac:chgData name="Marie Kirketerp Frandsen" userId="f3428476-21e7-4a39-b32e-46945ee45be2" providerId="ADAL" clId="{4BEC3B22-9C6B-4E6B-A06E-E14E8C3BC7AE}" dt="2023-10-03T11:30:34.364" v="144" actId="6549"/>
          <ac:spMkLst>
            <pc:docMk/>
            <pc:sldMk cId="3452274873" sldId="361"/>
            <ac:spMk id="3" creationId="{B13A427E-9BF9-061D-9920-6AEB183F9178}"/>
          </ac:spMkLst>
        </pc:spChg>
      </pc:sldChg>
      <pc:sldChg chg="modSp mod">
        <pc:chgData name="Marie Kirketerp Frandsen" userId="f3428476-21e7-4a39-b32e-46945ee45be2" providerId="ADAL" clId="{4BEC3B22-9C6B-4E6B-A06E-E14E8C3BC7AE}" dt="2023-10-03T11:29:37.271" v="98" actId="1036"/>
        <pc:sldMkLst>
          <pc:docMk/>
          <pc:sldMk cId="1071589017" sldId="365"/>
        </pc:sldMkLst>
        <pc:spChg chg="mod">
          <ac:chgData name="Marie Kirketerp Frandsen" userId="f3428476-21e7-4a39-b32e-46945ee45be2" providerId="ADAL" clId="{4BEC3B22-9C6B-4E6B-A06E-E14E8C3BC7AE}" dt="2023-10-03T11:29:37.271" v="98" actId="1036"/>
          <ac:spMkLst>
            <pc:docMk/>
            <pc:sldMk cId="1071589017" sldId="365"/>
            <ac:spMk id="2" creationId="{49BB3BDF-7259-DA69-B910-3A29848AE283}"/>
          </ac:spMkLst>
        </pc:spChg>
      </pc:sldChg>
      <pc:sldChg chg="addSp delSp modSp new del mod modClrScheme chgLayout">
        <pc:chgData name="Marie Kirketerp Frandsen" userId="f3428476-21e7-4a39-b32e-46945ee45be2" providerId="ADAL" clId="{4BEC3B22-9C6B-4E6B-A06E-E14E8C3BC7AE}" dt="2023-10-03T11:53:02.298" v="361" actId="2696"/>
        <pc:sldMkLst>
          <pc:docMk/>
          <pc:sldMk cId="2787602064" sldId="370"/>
        </pc:sldMkLst>
        <pc:spChg chg="mod ord">
          <ac:chgData name="Marie Kirketerp Frandsen" userId="f3428476-21e7-4a39-b32e-46945ee45be2" providerId="ADAL" clId="{4BEC3B22-9C6B-4E6B-A06E-E14E8C3BC7AE}" dt="2023-10-03T11:52:47.812" v="359" actId="1076"/>
          <ac:spMkLst>
            <pc:docMk/>
            <pc:sldMk cId="2787602064" sldId="370"/>
            <ac:spMk id="2" creationId="{97B6144D-A1C7-DEB7-2B64-C63697E5F36E}"/>
          </ac:spMkLst>
        </pc:spChg>
        <pc:spChg chg="mod ord">
          <ac:chgData name="Marie Kirketerp Frandsen" userId="f3428476-21e7-4a39-b32e-46945ee45be2" providerId="ADAL" clId="{4BEC3B22-9C6B-4E6B-A06E-E14E8C3BC7AE}" dt="2023-10-03T11:52:54.233" v="360" actId="1076"/>
          <ac:spMkLst>
            <pc:docMk/>
            <pc:sldMk cId="2787602064" sldId="370"/>
            <ac:spMk id="3" creationId="{28243A48-CDB6-1193-B537-42A94253EAF6}"/>
          </ac:spMkLst>
        </pc:spChg>
        <pc:spChg chg="mod ord">
          <ac:chgData name="Marie Kirketerp Frandsen" userId="f3428476-21e7-4a39-b32e-46945ee45be2" providerId="ADAL" clId="{4BEC3B22-9C6B-4E6B-A06E-E14E8C3BC7AE}" dt="2023-10-03T11:52:29.034" v="357" actId="700"/>
          <ac:spMkLst>
            <pc:docMk/>
            <pc:sldMk cId="2787602064" sldId="370"/>
            <ac:spMk id="4" creationId="{6A2FBF17-42F1-6961-4982-93D12B61B035}"/>
          </ac:spMkLst>
        </pc:spChg>
        <pc:spChg chg="mod ord">
          <ac:chgData name="Marie Kirketerp Frandsen" userId="f3428476-21e7-4a39-b32e-46945ee45be2" providerId="ADAL" clId="{4BEC3B22-9C6B-4E6B-A06E-E14E8C3BC7AE}" dt="2023-10-03T11:52:29.034" v="357" actId="700"/>
          <ac:spMkLst>
            <pc:docMk/>
            <pc:sldMk cId="2787602064" sldId="370"/>
            <ac:spMk id="5" creationId="{350B5299-B6FA-8CA8-4F22-3C16427B8324}"/>
          </ac:spMkLst>
        </pc:spChg>
        <pc:spChg chg="mod ord">
          <ac:chgData name="Marie Kirketerp Frandsen" userId="f3428476-21e7-4a39-b32e-46945ee45be2" providerId="ADAL" clId="{4BEC3B22-9C6B-4E6B-A06E-E14E8C3BC7AE}" dt="2023-10-03T11:52:29.034" v="357" actId="700"/>
          <ac:spMkLst>
            <pc:docMk/>
            <pc:sldMk cId="2787602064" sldId="370"/>
            <ac:spMk id="6" creationId="{8A315CD4-6915-B599-B488-216D4FE387C4}"/>
          </ac:spMkLst>
        </pc:spChg>
        <pc:spChg chg="del mod ord">
          <ac:chgData name="Marie Kirketerp Frandsen" userId="f3428476-21e7-4a39-b32e-46945ee45be2" providerId="ADAL" clId="{4BEC3B22-9C6B-4E6B-A06E-E14E8C3BC7AE}" dt="2023-10-03T11:52:29.034" v="357" actId="700"/>
          <ac:spMkLst>
            <pc:docMk/>
            <pc:sldMk cId="2787602064" sldId="370"/>
            <ac:spMk id="7" creationId="{F908D33E-6F18-393E-99DC-CF0CE6CC16FD}"/>
          </ac:spMkLst>
        </pc:spChg>
        <pc:spChg chg="add mod ord">
          <ac:chgData name="Marie Kirketerp Frandsen" userId="f3428476-21e7-4a39-b32e-46945ee45be2" providerId="ADAL" clId="{4BEC3B22-9C6B-4E6B-A06E-E14E8C3BC7AE}" dt="2023-10-03T11:52:29.034" v="357" actId="700"/>
          <ac:spMkLst>
            <pc:docMk/>
            <pc:sldMk cId="2787602064" sldId="370"/>
            <ac:spMk id="8" creationId="{7377E597-38F2-F28A-16B1-DD9F09C6A994}"/>
          </ac:spMkLst>
        </pc:spChg>
        <pc:spChg chg="add mod ord">
          <ac:chgData name="Marie Kirketerp Frandsen" userId="f3428476-21e7-4a39-b32e-46945ee45be2" providerId="ADAL" clId="{4BEC3B22-9C6B-4E6B-A06E-E14E8C3BC7AE}" dt="2023-10-03T11:52:29.034" v="357" actId="700"/>
          <ac:spMkLst>
            <pc:docMk/>
            <pc:sldMk cId="2787602064" sldId="370"/>
            <ac:spMk id="9" creationId="{E7BC61AB-0EB8-6FAE-D4C7-F764B67135B0}"/>
          </ac:spMkLst>
        </pc:spChg>
      </pc:sldChg>
      <pc:sldChg chg="addSp delSp modSp new mod">
        <pc:chgData name="Marie Kirketerp Frandsen" userId="f3428476-21e7-4a39-b32e-46945ee45be2" providerId="ADAL" clId="{4BEC3B22-9C6B-4E6B-A06E-E14E8C3BC7AE}" dt="2023-10-03T11:56:42.624" v="374" actId="20577"/>
        <pc:sldMkLst>
          <pc:docMk/>
          <pc:sldMk cId="3213786215" sldId="370"/>
        </pc:sldMkLst>
        <pc:spChg chg="del">
          <ac:chgData name="Marie Kirketerp Frandsen" userId="f3428476-21e7-4a39-b32e-46945ee45be2" providerId="ADAL" clId="{4BEC3B22-9C6B-4E6B-A06E-E14E8C3BC7AE}" dt="2023-10-03T11:56:19.191" v="363" actId="931"/>
          <ac:spMkLst>
            <pc:docMk/>
            <pc:sldMk cId="3213786215" sldId="370"/>
            <ac:spMk id="3" creationId="{637C9438-61DA-CE5B-C3E9-08B49D0C17DE}"/>
          </ac:spMkLst>
        </pc:spChg>
        <pc:spChg chg="mod">
          <ac:chgData name="Marie Kirketerp Frandsen" userId="f3428476-21e7-4a39-b32e-46945ee45be2" providerId="ADAL" clId="{4BEC3B22-9C6B-4E6B-A06E-E14E8C3BC7AE}" dt="2023-10-03T11:56:42.624" v="374" actId="20577"/>
          <ac:spMkLst>
            <pc:docMk/>
            <pc:sldMk cId="3213786215" sldId="370"/>
            <ac:spMk id="8" creationId="{3F2558BC-EF2E-D28C-6F4A-A0297F714700}"/>
          </ac:spMkLst>
        </pc:spChg>
        <pc:picChg chg="add mod">
          <ac:chgData name="Marie Kirketerp Frandsen" userId="f3428476-21e7-4a39-b32e-46945ee45be2" providerId="ADAL" clId="{4BEC3B22-9C6B-4E6B-A06E-E14E8C3BC7AE}" dt="2023-10-03T11:56:37.999" v="369" actId="14100"/>
          <ac:picMkLst>
            <pc:docMk/>
            <pc:sldMk cId="3213786215" sldId="370"/>
            <ac:picMk id="10" creationId="{73B4451E-2E28-2DF4-6A2C-3D12FBE63A89}"/>
          </ac:picMkLst>
        </pc:picChg>
      </pc:sldChg>
    </pc:docChg>
  </pc:docChgLst>
  <pc:docChgLst>
    <pc:chgData name="Rikke Kragelund Matthews" userId="S::rkm@cisu.dk::2c9f2c3d-07d7-4a4a-b042-a40473693d34" providerId="AD" clId="Web-{19306BEA-0559-47B9-3581-793487CB95F6}"/>
    <pc:docChg chg="modSld">
      <pc:chgData name="Rikke Kragelund Matthews" userId="S::rkm@cisu.dk::2c9f2c3d-07d7-4a4a-b042-a40473693d34" providerId="AD" clId="Web-{19306BEA-0559-47B9-3581-793487CB95F6}" dt="2022-02-04T08:19:56.919" v="0" actId="20577"/>
      <pc:docMkLst>
        <pc:docMk/>
      </pc:docMkLst>
      <pc:sldChg chg="modSp">
        <pc:chgData name="Rikke Kragelund Matthews" userId="S::rkm@cisu.dk::2c9f2c3d-07d7-4a4a-b042-a40473693d34" providerId="AD" clId="Web-{19306BEA-0559-47B9-3581-793487CB95F6}" dt="2022-02-04T08:19:56.919" v="0" actId="20577"/>
        <pc:sldMkLst>
          <pc:docMk/>
          <pc:sldMk cId="2432135798" sldId="340"/>
        </pc:sldMkLst>
        <pc:spChg chg="mod">
          <ac:chgData name="Rikke Kragelund Matthews" userId="S::rkm@cisu.dk::2c9f2c3d-07d7-4a4a-b042-a40473693d34" providerId="AD" clId="Web-{19306BEA-0559-47B9-3581-793487CB95F6}" dt="2022-02-04T08:19:56.919" v="0" actId="20577"/>
          <ac:spMkLst>
            <pc:docMk/>
            <pc:sldMk cId="2432135798" sldId="340"/>
            <ac:spMk id="3" creationId="{B4F93F93-A970-462A-A567-77E3C37BA182}"/>
          </ac:spMkLst>
        </pc:spChg>
      </pc:sldChg>
    </pc:docChg>
  </pc:docChgLst>
  <pc:docChgLst>
    <pc:chgData name="Mette Kjærtinge" userId="cb1d7cd3-8edb-419f-8e2d-8645df39825e" providerId="ADAL" clId="{F9ECB067-A28C-46F2-A994-1BEE167BEB13}"/>
    <pc:docChg chg="addSld modSection">
      <pc:chgData name="Mette Kjærtinge" userId="cb1d7cd3-8edb-419f-8e2d-8645df39825e" providerId="ADAL" clId="{F9ECB067-A28C-46F2-A994-1BEE167BEB13}" dt="2022-11-08T18:29:46.433" v="0" actId="680"/>
      <pc:docMkLst>
        <pc:docMk/>
      </pc:docMkLst>
      <pc:sldChg chg="new">
        <pc:chgData name="Mette Kjærtinge" userId="cb1d7cd3-8edb-419f-8e2d-8645df39825e" providerId="ADAL" clId="{F9ECB067-A28C-46F2-A994-1BEE167BEB13}" dt="2022-11-08T18:29:46.433" v="0" actId="680"/>
        <pc:sldMkLst>
          <pc:docMk/>
          <pc:sldMk cId="3525828613" sldId="341"/>
        </pc:sldMkLst>
      </pc:sldChg>
    </pc:docChg>
  </pc:docChgLst>
  <pc:docChgLst>
    <pc:chgData name="Rikke Kragelund Matthews" userId="S::rkm@cisu.dk::2c9f2c3d-07d7-4a4a-b042-a40473693d34" providerId="AD" clId="Web-{0E851231-F735-F44D-598F-E6FBEA304F6C}"/>
    <pc:docChg chg="modSld">
      <pc:chgData name="Rikke Kragelund Matthews" userId="S::rkm@cisu.dk::2c9f2c3d-07d7-4a4a-b042-a40473693d34" providerId="AD" clId="Web-{0E851231-F735-F44D-598F-E6FBEA304F6C}" dt="2022-02-04T08:19:44.057" v="0" actId="20577"/>
      <pc:docMkLst>
        <pc:docMk/>
      </pc:docMkLst>
      <pc:sldChg chg="modSp">
        <pc:chgData name="Rikke Kragelund Matthews" userId="S::rkm@cisu.dk::2c9f2c3d-07d7-4a4a-b042-a40473693d34" providerId="AD" clId="Web-{0E851231-F735-F44D-598F-E6FBEA304F6C}" dt="2022-02-04T08:19:44.057" v="0" actId="20577"/>
        <pc:sldMkLst>
          <pc:docMk/>
          <pc:sldMk cId="2432135798" sldId="340"/>
        </pc:sldMkLst>
        <pc:spChg chg="mod">
          <ac:chgData name="Rikke Kragelund Matthews" userId="S::rkm@cisu.dk::2c9f2c3d-07d7-4a4a-b042-a40473693d34" providerId="AD" clId="Web-{0E851231-F735-F44D-598F-E6FBEA304F6C}" dt="2022-02-04T08:19:44.057" v="0" actId="20577"/>
          <ac:spMkLst>
            <pc:docMk/>
            <pc:sldMk cId="2432135798" sldId="340"/>
            <ac:spMk id="3" creationId="{B4F93F93-A970-462A-A567-77E3C37BA182}"/>
          </ac:spMkLst>
        </pc:spChg>
      </pc:sldChg>
    </pc:docChg>
  </pc:docChgLst>
  <pc:docChgLst>
    <pc:chgData name="Signe Kold Andersen" userId="deb9a4d6-dabe-4842-9a2c-7f1a80892f58" providerId="ADAL" clId="{CF5E59A5-A5EA-4E64-B590-6193988D80E8}"/>
    <pc:docChg chg="undo custSel addSld delSld modSld modSection">
      <pc:chgData name="Signe Kold Andersen" userId="deb9a4d6-dabe-4842-9a2c-7f1a80892f58" providerId="ADAL" clId="{CF5E59A5-A5EA-4E64-B590-6193988D80E8}" dt="2023-05-15T11:14:00.130" v="109"/>
      <pc:docMkLst>
        <pc:docMk/>
      </pc:docMkLst>
      <pc:sldChg chg="add del">
        <pc:chgData name="Signe Kold Andersen" userId="deb9a4d6-dabe-4842-9a2c-7f1a80892f58" providerId="ADAL" clId="{CF5E59A5-A5EA-4E64-B590-6193988D80E8}" dt="2023-05-15T11:13:58.764" v="107" actId="47"/>
        <pc:sldMkLst>
          <pc:docMk/>
          <pc:sldMk cId="2509343548" sldId="339"/>
        </pc:sldMkLst>
      </pc:sldChg>
      <pc:sldChg chg="add del">
        <pc:chgData name="Signe Kold Andersen" userId="deb9a4d6-dabe-4842-9a2c-7f1a80892f58" providerId="ADAL" clId="{CF5E59A5-A5EA-4E64-B590-6193988D80E8}" dt="2023-05-15T11:13:58.397" v="106" actId="47"/>
        <pc:sldMkLst>
          <pc:docMk/>
          <pc:sldMk cId="2432135798" sldId="340"/>
        </pc:sldMkLst>
      </pc:sldChg>
      <pc:sldChg chg="add del">
        <pc:chgData name="Signe Kold Andersen" userId="deb9a4d6-dabe-4842-9a2c-7f1a80892f58" providerId="ADAL" clId="{CF5E59A5-A5EA-4E64-B590-6193988D80E8}" dt="2023-05-15T11:13:59.776" v="108" actId="47"/>
        <pc:sldMkLst>
          <pc:docMk/>
          <pc:sldMk cId="3525828613" sldId="341"/>
        </pc:sldMkLst>
      </pc:sldChg>
      <pc:sldChg chg="add del">
        <pc:chgData name="Signe Kold Andersen" userId="deb9a4d6-dabe-4842-9a2c-7f1a80892f58" providerId="ADAL" clId="{CF5E59A5-A5EA-4E64-B590-6193988D80E8}" dt="2023-05-15T11:14:00.130" v="109"/>
        <pc:sldMkLst>
          <pc:docMk/>
          <pc:sldMk cId="2099543425" sldId="346"/>
        </pc:sldMkLst>
      </pc:sldChg>
      <pc:sldChg chg="add del">
        <pc:chgData name="Signe Kold Andersen" userId="deb9a4d6-dabe-4842-9a2c-7f1a80892f58" providerId="ADAL" clId="{CF5E59A5-A5EA-4E64-B590-6193988D80E8}" dt="2023-05-15T11:14:00.130" v="109"/>
        <pc:sldMkLst>
          <pc:docMk/>
          <pc:sldMk cId="1544884371" sldId="347"/>
        </pc:sldMkLst>
      </pc:sldChg>
      <pc:sldChg chg="modSp add del mod">
        <pc:chgData name="Signe Kold Andersen" userId="deb9a4d6-dabe-4842-9a2c-7f1a80892f58" providerId="ADAL" clId="{CF5E59A5-A5EA-4E64-B590-6193988D80E8}" dt="2023-05-15T11:14:00.130" v="109"/>
        <pc:sldMkLst>
          <pc:docMk/>
          <pc:sldMk cId="2168069283" sldId="354"/>
        </pc:sldMkLst>
        <pc:spChg chg="mod">
          <ac:chgData name="Signe Kold Andersen" userId="deb9a4d6-dabe-4842-9a2c-7f1a80892f58" providerId="ADAL" clId="{CF5E59A5-A5EA-4E64-B590-6193988D80E8}" dt="2023-05-15T11:13:58.073" v="105" actId="20577"/>
          <ac:spMkLst>
            <pc:docMk/>
            <pc:sldMk cId="2168069283" sldId="354"/>
            <ac:spMk id="3" creationId="{0CB448BB-8697-EF7F-458F-57D1BD6A4A6B}"/>
          </ac:spMkLst>
        </pc:spChg>
      </pc:sldChg>
      <pc:sldChg chg="add del">
        <pc:chgData name="Signe Kold Andersen" userId="deb9a4d6-dabe-4842-9a2c-7f1a80892f58" providerId="ADAL" clId="{CF5E59A5-A5EA-4E64-B590-6193988D80E8}" dt="2023-05-15T11:14:00.130" v="109"/>
        <pc:sldMkLst>
          <pc:docMk/>
          <pc:sldMk cId="1002035051" sldId="355"/>
        </pc:sldMkLst>
      </pc:sldChg>
      <pc:sldChg chg="modSp add del mod">
        <pc:chgData name="Signe Kold Andersen" userId="deb9a4d6-dabe-4842-9a2c-7f1a80892f58" providerId="ADAL" clId="{CF5E59A5-A5EA-4E64-B590-6193988D80E8}" dt="2023-05-15T11:14:00.130" v="109"/>
        <pc:sldMkLst>
          <pc:docMk/>
          <pc:sldMk cId="1589551231" sldId="356"/>
        </pc:sldMkLst>
        <pc:spChg chg="mod">
          <ac:chgData name="Signe Kold Andersen" userId="deb9a4d6-dabe-4842-9a2c-7f1a80892f58" providerId="ADAL" clId="{CF5E59A5-A5EA-4E64-B590-6193988D80E8}" dt="2023-05-15T11:13:57.168" v="102" actId="20577"/>
          <ac:spMkLst>
            <pc:docMk/>
            <pc:sldMk cId="1589551231" sldId="356"/>
            <ac:spMk id="3" creationId="{0CB448BB-8697-EF7F-458F-57D1BD6A4A6B}"/>
          </ac:spMkLst>
        </pc:spChg>
      </pc:sldChg>
      <pc:sldChg chg="add del">
        <pc:chgData name="Signe Kold Andersen" userId="deb9a4d6-dabe-4842-9a2c-7f1a80892f58" providerId="ADAL" clId="{CF5E59A5-A5EA-4E64-B590-6193988D80E8}" dt="2023-05-15T11:14:00.130" v="109"/>
        <pc:sldMkLst>
          <pc:docMk/>
          <pc:sldMk cId="2685275032" sldId="357"/>
        </pc:sldMkLst>
      </pc:sldChg>
    </pc:docChg>
  </pc:docChgLst>
  <pc:docChgLst>
    <pc:chgData name="Marie Kirketerp Frandsen" userId="f3428476-21e7-4a39-b32e-46945ee45be2" providerId="ADAL" clId="{4E411C56-1B7B-4877-A79A-B3B7DF88C6D8}"/>
    <pc:docChg chg="undo redo custSel addSld delSld modSld sldOrd modSection">
      <pc:chgData name="Marie Kirketerp Frandsen" userId="f3428476-21e7-4a39-b32e-46945ee45be2" providerId="ADAL" clId="{4E411C56-1B7B-4877-A79A-B3B7DF88C6D8}" dt="2023-10-02T07:58:18.354" v="5867" actId="1076"/>
      <pc:docMkLst>
        <pc:docMk/>
      </pc:docMkLst>
      <pc:sldChg chg="modSp mod">
        <pc:chgData name="Marie Kirketerp Frandsen" userId="f3428476-21e7-4a39-b32e-46945ee45be2" providerId="ADAL" clId="{4E411C56-1B7B-4877-A79A-B3B7DF88C6D8}" dt="2023-09-28T07:33:59.413" v="63" actId="113"/>
        <pc:sldMkLst>
          <pc:docMk/>
          <pc:sldMk cId="1380507706" sldId="338"/>
        </pc:sldMkLst>
        <pc:spChg chg="mod">
          <ac:chgData name="Marie Kirketerp Frandsen" userId="f3428476-21e7-4a39-b32e-46945ee45be2" providerId="ADAL" clId="{4E411C56-1B7B-4877-A79A-B3B7DF88C6D8}" dt="2023-09-28T07:33:44.832" v="51" actId="20577"/>
          <ac:spMkLst>
            <pc:docMk/>
            <pc:sldMk cId="1380507706" sldId="338"/>
            <ac:spMk id="8" creationId="{27F992EC-AE7D-4493-A5D4-67452BE14250}"/>
          </ac:spMkLst>
        </pc:spChg>
        <pc:spChg chg="mod">
          <ac:chgData name="Marie Kirketerp Frandsen" userId="f3428476-21e7-4a39-b32e-46945ee45be2" providerId="ADAL" clId="{4E411C56-1B7B-4877-A79A-B3B7DF88C6D8}" dt="2023-09-28T07:33:53.521" v="62" actId="20577"/>
          <ac:spMkLst>
            <pc:docMk/>
            <pc:sldMk cId="1380507706" sldId="338"/>
            <ac:spMk id="9" creationId="{8FCE1631-2E6C-405B-972A-FBA31333A6C8}"/>
          </ac:spMkLst>
        </pc:spChg>
        <pc:spChg chg="mod">
          <ac:chgData name="Marie Kirketerp Frandsen" userId="f3428476-21e7-4a39-b32e-46945ee45be2" providerId="ADAL" clId="{4E411C56-1B7B-4877-A79A-B3B7DF88C6D8}" dt="2023-09-28T07:33:59.413" v="63" actId="113"/>
          <ac:spMkLst>
            <pc:docMk/>
            <pc:sldMk cId="1380507706" sldId="338"/>
            <ac:spMk id="10" creationId="{14C820EB-DE22-484C-9247-7DD2848EE75B}"/>
          </ac:spMkLst>
        </pc:spChg>
      </pc:sldChg>
      <pc:sldChg chg="addSp delSp modSp mod modNotesTx">
        <pc:chgData name="Marie Kirketerp Frandsen" userId="f3428476-21e7-4a39-b32e-46945ee45be2" providerId="ADAL" clId="{4E411C56-1B7B-4877-A79A-B3B7DF88C6D8}" dt="2023-10-02T07:29:03.038" v="5020" actId="313"/>
        <pc:sldMkLst>
          <pc:docMk/>
          <pc:sldMk cId="2509343548" sldId="339"/>
        </pc:sldMkLst>
        <pc:spChg chg="mod">
          <ac:chgData name="Marie Kirketerp Frandsen" userId="f3428476-21e7-4a39-b32e-46945ee45be2" providerId="ADAL" clId="{4E411C56-1B7B-4877-A79A-B3B7DF88C6D8}" dt="2023-09-28T09:46:23.157" v="3439" actId="20577"/>
          <ac:spMkLst>
            <pc:docMk/>
            <pc:sldMk cId="2509343548" sldId="339"/>
            <ac:spMk id="2" creationId="{67AEBB86-BE0E-430B-9164-B0EBBFE3BBFE}"/>
          </ac:spMkLst>
        </pc:spChg>
        <pc:spChg chg="del">
          <ac:chgData name="Marie Kirketerp Frandsen" userId="f3428476-21e7-4a39-b32e-46945ee45be2" providerId="ADAL" clId="{4E411C56-1B7B-4877-A79A-B3B7DF88C6D8}" dt="2023-09-28T09:48:22.520" v="3440" actId="22"/>
          <ac:spMkLst>
            <pc:docMk/>
            <pc:sldMk cId="2509343548" sldId="339"/>
            <ac:spMk id="3" creationId="{BB0AF7C5-E71D-4D7D-A9F0-043DECF36782}"/>
          </ac:spMkLst>
        </pc:spChg>
        <pc:spChg chg="mod">
          <ac:chgData name="Marie Kirketerp Frandsen" userId="f3428476-21e7-4a39-b32e-46945ee45be2" providerId="ADAL" clId="{4E411C56-1B7B-4877-A79A-B3B7DF88C6D8}" dt="2023-09-28T09:43:06.334" v="3391" actId="20577"/>
          <ac:spMkLst>
            <pc:docMk/>
            <pc:sldMk cId="2509343548" sldId="339"/>
            <ac:spMk id="7" creationId="{8D8734E0-D95A-41CD-A295-BD61F2FBCC8C}"/>
          </ac:spMkLst>
        </pc:spChg>
        <pc:spChg chg="add mod">
          <ac:chgData name="Marie Kirketerp Frandsen" userId="f3428476-21e7-4a39-b32e-46945ee45be2" providerId="ADAL" clId="{4E411C56-1B7B-4877-A79A-B3B7DF88C6D8}" dt="2023-09-28T09:49:12.876" v="3475" actId="20577"/>
          <ac:spMkLst>
            <pc:docMk/>
            <pc:sldMk cId="2509343548" sldId="339"/>
            <ac:spMk id="10" creationId="{4F2D93CD-AF2D-1327-362B-3218973ECBEB}"/>
          </ac:spMkLst>
        </pc:spChg>
        <pc:picChg chg="add mod ord">
          <ac:chgData name="Marie Kirketerp Frandsen" userId="f3428476-21e7-4a39-b32e-46945ee45be2" providerId="ADAL" clId="{4E411C56-1B7B-4877-A79A-B3B7DF88C6D8}" dt="2023-09-28T09:48:26.653" v="3441" actId="1076"/>
          <ac:picMkLst>
            <pc:docMk/>
            <pc:sldMk cId="2509343548" sldId="339"/>
            <ac:picMk id="9" creationId="{38541C5E-BF07-08F1-D509-8ADFAB18AA55}"/>
          </ac:picMkLst>
        </pc:picChg>
      </pc:sldChg>
      <pc:sldChg chg="modSp mod">
        <pc:chgData name="Marie Kirketerp Frandsen" userId="f3428476-21e7-4a39-b32e-46945ee45be2" providerId="ADAL" clId="{4E411C56-1B7B-4877-A79A-B3B7DF88C6D8}" dt="2023-09-28T07:40:47.987" v="772" actId="20577"/>
        <pc:sldMkLst>
          <pc:docMk/>
          <pc:sldMk cId="2432135798" sldId="340"/>
        </pc:sldMkLst>
        <pc:spChg chg="mod">
          <ac:chgData name="Marie Kirketerp Frandsen" userId="f3428476-21e7-4a39-b32e-46945ee45be2" providerId="ADAL" clId="{4E411C56-1B7B-4877-A79A-B3B7DF88C6D8}" dt="2023-09-28T07:40:47.987" v="772" actId="20577"/>
          <ac:spMkLst>
            <pc:docMk/>
            <pc:sldMk cId="2432135798" sldId="340"/>
            <ac:spMk id="3" creationId="{B4F93F93-A970-462A-A567-77E3C37BA182}"/>
          </ac:spMkLst>
        </pc:spChg>
        <pc:spChg chg="mod">
          <ac:chgData name="Marie Kirketerp Frandsen" userId="f3428476-21e7-4a39-b32e-46945ee45be2" providerId="ADAL" clId="{4E411C56-1B7B-4877-A79A-B3B7DF88C6D8}" dt="2023-09-28T07:34:18.794" v="70" actId="20577"/>
          <ac:spMkLst>
            <pc:docMk/>
            <pc:sldMk cId="2432135798" sldId="340"/>
            <ac:spMk id="7" creationId="{760F30B6-42BA-4216-A36E-A0E0C60E1A76}"/>
          </ac:spMkLst>
        </pc:spChg>
      </pc:sldChg>
      <pc:sldChg chg="modSp mod ord">
        <pc:chgData name="Marie Kirketerp Frandsen" userId="f3428476-21e7-4a39-b32e-46945ee45be2" providerId="ADAL" clId="{4E411C56-1B7B-4877-A79A-B3B7DF88C6D8}" dt="2023-09-28T07:36:26.035" v="261" actId="20577"/>
        <pc:sldMkLst>
          <pc:docMk/>
          <pc:sldMk cId="3525828613" sldId="341"/>
        </pc:sldMkLst>
        <pc:spChg chg="mod">
          <ac:chgData name="Marie Kirketerp Frandsen" userId="f3428476-21e7-4a39-b32e-46945ee45be2" providerId="ADAL" clId="{4E411C56-1B7B-4877-A79A-B3B7DF88C6D8}" dt="2023-09-28T07:36:26.035" v="261" actId="20577"/>
          <ac:spMkLst>
            <pc:docMk/>
            <pc:sldMk cId="3525828613" sldId="341"/>
            <ac:spMk id="2" creationId="{9614D27E-4E2D-77E9-9145-59700391BF18}"/>
          </ac:spMkLst>
        </pc:spChg>
      </pc:sldChg>
      <pc:sldChg chg="modSp add mod">
        <pc:chgData name="Marie Kirketerp Frandsen" userId="f3428476-21e7-4a39-b32e-46945ee45be2" providerId="ADAL" clId="{4E411C56-1B7B-4877-A79A-B3B7DF88C6D8}" dt="2023-09-28T07:35:40.802" v="183" actId="20577"/>
        <pc:sldMkLst>
          <pc:docMk/>
          <pc:sldMk cId="3142821543" sldId="342"/>
        </pc:sldMkLst>
        <pc:spChg chg="mod">
          <ac:chgData name="Marie Kirketerp Frandsen" userId="f3428476-21e7-4a39-b32e-46945ee45be2" providerId="ADAL" clId="{4E411C56-1B7B-4877-A79A-B3B7DF88C6D8}" dt="2023-09-28T07:35:40.802" v="183" actId="20577"/>
          <ac:spMkLst>
            <pc:docMk/>
            <pc:sldMk cId="3142821543" sldId="342"/>
            <ac:spMk id="2" creationId="{9614D27E-4E2D-77E9-9145-59700391BF18}"/>
          </ac:spMkLst>
        </pc:spChg>
      </pc:sldChg>
      <pc:sldChg chg="modSp add mod">
        <pc:chgData name="Marie Kirketerp Frandsen" userId="f3428476-21e7-4a39-b32e-46945ee45be2" providerId="ADAL" clId="{4E411C56-1B7B-4877-A79A-B3B7DF88C6D8}" dt="2023-09-28T07:36:10.776" v="253" actId="20577"/>
        <pc:sldMkLst>
          <pc:docMk/>
          <pc:sldMk cId="2688991768" sldId="343"/>
        </pc:sldMkLst>
        <pc:spChg chg="mod">
          <ac:chgData name="Marie Kirketerp Frandsen" userId="f3428476-21e7-4a39-b32e-46945ee45be2" providerId="ADAL" clId="{4E411C56-1B7B-4877-A79A-B3B7DF88C6D8}" dt="2023-09-28T07:36:10.776" v="253" actId="20577"/>
          <ac:spMkLst>
            <pc:docMk/>
            <pc:sldMk cId="2688991768" sldId="343"/>
            <ac:spMk id="2" creationId="{9614D27E-4E2D-77E9-9145-59700391BF18}"/>
          </ac:spMkLst>
        </pc:spChg>
      </pc:sldChg>
      <pc:sldChg chg="addSp delSp modSp new mod">
        <pc:chgData name="Marie Kirketerp Frandsen" userId="f3428476-21e7-4a39-b32e-46945ee45be2" providerId="ADAL" clId="{4E411C56-1B7B-4877-A79A-B3B7DF88C6D8}" dt="2023-09-28T08:17:55.143" v="2662" actId="1076"/>
        <pc:sldMkLst>
          <pc:docMk/>
          <pc:sldMk cId="3115407755" sldId="344"/>
        </pc:sldMkLst>
        <pc:spChg chg="mod">
          <ac:chgData name="Marie Kirketerp Frandsen" userId="f3428476-21e7-4a39-b32e-46945ee45be2" providerId="ADAL" clId="{4E411C56-1B7B-4877-A79A-B3B7DF88C6D8}" dt="2023-09-28T08:04:38.308" v="1664" actId="20577"/>
          <ac:spMkLst>
            <pc:docMk/>
            <pc:sldMk cId="3115407755" sldId="344"/>
            <ac:spMk id="2" creationId="{F2DDF728-D55E-A116-CDBF-2B8025480DD9}"/>
          </ac:spMkLst>
        </pc:spChg>
        <pc:spChg chg="del">
          <ac:chgData name="Marie Kirketerp Frandsen" userId="f3428476-21e7-4a39-b32e-46945ee45be2" providerId="ADAL" clId="{4E411C56-1B7B-4877-A79A-B3B7DF88C6D8}" dt="2023-09-28T07:43:32.594" v="989" actId="1032"/>
          <ac:spMkLst>
            <pc:docMk/>
            <pc:sldMk cId="3115407755" sldId="344"/>
            <ac:spMk id="3" creationId="{656CF76D-88D1-378E-DF3D-2F97D474E9CC}"/>
          </ac:spMkLst>
        </pc:spChg>
        <pc:spChg chg="mod">
          <ac:chgData name="Marie Kirketerp Frandsen" userId="f3428476-21e7-4a39-b32e-46945ee45be2" providerId="ADAL" clId="{4E411C56-1B7B-4877-A79A-B3B7DF88C6D8}" dt="2023-09-28T07:42:17.821" v="803" actId="20577"/>
          <ac:spMkLst>
            <pc:docMk/>
            <pc:sldMk cId="3115407755" sldId="344"/>
            <ac:spMk id="7" creationId="{C438B749-A6FC-3430-4D2C-52E578C12E87}"/>
          </ac:spMkLst>
        </pc:spChg>
        <pc:spChg chg="add del mod">
          <ac:chgData name="Marie Kirketerp Frandsen" userId="f3428476-21e7-4a39-b32e-46945ee45be2" providerId="ADAL" clId="{4E411C56-1B7B-4877-A79A-B3B7DF88C6D8}" dt="2023-09-28T07:53:40.253" v="1201" actId="1032"/>
          <ac:spMkLst>
            <pc:docMk/>
            <pc:sldMk cId="3115407755" sldId="344"/>
            <ac:spMk id="10" creationId="{4E9DAFC9-F442-9391-6A00-FD2D0C03E125}"/>
          </ac:spMkLst>
        </pc:spChg>
        <pc:spChg chg="add mod">
          <ac:chgData name="Marie Kirketerp Frandsen" userId="f3428476-21e7-4a39-b32e-46945ee45be2" providerId="ADAL" clId="{4E411C56-1B7B-4877-A79A-B3B7DF88C6D8}" dt="2023-09-28T08:17:55.143" v="2662" actId="1076"/>
          <ac:spMkLst>
            <pc:docMk/>
            <pc:sldMk cId="3115407755" sldId="344"/>
            <ac:spMk id="14" creationId="{EA0F873F-93E5-0629-B90C-1E00DFC95926}"/>
          </ac:spMkLst>
        </pc:spChg>
        <pc:graphicFrameChg chg="add del mod modGraphic">
          <ac:chgData name="Marie Kirketerp Frandsen" userId="f3428476-21e7-4a39-b32e-46945ee45be2" providerId="ADAL" clId="{4E411C56-1B7B-4877-A79A-B3B7DF88C6D8}" dt="2023-09-28T07:45:35.347" v="1099" actId="21"/>
          <ac:graphicFrameMkLst>
            <pc:docMk/>
            <pc:sldMk cId="3115407755" sldId="344"/>
            <ac:graphicFrameMk id="8" creationId="{724B35F7-4CD5-D64C-02AA-D5D0BDA35122}"/>
          </ac:graphicFrameMkLst>
        </pc:graphicFrameChg>
        <pc:graphicFrameChg chg="add del mod modGraphic">
          <ac:chgData name="Marie Kirketerp Frandsen" userId="f3428476-21e7-4a39-b32e-46945ee45be2" providerId="ADAL" clId="{4E411C56-1B7B-4877-A79A-B3B7DF88C6D8}" dt="2023-09-28T07:50:25.176" v="1198" actId="1032"/>
          <ac:graphicFrameMkLst>
            <pc:docMk/>
            <pc:sldMk cId="3115407755" sldId="344"/>
            <ac:graphicFrameMk id="11" creationId="{981783D9-B849-D20E-5338-7056F973CB66}"/>
          </ac:graphicFrameMkLst>
        </pc:graphicFrameChg>
        <pc:graphicFrameChg chg="add del modGraphic">
          <ac:chgData name="Marie Kirketerp Frandsen" userId="f3428476-21e7-4a39-b32e-46945ee45be2" providerId="ADAL" clId="{4E411C56-1B7B-4877-A79A-B3B7DF88C6D8}" dt="2023-09-28T07:52:39.395" v="1200" actId="1032"/>
          <ac:graphicFrameMkLst>
            <pc:docMk/>
            <pc:sldMk cId="3115407755" sldId="344"/>
            <ac:graphicFrameMk id="12" creationId="{4ECF83F1-4001-D66B-08B6-7BF4C5B61A35}"/>
          </ac:graphicFrameMkLst>
        </pc:graphicFrameChg>
        <pc:graphicFrameChg chg="add mod modGraphic">
          <ac:chgData name="Marie Kirketerp Frandsen" userId="f3428476-21e7-4a39-b32e-46945ee45be2" providerId="ADAL" clId="{4E411C56-1B7B-4877-A79A-B3B7DF88C6D8}" dt="2023-09-28T08:08:11.717" v="2006" actId="20577"/>
          <ac:graphicFrameMkLst>
            <pc:docMk/>
            <pc:sldMk cId="3115407755" sldId="344"/>
            <ac:graphicFrameMk id="13" creationId="{04C78B0E-083D-F408-D85D-A2D047574AA7}"/>
          </ac:graphicFrameMkLst>
        </pc:graphicFrameChg>
      </pc:sldChg>
      <pc:sldChg chg="addSp delSp modSp new mod">
        <pc:chgData name="Marie Kirketerp Frandsen" userId="f3428476-21e7-4a39-b32e-46945ee45be2" providerId="ADAL" clId="{4E411C56-1B7B-4877-A79A-B3B7DF88C6D8}" dt="2023-09-28T08:14:44.553" v="2573" actId="113"/>
        <pc:sldMkLst>
          <pc:docMk/>
          <pc:sldMk cId="1027271724" sldId="345"/>
        </pc:sldMkLst>
        <pc:spChg chg="mod">
          <ac:chgData name="Marie Kirketerp Frandsen" userId="f3428476-21e7-4a39-b32e-46945ee45be2" providerId="ADAL" clId="{4E411C56-1B7B-4877-A79A-B3B7DF88C6D8}" dt="2023-09-28T08:09:38.388" v="2037" actId="20577"/>
          <ac:spMkLst>
            <pc:docMk/>
            <pc:sldMk cId="1027271724" sldId="345"/>
            <ac:spMk id="2" creationId="{0F656C96-4C3F-8B8B-3D15-8CE49C7ADE37}"/>
          </ac:spMkLst>
        </pc:spChg>
        <pc:spChg chg="del">
          <ac:chgData name="Marie Kirketerp Frandsen" userId="f3428476-21e7-4a39-b32e-46945ee45be2" providerId="ADAL" clId="{4E411C56-1B7B-4877-A79A-B3B7DF88C6D8}" dt="2023-09-28T08:08:50.714" v="2007" actId="22"/>
          <ac:spMkLst>
            <pc:docMk/>
            <pc:sldMk cId="1027271724" sldId="345"/>
            <ac:spMk id="3" creationId="{19972B68-16D2-6F5B-8C2E-7B941F57E8EA}"/>
          </ac:spMkLst>
        </pc:spChg>
        <pc:spChg chg="mod">
          <ac:chgData name="Marie Kirketerp Frandsen" userId="f3428476-21e7-4a39-b32e-46945ee45be2" providerId="ADAL" clId="{4E411C56-1B7B-4877-A79A-B3B7DF88C6D8}" dt="2023-09-28T08:02:20.228" v="1658" actId="20577"/>
          <ac:spMkLst>
            <pc:docMk/>
            <pc:sldMk cId="1027271724" sldId="345"/>
            <ac:spMk id="7" creationId="{FD6D3AEA-28E4-94BB-5DC5-41B43ACBD9F4}"/>
          </ac:spMkLst>
        </pc:spChg>
        <pc:spChg chg="add mod">
          <ac:chgData name="Marie Kirketerp Frandsen" userId="f3428476-21e7-4a39-b32e-46945ee45be2" providerId="ADAL" clId="{4E411C56-1B7B-4877-A79A-B3B7DF88C6D8}" dt="2023-09-28T08:14:44.553" v="2573" actId="113"/>
          <ac:spMkLst>
            <pc:docMk/>
            <pc:sldMk cId="1027271724" sldId="345"/>
            <ac:spMk id="10" creationId="{2FB4F754-E45B-DD75-88C5-5D2523A2D680}"/>
          </ac:spMkLst>
        </pc:spChg>
        <pc:picChg chg="add mod ord">
          <ac:chgData name="Marie Kirketerp Frandsen" userId="f3428476-21e7-4a39-b32e-46945ee45be2" providerId="ADAL" clId="{4E411C56-1B7B-4877-A79A-B3B7DF88C6D8}" dt="2023-09-28T08:09:11.434" v="2011" actId="1076"/>
          <ac:picMkLst>
            <pc:docMk/>
            <pc:sldMk cId="1027271724" sldId="345"/>
            <ac:picMk id="9" creationId="{71DAA1C0-2259-1A9B-71C7-22D94FAD439A}"/>
          </ac:picMkLst>
        </pc:picChg>
      </pc:sldChg>
      <pc:sldChg chg="addSp delSp modSp new mod modClrScheme chgLayout modNotesTx">
        <pc:chgData name="Marie Kirketerp Frandsen" userId="f3428476-21e7-4a39-b32e-46945ee45be2" providerId="ADAL" clId="{4E411C56-1B7B-4877-A79A-B3B7DF88C6D8}" dt="2023-09-28T08:43:04.442" v="2818" actId="14100"/>
        <pc:sldMkLst>
          <pc:docMk/>
          <pc:sldMk cId="2090416937" sldId="346"/>
        </pc:sldMkLst>
        <pc:spChg chg="del">
          <ac:chgData name="Marie Kirketerp Frandsen" userId="f3428476-21e7-4a39-b32e-46945ee45be2" providerId="ADAL" clId="{4E411C56-1B7B-4877-A79A-B3B7DF88C6D8}" dt="2023-09-28T08:36:27.465" v="2675" actId="26606"/>
          <ac:spMkLst>
            <pc:docMk/>
            <pc:sldMk cId="2090416937" sldId="346"/>
            <ac:spMk id="2" creationId="{EDC93847-6096-6AA7-2FDF-6D7E855F9123}"/>
          </ac:spMkLst>
        </pc:spChg>
        <pc:spChg chg="add del">
          <ac:chgData name="Marie Kirketerp Frandsen" userId="f3428476-21e7-4a39-b32e-46945ee45be2" providerId="ADAL" clId="{4E411C56-1B7B-4877-A79A-B3B7DF88C6D8}" dt="2023-09-28T08:36:23.425" v="2674" actId="22"/>
          <ac:spMkLst>
            <pc:docMk/>
            <pc:sldMk cId="2090416937" sldId="346"/>
            <ac:spMk id="3" creationId="{5FB601ED-8076-5FAD-2C2F-7DB3C5B3B887}"/>
          </ac:spMkLst>
        </pc:spChg>
        <pc:spChg chg="del">
          <ac:chgData name="Marie Kirketerp Frandsen" userId="f3428476-21e7-4a39-b32e-46945ee45be2" providerId="ADAL" clId="{4E411C56-1B7B-4877-A79A-B3B7DF88C6D8}" dt="2023-09-28T08:36:27.465" v="2675" actId="26606"/>
          <ac:spMkLst>
            <pc:docMk/>
            <pc:sldMk cId="2090416937" sldId="346"/>
            <ac:spMk id="4" creationId="{C384F489-7480-D1F1-D6EF-B58D7C032CF2}"/>
          </ac:spMkLst>
        </pc:spChg>
        <pc:spChg chg="mod">
          <ac:chgData name="Marie Kirketerp Frandsen" userId="f3428476-21e7-4a39-b32e-46945ee45be2" providerId="ADAL" clId="{4E411C56-1B7B-4877-A79A-B3B7DF88C6D8}" dt="2023-09-28T08:36:27.465" v="2675" actId="26606"/>
          <ac:spMkLst>
            <pc:docMk/>
            <pc:sldMk cId="2090416937" sldId="346"/>
            <ac:spMk id="5" creationId="{665254E7-3D6C-C01D-D820-19D4B615BCF5}"/>
          </ac:spMkLst>
        </pc:spChg>
        <pc:spChg chg="mod">
          <ac:chgData name="Marie Kirketerp Frandsen" userId="f3428476-21e7-4a39-b32e-46945ee45be2" providerId="ADAL" clId="{4E411C56-1B7B-4877-A79A-B3B7DF88C6D8}" dt="2023-09-28T08:36:27.465" v="2675" actId="26606"/>
          <ac:spMkLst>
            <pc:docMk/>
            <pc:sldMk cId="2090416937" sldId="346"/>
            <ac:spMk id="6" creationId="{DB846F93-8925-3944-47D5-DE25AB277313}"/>
          </ac:spMkLst>
        </pc:spChg>
        <pc:spChg chg="mod">
          <ac:chgData name="Marie Kirketerp Frandsen" userId="f3428476-21e7-4a39-b32e-46945ee45be2" providerId="ADAL" clId="{4E411C56-1B7B-4877-A79A-B3B7DF88C6D8}" dt="2023-09-28T08:36:27.465" v="2675" actId="26606"/>
          <ac:spMkLst>
            <pc:docMk/>
            <pc:sldMk cId="2090416937" sldId="346"/>
            <ac:spMk id="7" creationId="{1F59E454-EEAD-EF97-76F1-0615EE307708}"/>
          </ac:spMkLst>
        </pc:spChg>
        <pc:spChg chg="del">
          <ac:chgData name="Marie Kirketerp Frandsen" userId="f3428476-21e7-4a39-b32e-46945ee45be2" providerId="ADAL" clId="{4E411C56-1B7B-4877-A79A-B3B7DF88C6D8}" dt="2023-09-28T08:36:27.465" v="2675" actId="26606"/>
          <ac:spMkLst>
            <pc:docMk/>
            <pc:sldMk cId="2090416937" sldId="346"/>
            <ac:spMk id="8" creationId="{74148DF5-4733-53F7-B501-6722F7AE38F7}"/>
          </ac:spMkLst>
        </pc:spChg>
        <pc:spChg chg="add mod">
          <ac:chgData name="Marie Kirketerp Frandsen" userId="f3428476-21e7-4a39-b32e-46945ee45be2" providerId="ADAL" clId="{4E411C56-1B7B-4877-A79A-B3B7DF88C6D8}" dt="2023-09-28T08:42:52.758" v="2814" actId="478"/>
          <ac:spMkLst>
            <pc:docMk/>
            <pc:sldMk cId="2090416937" sldId="346"/>
            <ac:spMk id="14" creationId="{03234B87-736A-9461-EC57-1904502FF351}"/>
          </ac:spMkLst>
        </pc:spChg>
        <pc:spChg chg="add mod">
          <ac:chgData name="Marie Kirketerp Frandsen" userId="f3428476-21e7-4a39-b32e-46945ee45be2" providerId="ADAL" clId="{4E411C56-1B7B-4877-A79A-B3B7DF88C6D8}" dt="2023-09-28T08:37:35.537" v="2702" actId="255"/>
          <ac:spMkLst>
            <pc:docMk/>
            <pc:sldMk cId="2090416937" sldId="346"/>
            <ac:spMk id="17" creationId="{1D5912AC-92D8-60D2-BC3C-EB8C711293D5}"/>
          </ac:spMkLst>
        </pc:spChg>
        <pc:spChg chg="add mod">
          <ac:chgData name="Marie Kirketerp Frandsen" userId="f3428476-21e7-4a39-b32e-46945ee45be2" providerId="ADAL" clId="{4E411C56-1B7B-4877-A79A-B3B7DF88C6D8}" dt="2023-09-28T08:37:18.876" v="2701" actId="20578"/>
          <ac:spMkLst>
            <pc:docMk/>
            <pc:sldMk cId="2090416937" sldId="346"/>
            <ac:spMk id="19" creationId="{B2CCDDE6-4D88-8A24-49BA-5D529E30E1CF}"/>
          </ac:spMkLst>
        </pc:spChg>
        <pc:spChg chg="add mod">
          <ac:chgData name="Marie Kirketerp Frandsen" userId="f3428476-21e7-4a39-b32e-46945ee45be2" providerId="ADAL" clId="{4E411C56-1B7B-4877-A79A-B3B7DF88C6D8}" dt="2023-09-28T08:36:51.249" v="2681" actId="20577"/>
          <ac:spMkLst>
            <pc:docMk/>
            <pc:sldMk cId="2090416937" sldId="346"/>
            <ac:spMk id="21" creationId="{7199FE64-36F0-C3BD-7510-A44D99937713}"/>
          </ac:spMkLst>
        </pc:spChg>
        <pc:picChg chg="add del mod ord">
          <ac:chgData name="Marie Kirketerp Frandsen" userId="f3428476-21e7-4a39-b32e-46945ee45be2" providerId="ADAL" clId="{4E411C56-1B7B-4877-A79A-B3B7DF88C6D8}" dt="2023-09-28T08:36:02.808" v="2673" actId="22"/>
          <ac:picMkLst>
            <pc:docMk/>
            <pc:sldMk cId="2090416937" sldId="346"/>
            <ac:picMk id="10" creationId="{890E5A32-FE34-EF00-92BE-C4CE379AD5EF}"/>
          </ac:picMkLst>
        </pc:picChg>
        <pc:picChg chg="add del mod ord">
          <ac:chgData name="Marie Kirketerp Frandsen" userId="f3428476-21e7-4a39-b32e-46945ee45be2" providerId="ADAL" clId="{4E411C56-1B7B-4877-A79A-B3B7DF88C6D8}" dt="2023-09-28T08:42:52.758" v="2814" actId="478"/>
          <ac:picMkLst>
            <pc:docMk/>
            <pc:sldMk cId="2090416937" sldId="346"/>
            <ac:picMk id="12" creationId="{314A2394-C45C-88D5-0FC5-230F19D47B50}"/>
          </ac:picMkLst>
        </pc:picChg>
        <pc:picChg chg="add mod">
          <ac:chgData name="Marie Kirketerp Frandsen" userId="f3428476-21e7-4a39-b32e-46945ee45be2" providerId="ADAL" clId="{4E411C56-1B7B-4877-A79A-B3B7DF88C6D8}" dt="2023-09-28T08:43:04.442" v="2818" actId="14100"/>
          <ac:picMkLst>
            <pc:docMk/>
            <pc:sldMk cId="2090416937" sldId="346"/>
            <ac:picMk id="16" creationId="{1C2B6068-4C15-6823-99D3-223A739E7AB8}"/>
          </ac:picMkLst>
        </pc:picChg>
      </pc:sldChg>
      <pc:sldChg chg="addSp modSp new mod">
        <pc:chgData name="Marie Kirketerp Frandsen" userId="f3428476-21e7-4a39-b32e-46945ee45be2" providerId="ADAL" clId="{4E411C56-1B7B-4877-A79A-B3B7DF88C6D8}" dt="2023-10-02T07:47:58.528" v="5569" actId="255"/>
        <pc:sldMkLst>
          <pc:docMk/>
          <pc:sldMk cId="440062983" sldId="347"/>
        </pc:sldMkLst>
        <pc:spChg chg="mod">
          <ac:chgData name="Marie Kirketerp Frandsen" userId="f3428476-21e7-4a39-b32e-46945ee45be2" providerId="ADAL" clId="{4E411C56-1B7B-4877-A79A-B3B7DF88C6D8}" dt="2023-10-02T07:46:23.527" v="5444" actId="255"/>
          <ac:spMkLst>
            <pc:docMk/>
            <pc:sldMk cId="440062983" sldId="347"/>
            <ac:spMk id="2" creationId="{CCB7485A-C3AF-CC7D-7BEA-0260B8140359}"/>
          </ac:spMkLst>
        </pc:spChg>
        <pc:spChg chg="mod">
          <ac:chgData name="Marie Kirketerp Frandsen" userId="f3428476-21e7-4a39-b32e-46945ee45be2" providerId="ADAL" clId="{4E411C56-1B7B-4877-A79A-B3B7DF88C6D8}" dt="2023-09-28T09:01:35.785" v="2824" actId="20577"/>
          <ac:spMkLst>
            <pc:docMk/>
            <pc:sldMk cId="440062983" sldId="347"/>
            <ac:spMk id="6" creationId="{4C7B9B4A-343B-CFE3-2D05-B062BEC5A628}"/>
          </ac:spMkLst>
        </pc:spChg>
        <pc:spChg chg="add mod">
          <ac:chgData name="Marie Kirketerp Frandsen" userId="f3428476-21e7-4a39-b32e-46945ee45be2" providerId="ADAL" clId="{4E411C56-1B7B-4877-A79A-B3B7DF88C6D8}" dt="2023-10-02T07:47:58.528" v="5569" actId="255"/>
          <ac:spMkLst>
            <pc:docMk/>
            <pc:sldMk cId="440062983" sldId="347"/>
            <ac:spMk id="7" creationId="{64E8F244-A49E-3F4C-8C3A-44EB77CCDFFA}"/>
          </ac:spMkLst>
        </pc:spChg>
      </pc:sldChg>
      <pc:sldChg chg="addSp modSp add mod modNotesTx">
        <pc:chgData name="Marie Kirketerp Frandsen" userId="f3428476-21e7-4a39-b32e-46945ee45be2" providerId="ADAL" clId="{4E411C56-1B7B-4877-A79A-B3B7DF88C6D8}" dt="2023-10-02T07:48:16.967" v="5598" actId="20577"/>
        <pc:sldMkLst>
          <pc:docMk/>
          <pc:sldMk cId="111474243" sldId="348"/>
        </pc:sldMkLst>
        <pc:spChg chg="mod">
          <ac:chgData name="Marie Kirketerp Frandsen" userId="f3428476-21e7-4a39-b32e-46945ee45be2" providerId="ADAL" clId="{4E411C56-1B7B-4877-A79A-B3B7DF88C6D8}" dt="2023-09-28T09:07:09.517" v="3338" actId="1076"/>
          <ac:spMkLst>
            <pc:docMk/>
            <pc:sldMk cId="111474243" sldId="348"/>
            <ac:spMk id="2" creationId="{CCB7485A-C3AF-CC7D-7BEA-0260B8140359}"/>
          </ac:spMkLst>
        </pc:spChg>
        <pc:spChg chg="add mod">
          <ac:chgData name="Marie Kirketerp Frandsen" userId="f3428476-21e7-4a39-b32e-46945ee45be2" providerId="ADAL" clId="{4E411C56-1B7B-4877-A79A-B3B7DF88C6D8}" dt="2023-09-28T09:07:32.800" v="3386" actId="1076"/>
          <ac:spMkLst>
            <pc:docMk/>
            <pc:sldMk cId="111474243" sldId="348"/>
            <ac:spMk id="9" creationId="{A71A9EEC-9864-ACD5-3113-A344449A21C4}"/>
          </ac:spMkLst>
        </pc:spChg>
        <pc:picChg chg="add mod">
          <ac:chgData name="Marie Kirketerp Frandsen" userId="f3428476-21e7-4a39-b32e-46945ee45be2" providerId="ADAL" clId="{4E411C56-1B7B-4877-A79A-B3B7DF88C6D8}" dt="2023-09-28T09:05:27.425" v="3180" actId="1076"/>
          <ac:picMkLst>
            <pc:docMk/>
            <pc:sldMk cId="111474243" sldId="348"/>
            <ac:picMk id="8" creationId="{1F593A90-C9EC-FEEC-E8A3-67EE075779BB}"/>
          </ac:picMkLst>
        </pc:picChg>
      </pc:sldChg>
      <pc:sldChg chg="addSp modSp new mod">
        <pc:chgData name="Marie Kirketerp Frandsen" userId="f3428476-21e7-4a39-b32e-46945ee45be2" providerId="ADAL" clId="{4E411C56-1B7B-4877-A79A-B3B7DF88C6D8}" dt="2023-10-02T07:28:20.566" v="5019" actId="14100"/>
        <pc:sldMkLst>
          <pc:docMk/>
          <pc:sldMk cId="1574157746" sldId="349"/>
        </pc:sldMkLst>
        <pc:spChg chg="mod">
          <ac:chgData name="Marie Kirketerp Frandsen" userId="f3428476-21e7-4a39-b32e-46945ee45be2" providerId="ADAL" clId="{4E411C56-1B7B-4877-A79A-B3B7DF88C6D8}" dt="2023-09-28T09:49:58.501" v="3556" actId="20577"/>
          <ac:spMkLst>
            <pc:docMk/>
            <pc:sldMk cId="1574157746" sldId="349"/>
            <ac:spMk id="2" creationId="{5BFA88D5-EA3C-A0C5-D460-634C35FF2BAF}"/>
          </ac:spMkLst>
        </pc:spChg>
        <pc:spChg chg="mod">
          <ac:chgData name="Marie Kirketerp Frandsen" userId="f3428476-21e7-4a39-b32e-46945ee45be2" providerId="ADAL" clId="{4E411C56-1B7B-4877-A79A-B3B7DF88C6D8}" dt="2023-10-02T07:27:42.853" v="5013" actId="20577"/>
          <ac:spMkLst>
            <pc:docMk/>
            <pc:sldMk cId="1574157746" sldId="349"/>
            <ac:spMk id="3" creationId="{1CE9F80B-3AF1-A16C-4140-1214700759E2}"/>
          </ac:spMkLst>
        </pc:spChg>
        <pc:spChg chg="mod">
          <ac:chgData name="Marie Kirketerp Frandsen" userId="f3428476-21e7-4a39-b32e-46945ee45be2" providerId="ADAL" clId="{4E411C56-1B7B-4877-A79A-B3B7DF88C6D8}" dt="2023-10-02T07:28:20.566" v="5019" actId="14100"/>
          <ac:spMkLst>
            <pc:docMk/>
            <pc:sldMk cId="1574157746" sldId="349"/>
            <ac:spMk id="4" creationId="{3653C82A-D2B4-6B23-0193-0B3A6B0583B3}"/>
          </ac:spMkLst>
        </pc:spChg>
        <pc:spChg chg="mod">
          <ac:chgData name="Marie Kirketerp Frandsen" userId="f3428476-21e7-4a39-b32e-46945ee45be2" providerId="ADAL" clId="{4E411C56-1B7B-4877-A79A-B3B7DF88C6D8}" dt="2023-09-28T09:51:18.783" v="3638" actId="20577"/>
          <ac:spMkLst>
            <pc:docMk/>
            <pc:sldMk cId="1574157746" sldId="349"/>
            <ac:spMk id="8" creationId="{12910BF1-B194-A86F-CE7A-670F9F34A8AB}"/>
          </ac:spMkLst>
        </pc:spChg>
        <pc:spChg chg="add mod">
          <ac:chgData name="Marie Kirketerp Frandsen" userId="f3428476-21e7-4a39-b32e-46945ee45be2" providerId="ADAL" clId="{4E411C56-1B7B-4877-A79A-B3B7DF88C6D8}" dt="2023-10-02T07:06:30.741" v="4537" actId="20577"/>
          <ac:spMkLst>
            <pc:docMk/>
            <pc:sldMk cId="1574157746" sldId="349"/>
            <ac:spMk id="9" creationId="{83F68210-FF20-E38D-3E53-D25BB8FA813C}"/>
          </ac:spMkLst>
        </pc:spChg>
      </pc:sldChg>
      <pc:sldChg chg="modSp new mod modNotesTx">
        <pc:chgData name="Marie Kirketerp Frandsen" userId="f3428476-21e7-4a39-b32e-46945ee45be2" providerId="ADAL" clId="{4E411C56-1B7B-4877-A79A-B3B7DF88C6D8}" dt="2023-10-02T07:45:01.172" v="5423" actId="20577"/>
        <pc:sldMkLst>
          <pc:docMk/>
          <pc:sldMk cId="1509247480" sldId="350"/>
        </pc:sldMkLst>
        <pc:spChg chg="mod">
          <ac:chgData name="Marie Kirketerp Frandsen" userId="f3428476-21e7-4a39-b32e-46945ee45be2" providerId="ADAL" clId="{4E411C56-1B7B-4877-A79A-B3B7DF88C6D8}" dt="2023-10-02T07:44:54.026" v="5412" actId="255"/>
          <ac:spMkLst>
            <pc:docMk/>
            <pc:sldMk cId="1509247480" sldId="350"/>
            <ac:spMk id="3" creationId="{BD9AC40E-42B0-1DB2-2EC3-3520F75C91FE}"/>
          </ac:spMkLst>
        </pc:spChg>
        <pc:spChg chg="mod">
          <ac:chgData name="Marie Kirketerp Frandsen" userId="f3428476-21e7-4a39-b32e-46945ee45be2" providerId="ADAL" clId="{4E411C56-1B7B-4877-A79A-B3B7DF88C6D8}" dt="2023-09-28T09:53:00.747" v="3693" actId="20577"/>
          <ac:spMkLst>
            <pc:docMk/>
            <pc:sldMk cId="1509247480" sldId="350"/>
            <ac:spMk id="8" creationId="{B2BED503-C387-B93A-E4B4-DAA40ED27A24}"/>
          </ac:spMkLst>
        </pc:spChg>
      </pc:sldChg>
      <pc:sldChg chg="new del">
        <pc:chgData name="Marie Kirketerp Frandsen" userId="f3428476-21e7-4a39-b32e-46945ee45be2" providerId="ADAL" clId="{4E411C56-1B7B-4877-A79A-B3B7DF88C6D8}" dt="2023-09-28T09:52:07.426" v="3640" actId="2696"/>
        <pc:sldMkLst>
          <pc:docMk/>
          <pc:sldMk cId="3826776537" sldId="350"/>
        </pc:sldMkLst>
      </pc:sldChg>
      <pc:sldChg chg="addSp delSp modSp new mod modClrScheme chgLayout">
        <pc:chgData name="Marie Kirketerp Frandsen" userId="f3428476-21e7-4a39-b32e-46945ee45be2" providerId="ADAL" clId="{4E411C56-1B7B-4877-A79A-B3B7DF88C6D8}" dt="2023-10-02T07:57:36.283" v="5865" actId="20577"/>
        <pc:sldMkLst>
          <pc:docMk/>
          <pc:sldMk cId="261623239" sldId="351"/>
        </pc:sldMkLst>
        <pc:spChg chg="mod">
          <ac:chgData name="Marie Kirketerp Frandsen" userId="f3428476-21e7-4a39-b32e-46945ee45be2" providerId="ADAL" clId="{4E411C56-1B7B-4877-A79A-B3B7DF88C6D8}" dt="2023-10-02T07:54:46.618" v="5600" actId="26606"/>
          <ac:spMkLst>
            <pc:docMk/>
            <pc:sldMk cId="261623239" sldId="351"/>
            <ac:spMk id="2" creationId="{E6733022-57F3-9BEA-7EC2-750C047D6A50}"/>
          </ac:spMkLst>
        </pc:spChg>
        <pc:spChg chg="del">
          <ac:chgData name="Marie Kirketerp Frandsen" userId="f3428476-21e7-4a39-b32e-46945ee45be2" providerId="ADAL" clId="{4E411C56-1B7B-4877-A79A-B3B7DF88C6D8}" dt="2023-10-02T07:54:37.846" v="5599" actId="22"/>
          <ac:spMkLst>
            <pc:docMk/>
            <pc:sldMk cId="261623239" sldId="351"/>
            <ac:spMk id="3" creationId="{9FC4BDE8-0A1F-9E7E-A50B-5063E55A8D43}"/>
          </ac:spMkLst>
        </pc:spChg>
        <pc:spChg chg="mod">
          <ac:chgData name="Marie Kirketerp Frandsen" userId="f3428476-21e7-4a39-b32e-46945ee45be2" providerId="ADAL" clId="{4E411C56-1B7B-4877-A79A-B3B7DF88C6D8}" dt="2023-10-02T07:54:46.618" v="5600" actId="26606"/>
          <ac:spMkLst>
            <pc:docMk/>
            <pc:sldMk cId="261623239" sldId="351"/>
            <ac:spMk id="4" creationId="{1D099C0A-93D9-FF1C-B121-32E376A1142A}"/>
          </ac:spMkLst>
        </pc:spChg>
        <pc:spChg chg="mod">
          <ac:chgData name="Marie Kirketerp Frandsen" userId="f3428476-21e7-4a39-b32e-46945ee45be2" providerId="ADAL" clId="{4E411C56-1B7B-4877-A79A-B3B7DF88C6D8}" dt="2023-10-02T07:54:46.618" v="5600" actId="26606"/>
          <ac:spMkLst>
            <pc:docMk/>
            <pc:sldMk cId="261623239" sldId="351"/>
            <ac:spMk id="5" creationId="{E619CC22-4263-CA91-E8B1-E1F071282C79}"/>
          </ac:spMkLst>
        </pc:spChg>
        <pc:spChg chg="mod">
          <ac:chgData name="Marie Kirketerp Frandsen" userId="f3428476-21e7-4a39-b32e-46945ee45be2" providerId="ADAL" clId="{4E411C56-1B7B-4877-A79A-B3B7DF88C6D8}" dt="2023-10-02T07:54:46.618" v="5600" actId="26606"/>
          <ac:spMkLst>
            <pc:docMk/>
            <pc:sldMk cId="261623239" sldId="351"/>
            <ac:spMk id="6" creationId="{E88D0E33-EA98-CCE0-66EC-22533B6429FF}"/>
          </ac:spMkLst>
        </pc:spChg>
        <pc:spChg chg="del">
          <ac:chgData name="Marie Kirketerp Frandsen" userId="f3428476-21e7-4a39-b32e-46945ee45be2" providerId="ADAL" clId="{4E411C56-1B7B-4877-A79A-B3B7DF88C6D8}" dt="2023-10-02T07:54:46.618" v="5600" actId="26606"/>
          <ac:spMkLst>
            <pc:docMk/>
            <pc:sldMk cId="261623239" sldId="351"/>
            <ac:spMk id="7" creationId="{8CB9AED2-B499-23A1-8FEE-1E2F9EFCFBAA}"/>
          </ac:spMkLst>
        </pc:spChg>
        <pc:spChg chg="add mod">
          <ac:chgData name="Marie Kirketerp Frandsen" userId="f3428476-21e7-4a39-b32e-46945ee45be2" providerId="ADAL" clId="{4E411C56-1B7B-4877-A79A-B3B7DF88C6D8}" dt="2023-10-02T07:57:36.283" v="5865" actId="20577"/>
          <ac:spMkLst>
            <pc:docMk/>
            <pc:sldMk cId="261623239" sldId="351"/>
            <ac:spMk id="14" creationId="{1F84860D-B263-F0C7-F1E2-F52FC5150ACB}"/>
          </ac:spMkLst>
        </pc:spChg>
        <pc:spChg chg="add mod">
          <ac:chgData name="Marie Kirketerp Frandsen" userId="f3428476-21e7-4a39-b32e-46945ee45be2" providerId="ADAL" clId="{4E411C56-1B7B-4877-A79A-B3B7DF88C6D8}" dt="2023-10-02T07:54:46.618" v="5600" actId="26606"/>
          <ac:spMkLst>
            <pc:docMk/>
            <pc:sldMk cId="261623239" sldId="351"/>
            <ac:spMk id="16" creationId="{DC63AB3C-B610-F8D3-100B-6608477436A1}"/>
          </ac:spMkLst>
        </pc:spChg>
        <pc:picChg chg="add mod ord">
          <ac:chgData name="Marie Kirketerp Frandsen" userId="f3428476-21e7-4a39-b32e-46945ee45be2" providerId="ADAL" clId="{4E411C56-1B7B-4877-A79A-B3B7DF88C6D8}" dt="2023-10-02T07:55:00.714" v="5603" actId="1076"/>
          <ac:picMkLst>
            <pc:docMk/>
            <pc:sldMk cId="261623239" sldId="351"/>
            <ac:picMk id="9" creationId="{EE80C2DB-1431-7D7E-9344-42B372838831}"/>
          </ac:picMkLst>
        </pc:picChg>
      </pc:sldChg>
      <pc:sldChg chg="addSp modSp new mod modNotesTx">
        <pc:chgData name="Marie Kirketerp Frandsen" userId="f3428476-21e7-4a39-b32e-46945ee45be2" providerId="ADAL" clId="{4E411C56-1B7B-4877-A79A-B3B7DF88C6D8}" dt="2023-10-02T07:58:18.354" v="5867" actId="1076"/>
        <pc:sldMkLst>
          <pc:docMk/>
          <pc:sldMk cId="794784150" sldId="352"/>
        </pc:sldMkLst>
        <pc:spChg chg="mod">
          <ac:chgData name="Marie Kirketerp Frandsen" userId="f3428476-21e7-4a39-b32e-46945ee45be2" providerId="ADAL" clId="{4E411C56-1B7B-4877-A79A-B3B7DF88C6D8}" dt="2023-09-28T09:57:43.634" v="4195" actId="20577"/>
          <ac:spMkLst>
            <pc:docMk/>
            <pc:sldMk cId="794784150" sldId="352"/>
            <ac:spMk id="2" creationId="{86864C11-6662-DCB5-5006-D7018A94B2F8}"/>
          </ac:spMkLst>
        </pc:spChg>
        <pc:spChg chg="mod">
          <ac:chgData name="Marie Kirketerp Frandsen" userId="f3428476-21e7-4a39-b32e-46945ee45be2" providerId="ADAL" clId="{4E411C56-1B7B-4877-A79A-B3B7DF88C6D8}" dt="2023-10-02T07:58:09.870" v="5866" actId="20577"/>
          <ac:spMkLst>
            <pc:docMk/>
            <pc:sldMk cId="794784150" sldId="352"/>
            <ac:spMk id="3" creationId="{5144CB19-D1C6-EAA2-3DE7-FEFCBE522DB5}"/>
          </ac:spMkLst>
        </pc:spChg>
        <pc:spChg chg="mod">
          <ac:chgData name="Marie Kirketerp Frandsen" userId="f3428476-21e7-4a39-b32e-46945ee45be2" providerId="ADAL" clId="{4E411C56-1B7B-4877-A79A-B3B7DF88C6D8}" dt="2023-09-28T09:54:42.234" v="3923" actId="20577"/>
          <ac:spMkLst>
            <pc:docMk/>
            <pc:sldMk cId="794784150" sldId="352"/>
            <ac:spMk id="7" creationId="{7E2182AC-3A04-8CDA-8621-96F32EC57939}"/>
          </ac:spMkLst>
        </pc:spChg>
        <pc:picChg chg="add mod">
          <ac:chgData name="Marie Kirketerp Frandsen" userId="f3428476-21e7-4a39-b32e-46945ee45be2" providerId="ADAL" clId="{4E411C56-1B7B-4877-A79A-B3B7DF88C6D8}" dt="2023-10-02T07:58:18.354" v="5867" actId="1076"/>
          <ac:picMkLst>
            <pc:docMk/>
            <pc:sldMk cId="794784150" sldId="352"/>
            <ac:picMk id="9" creationId="{6A4C94A3-A353-21C3-1118-80073C7B68D2}"/>
          </ac:picMkLst>
        </pc:picChg>
      </pc:sldChg>
      <pc:sldChg chg="new del">
        <pc:chgData name="Marie Kirketerp Frandsen" userId="f3428476-21e7-4a39-b32e-46945ee45be2" providerId="ADAL" clId="{4E411C56-1B7B-4877-A79A-B3B7DF88C6D8}" dt="2023-09-28T09:58:09.053" v="4198" actId="2696"/>
        <pc:sldMkLst>
          <pc:docMk/>
          <pc:sldMk cId="3003802849" sldId="353"/>
        </pc:sldMkLst>
      </pc:sldChg>
      <pc:sldChg chg="modSp new mod">
        <pc:chgData name="Marie Kirketerp Frandsen" userId="f3428476-21e7-4a39-b32e-46945ee45be2" providerId="ADAL" clId="{4E411C56-1B7B-4877-A79A-B3B7DF88C6D8}" dt="2023-09-28T09:58:29.757" v="4237" actId="20577"/>
        <pc:sldMkLst>
          <pc:docMk/>
          <pc:sldMk cId="3329171164" sldId="354"/>
        </pc:sldMkLst>
        <pc:spChg chg="mod">
          <ac:chgData name="Marie Kirketerp Frandsen" userId="f3428476-21e7-4a39-b32e-46945ee45be2" providerId="ADAL" clId="{4E411C56-1B7B-4877-A79A-B3B7DF88C6D8}" dt="2023-09-28T09:58:13.263" v="4207" actId="20577"/>
          <ac:spMkLst>
            <pc:docMk/>
            <pc:sldMk cId="3329171164" sldId="354"/>
            <ac:spMk id="2" creationId="{72E11601-2967-CC2C-96EB-0B8744ED666B}"/>
          </ac:spMkLst>
        </pc:spChg>
        <pc:spChg chg="mod">
          <ac:chgData name="Marie Kirketerp Frandsen" userId="f3428476-21e7-4a39-b32e-46945ee45be2" providerId="ADAL" clId="{4E411C56-1B7B-4877-A79A-B3B7DF88C6D8}" dt="2023-09-28T09:58:29.757" v="4237" actId="20577"/>
          <ac:spMkLst>
            <pc:docMk/>
            <pc:sldMk cId="3329171164" sldId="354"/>
            <ac:spMk id="3" creationId="{AEB3CDC1-7634-AD13-F902-8A065FE383D4}"/>
          </ac:spMkLst>
        </pc:spChg>
      </pc:sldChg>
    </pc:docChg>
  </pc:docChgLst>
  <pc:docChgLst>
    <pc:chgData name="Camilla Bøgelund" userId="S::cb@cisu.dk::4858a2a6-96ab-4cf6-9d7c-e0d2cae28265" providerId="AD" clId="Web-{15151DBA-603B-4AF1-B635-81198E59C0EE}"/>
    <pc:docChg chg="modSld">
      <pc:chgData name="Camilla Bøgelund" userId="S::cb@cisu.dk::4858a2a6-96ab-4cf6-9d7c-e0d2cae28265" providerId="AD" clId="Web-{15151DBA-603B-4AF1-B635-81198E59C0EE}" dt="2022-04-29T10:53:22.082" v="16" actId="20577"/>
      <pc:docMkLst>
        <pc:docMk/>
      </pc:docMkLst>
      <pc:sldChg chg="modSp">
        <pc:chgData name="Camilla Bøgelund" userId="S::cb@cisu.dk::4858a2a6-96ab-4cf6-9d7c-e0d2cae28265" providerId="AD" clId="Web-{15151DBA-603B-4AF1-B635-81198E59C0EE}" dt="2022-04-29T10:53:22.082" v="16" actId="20577"/>
        <pc:sldMkLst>
          <pc:docMk/>
          <pc:sldMk cId="1380507706" sldId="338"/>
        </pc:sldMkLst>
        <pc:spChg chg="mod">
          <ac:chgData name="Camilla Bøgelund" userId="S::cb@cisu.dk::4858a2a6-96ab-4cf6-9d7c-e0d2cae28265" providerId="AD" clId="Web-{15151DBA-603B-4AF1-B635-81198E59C0EE}" dt="2022-04-29T10:53:22.082" v="16" actId="20577"/>
          <ac:spMkLst>
            <pc:docMk/>
            <pc:sldMk cId="1380507706" sldId="338"/>
            <ac:spMk id="10" creationId="{14C820EB-DE22-484C-9247-7DD2848EE7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60A46-BC90-4D96-A1FE-FA38C311FF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a-DK"/>
        </a:p>
      </dgm:t>
    </dgm:pt>
    <dgm:pt modelId="{61151C09-305A-4466-882A-94DECB3C8651}">
      <dgm:prSet phldrT="[Tekst]"/>
      <dgm:spPr/>
      <dgm:t>
        <a:bodyPr/>
        <a:lstStyle/>
        <a:p>
          <a:r>
            <a:rPr lang="da-DK"/>
            <a:t>Pulje</a:t>
          </a:r>
        </a:p>
      </dgm:t>
    </dgm:pt>
    <dgm:pt modelId="{6E286BAF-F064-4188-A590-8F3A8686668E}" type="parTrans" cxnId="{FCD3A21E-623A-4992-9BD2-DDA101FF5B98}">
      <dgm:prSet/>
      <dgm:spPr/>
      <dgm:t>
        <a:bodyPr/>
        <a:lstStyle/>
        <a:p>
          <a:endParaRPr lang="da-DK"/>
        </a:p>
      </dgm:t>
    </dgm:pt>
    <dgm:pt modelId="{C916EC93-4B21-40E4-B13D-4C4AA88151E7}" type="sibTrans" cxnId="{FCD3A21E-623A-4992-9BD2-DDA101FF5B98}">
      <dgm:prSet/>
      <dgm:spPr/>
      <dgm:t>
        <a:bodyPr/>
        <a:lstStyle/>
        <a:p>
          <a:endParaRPr lang="da-DK"/>
        </a:p>
      </dgm:t>
    </dgm:pt>
    <dgm:pt modelId="{39742616-FCC4-45FD-AEA2-D7D5D137EE97}">
      <dgm:prSet phldrT="[Tekst]"/>
      <dgm:spPr/>
      <dgm:t>
        <a:bodyPr/>
        <a:lstStyle/>
        <a:p>
          <a:r>
            <a:rPr lang="da-DK" b="1"/>
            <a:t>Civilsamfundspuljen</a:t>
          </a:r>
          <a:r>
            <a:rPr lang="da-DK" b="0"/>
            <a:t> (SI, MI, UI, Program, </a:t>
          </a:r>
          <a:r>
            <a:rPr lang="da-DK" b="0" err="1"/>
            <a:t>Samfinansiering</a:t>
          </a:r>
          <a:r>
            <a:rPr lang="da-DK" b="0"/>
            <a:t>, Støtte til ansøgningsproces),</a:t>
          </a:r>
          <a:r>
            <a:rPr lang="da-DK"/>
            <a:t> DERF, </a:t>
          </a:r>
          <a:r>
            <a:rPr lang="da-DK" err="1"/>
            <a:t>OpEn</a:t>
          </a:r>
          <a:r>
            <a:rPr lang="da-DK"/>
            <a:t>, Oplysningspuljen </a:t>
          </a:r>
        </a:p>
      </dgm:t>
    </dgm:pt>
    <dgm:pt modelId="{CC49900A-0AEF-4AB0-933F-46C0E551C8B9}" type="parTrans" cxnId="{F0DD9CBE-E52D-4E4E-BAC4-52283A017290}">
      <dgm:prSet/>
      <dgm:spPr/>
      <dgm:t>
        <a:bodyPr/>
        <a:lstStyle/>
        <a:p>
          <a:endParaRPr lang="da-DK"/>
        </a:p>
      </dgm:t>
    </dgm:pt>
    <dgm:pt modelId="{E20BC500-80E6-43D3-AC12-45584ADCA334}" type="sibTrans" cxnId="{F0DD9CBE-E52D-4E4E-BAC4-52283A017290}">
      <dgm:prSet/>
      <dgm:spPr/>
      <dgm:t>
        <a:bodyPr/>
        <a:lstStyle/>
        <a:p>
          <a:endParaRPr lang="da-DK"/>
        </a:p>
      </dgm:t>
    </dgm:pt>
    <dgm:pt modelId="{F8BD14C1-F9BD-4945-98B1-E8D9C16D4A49}">
      <dgm:prSet phldrT="[Tekst]"/>
      <dgm:spPr/>
      <dgm:t>
        <a:bodyPr/>
        <a:lstStyle/>
        <a:p>
          <a:r>
            <a:rPr lang="da-DK"/>
            <a:t>Format</a:t>
          </a:r>
        </a:p>
      </dgm:t>
    </dgm:pt>
    <dgm:pt modelId="{C5E9FACA-7C9F-418D-9771-D79A7456A892}" type="parTrans" cxnId="{B9DEC95D-0041-4608-A948-B20B3A78418A}">
      <dgm:prSet/>
      <dgm:spPr/>
      <dgm:t>
        <a:bodyPr/>
        <a:lstStyle/>
        <a:p>
          <a:endParaRPr lang="da-DK"/>
        </a:p>
      </dgm:t>
    </dgm:pt>
    <dgm:pt modelId="{8090799A-964B-4A7E-854C-79EB6173E396}" type="sibTrans" cxnId="{B9DEC95D-0041-4608-A948-B20B3A78418A}">
      <dgm:prSet/>
      <dgm:spPr/>
      <dgm:t>
        <a:bodyPr/>
        <a:lstStyle/>
        <a:p>
          <a:endParaRPr lang="da-DK"/>
        </a:p>
      </dgm:t>
    </dgm:pt>
    <dgm:pt modelId="{971B4CC8-D711-4C68-A286-D02083AC0160}">
      <dgm:prSet phldrT="[Tekst]"/>
      <dgm:spPr/>
      <dgm:t>
        <a:bodyPr/>
        <a:lstStyle/>
        <a:p>
          <a:r>
            <a:rPr lang="da-DK"/>
            <a:t>A: Slutdato i 2021 eller før</a:t>
          </a:r>
        </a:p>
      </dgm:t>
    </dgm:pt>
    <dgm:pt modelId="{8AD8FE3C-B108-4A69-AFCC-194FFD2BA216}" type="parTrans" cxnId="{3306328B-B10B-499A-BCFB-3DB280A4B730}">
      <dgm:prSet/>
      <dgm:spPr/>
      <dgm:t>
        <a:bodyPr/>
        <a:lstStyle/>
        <a:p>
          <a:endParaRPr lang="da-DK"/>
        </a:p>
      </dgm:t>
    </dgm:pt>
    <dgm:pt modelId="{8BA49463-45A4-4AA5-812E-D2B5B2D001D2}" type="sibTrans" cxnId="{3306328B-B10B-499A-BCFB-3DB280A4B730}">
      <dgm:prSet/>
      <dgm:spPr/>
      <dgm:t>
        <a:bodyPr/>
        <a:lstStyle/>
        <a:p>
          <a:endParaRPr lang="da-DK"/>
        </a:p>
      </dgm:t>
    </dgm:pt>
    <dgm:pt modelId="{E0877755-7EDE-4897-9308-27BC6A12D6B3}">
      <dgm:prSet phldrT="[Tekst]"/>
      <dgm:spPr/>
      <dgm:t>
        <a:bodyPr/>
        <a:lstStyle/>
        <a:p>
          <a:r>
            <a:rPr lang="da-DK"/>
            <a:t>Beløb</a:t>
          </a:r>
        </a:p>
      </dgm:t>
    </dgm:pt>
    <dgm:pt modelId="{87A72A63-41BD-4A7B-B39E-D234D29A91E7}" type="parTrans" cxnId="{91F47A56-E91F-4B18-8146-64011DA50877}">
      <dgm:prSet/>
      <dgm:spPr/>
      <dgm:t>
        <a:bodyPr/>
        <a:lstStyle/>
        <a:p>
          <a:endParaRPr lang="da-DK"/>
        </a:p>
      </dgm:t>
    </dgm:pt>
    <dgm:pt modelId="{697FCB7D-AA84-4991-9433-9BFEE398F7BF}" type="sibTrans" cxnId="{91F47A56-E91F-4B18-8146-64011DA50877}">
      <dgm:prSet/>
      <dgm:spPr/>
      <dgm:t>
        <a:bodyPr/>
        <a:lstStyle/>
        <a:p>
          <a:endParaRPr lang="da-DK"/>
        </a:p>
      </dgm:t>
    </dgm:pt>
    <dgm:pt modelId="{30562FD9-7F23-448B-A0FF-77903D481706}">
      <dgm:prSet phldrT="[Tekst]"/>
      <dgm:spPr/>
      <dgm:t>
        <a:bodyPr/>
        <a:lstStyle/>
        <a:p>
          <a:r>
            <a:rPr lang="da-DK"/>
            <a:t>Over/under 200.000 kr. </a:t>
          </a:r>
          <a:r>
            <a:rPr lang="da-DK">
              <a:sym typeface="Wingdings" panose="05000000000000000000" pitchFamily="2" charset="2"/>
            </a:rPr>
            <a:t> CISU udpeget eller egen revisor</a:t>
          </a:r>
          <a:endParaRPr lang="da-DK"/>
        </a:p>
      </dgm:t>
    </dgm:pt>
    <dgm:pt modelId="{394BD3B7-A462-453B-BE53-25DB0DE9BE0C}" type="parTrans" cxnId="{BA0C057A-A8C0-4560-AA0E-00D6FA2B2192}">
      <dgm:prSet/>
      <dgm:spPr/>
      <dgm:t>
        <a:bodyPr/>
        <a:lstStyle/>
        <a:p>
          <a:endParaRPr lang="da-DK"/>
        </a:p>
      </dgm:t>
    </dgm:pt>
    <dgm:pt modelId="{7310D38B-F787-4CE0-9128-B9ED7513376A}" type="sibTrans" cxnId="{BA0C057A-A8C0-4560-AA0E-00D6FA2B2192}">
      <dgm:prSet/>
      <dgm:spPr/>
      <dgm:t>
        <a:bodyPr/>
        <a:lstStyle/>
        <a:p>
          <a:endParaRPr lang="da-DK"/>
        </a:p>
      </dgm:t>
    </dgm:pt>
    <dgm:pt modelId="{57A56584-7A15-4F4C-AC21-D2A2122708B0}">
      <dgm:prSet phldrT="[Tekst]"/>
      <dgm:spPr/>
      <dgm:t>
        <a:bodyPr/>
        <a:lstStyle/>
        <a:p>
          <a:r>
            <a:rPr lang="da-DK"/>
            <a:t>Over/under 500.000 kr. </a:t>
          </a:r>
          <a:r>
            <a:rPr lang="da-DK">
              <a:sym typeface="Wingdings" panose="05000000000000000000" pitchFamily="2" charset="2"/>
            </a:rPr>
            <a:t> forskellige revisionsinstrukser</a:t>
          </a:r>
          <a:endParaRPr lang="da-DK"/>
        </a:p>
      </dgm:t>
    </dgm:pt>
    <dgm:pt modelId="{F5AF26B7-4FB0-4433-AD63-B9215E9BC971}" type="parTrans" cxnId="{F415785E-47F5-409F-8E98-9C295C784E7F}">
      <dgm:prSet/>
      <dgm:spPr/>
      <dgm:t>
        <a:bodyPr/>
        <a:lstStyle/>
        <a:p>
          <a:endParaRPr lang="da-DK"/>
        </a:p>
      </dgm:t>
    </dgm:pt>
    <dgm:pt modelId="{8981F95D-56C4-4BD9-81F2-981904774B7F}" type="sibTrans" cxnId="{F415785E-47F5-409F-8E98-9C295C784E7F}">
      <dgm:prSet/>
      <dgm:spPr/>
      <dgm:t>
        <a:bodyPr/>
        <a:lstStyle/>
        <a:p>
          <a:endParaRPr lang="da-DK"/>
        </a:p>
      </dgm:t>
    </dgm:pt>
    <dgm:pt modelId="{27483645-6EEF-4CC0-8EBB-2608E9092369}">
      <dgm:prSet phldrT="[Tekst]"/>
      <dgm:spPr/>
      <dgm:t>
        <a:bodyPr/>
        <a:lstStyle/>
        <a:p>
          <a:r>
            <a:rPr lang="da-DK"/>
            <a:t>B: Ansøgt før 01.09.2021 og slutdato efter 31.12.2021</a:t>
          </a:r>
        </a:p>
      </dgm:t>
    </dgm:pt>
    <dgm:pt modelId="{72AF9A42-F551-46E5-92DE-730487ED9E80}" type="parTrans" cxnId="{FBD33F8D-1CDC-47D6-A153-CCEFE3D05C61}">
      <dgm:prSet/>
      <dgm:spPr/>
      <dgm:t>
        <a:bodyPr/>
        <a:lstStyle/>
        <a:p>
          <a:endParaRPr lang="da-DK"/>
        </a:p>
      </dgm:t>
    </dgm:pt>
    <dgm:pt modelId="{4225D8DF-2B05-4B5B-B77F-CFE1931E320F}" type="sibTrans" cxnId="{FBD33F8D-1CDC-47D6-A153-CCEFE3D05C61}">
      <dgm:prSet/>
      <dgm:spPr/>
      <dgm:t>
        <a:bodyPr/>
        <a:lstStyle/>
        <a:p>
          <a:endParaRPr lang="da-DK"/>
        </a:p>
      </dgm:t>
    </dgm:pt>
    <dgm:pt modelId="{98CC41F5-2666-4CAD-829C-2D2100CD36A1}">
      <dgm:prSet phldrT="[Tekst]"/>
      <dgm:spPr/>
      <dgm:t>
        <a:bodyPr/>
        <a:lstStyle/>
        <a:p>
          <a:r>
            <a:rPr lang="da-DK"/>
            <a:t>C: Ansøgt efter 01.09.2021</a:t>
          </a:r>
        </a:p>
      </dgm:t>
    </dgm:pt>
    <dgm:pt modelId="{DBE1F6EA-70F6-4FFF-BC6E-76DCE1B3BFAC}" type="parTrans" cxnId="{A47B3CE3-E769-4A91-93BE-BBB58BBEC494}">
      <dgm:prSet/>
      <dgm:spPr/>
      <dgm:t>
        <a:bodyPr/>
        <a:lstStyle/>
        <a:p>
          <a:endParaRPr lang="da-DK"/>
        </a:p>
      </dgm:t>
    </dgm:pt>
    <dgm:pt modelId="{AF0B9867-26DC-4082-8BE8-202692655743}" type="sibTrans" cxnId="{A47B3CE3-E769-4A91-93BE-BBB58BBEC494}">
      <dgm:prSet/>
      <dgm:spPr/>
      <dgm:t>
        <a:bodyPr/>
        <a:lstStyle/>
        <a:p>
          <a:endParaRPr lang="da-DK"/>
        </a:p>
      </dgm:t>
    </dgm:pt>
    <dgm:pt modelId="{4982F0C6-640D-495D-97BC-1DAEED4FB573}" type="pres">
      <dgm:prSet presAssocID="{66D60A46-BC90-4D96-A1FE-FA38C311FF2E}" presName="linearFlow" presStyleCnt="0">
        <dgm:presLayoutVars>
          <dgm:dir/>
          <dgm:animLvl val="lvl"/>
          <dgm:resizeHandles val="exact"/>
        </dgm:presLayoutVars>
      </dgm:prSet>
      <dgm:spPr/>
    </dgm:pt>
    <dgm:pt modelId="{34744924-787E-4E2E-B2BE-19C5A4600523}" type="pres">
      <dgm:prSet presAssocID="{61151C09-305A-4466-882A-94DECB3C8651}" presName="composite" presStyleCnt="0"/>
      <dgm:spPr/>
    </dgm:pt>
    <dgm:pt modelId="{FEA8D6BA-67AF-4E56-BA72-8E67C43BD671}" type="pres">
      <dgm:prSet presAssocID="{61151C09-305A-4466-882A-94DECB3C8651}" presName="parentText" presStyleLbl="alignNode1" presStyleIdx="0" presStyleCnt="3">
        <dgm:presLayoutVars>
          <dgm:chMax val="1"/>
          <dgm:bulletEnabled val="1"/>
        </dgm:presLayoutVars>
      </dgm:prSet>
      <dgm:spPr/>
    </dgm:pt>
    <dgm:pt modelId="{3AC596EA-FBA4-4BC5-9E35-9312D5D52D08}" type="pres">
      <dgm:prSet presAssocID="{61151C09-305A-4466-882A-94DECB3C8651}" presName="descendantText" presStyleLbl="alignAcc1" presStyleIdx="0" presStyleCnt="3">
        <dgm:presLayoutVars>
          <dgm:bulletEnabled val="1"/>
        </dgm:presLayoutVars>
      </dgm:prSet>
      <dgm:spPr/>
    </dgm:pt>
    <dgm:pt modelId="{C81E0F25-52B0-47B4-9DA0-B91D782F6633}" type="pres">
      <dgm:prSet presAssocID="{C916EC93-4B21-40E4-B13D-4C4AA88151E7}" presName="sp" presStyleCnt="0"/>
      <dgm:spPr/>
    </dgm:pt>
    <dgm:pt modelId="{2D964AFC-3857-46C8-9B3E-3E3F455689D2}" type="pres">
      <dgm:prSet presAssocID="{F8BD14C1-F9BD-4945-98B1-E8D9C16D4A49}" presName="composite" presStyleCnt="0"/>
      <dgm:spPr/>
    </dgm:pt>
    <dgm:pt modelId="{71141A8D-04BC-4EEF-A822-61BF10AD7ADF}" type="pres">
      <dgm:prSet presAssocID="{F8BD14C1-F9BD-4945-98B1-E8D9C16D4A49}" presName="parentText" presStyleLbl="alignNode1" presStyleIdx="1" presStyleCnt="3">
        <dgm:presLayoutVars>
          <dgm:chMax val="1"/>
          <dgm:bulletEnabled val="1"/>
        </dgm:presLayoutVars>
      </dgm:prSet>
      <dgm:spPr/>
    </dgm:pt>
    <dgm:pt modelId="{DC9ABB39-FCDE-48C3-9A61-8942CE3B3D67}" type="pres">
      <dgm:prSet presAssocID="{F8BD14C1-F9BD-4945-98B1-E8D9C16D4A49}" presName="descendantText" presStyleLbl="alignAcc1" presStyleIdx="1" presStyleCnt="3">
        <dgm:presLayoutVars>
          <dgm:bulletEnabled val="1"/>
        </dgm:presLayoutVars>
      </dgm:prSet>
      <dgm:spPr/>
    </dgm:pt>
    <dgm:pt modelId="{65CCBCE5-847B-4CB9-A397-BE06973358EE}" type="pres">
      <dgm:prSet presAssocID="{8090799A-964B-4A7E-854C-79EB6173E396}" presName="sp" presStyleCnt="0"/>
      <dgm:spPr/>
    </dgm:pt>
    <dgm:pt modelId="{A52CEC37-F02D-4ADC-8FEA-B0F511E9385D}" type="pres">
      <dgm:prSet presAssocID="{E0877755-7EDE-4897-9308-27BC6A12D6B3}" presName="composite" presStyleCnt="0"/>
      <dgm:spPr/>
    </dgm:pt>
    <dgm:pt modelId="{ED530ACC-F9A2-4721-A2B2-D71C9475E1A0}" type="pres">
      <dgm:prSet presAssocID="{E0877755-7EDE-4897-9308-27BC6A12D6B3}" presName="parentText" presStyleLbl="alignNode1" presStyleIdx="2" presStyleCnt="3">
        <dgm:presLayoutVars>
          <dgm:chMax val="1"/>
          <dgm:bulletEnabled val="1"/>
        </dgm:presLayoutVars>
      </dgm:prSet>
      <dgm:spPr/>
    </dgm:pt>
    <dgm:pt modelId="{6EC82332-86DB-4495-941B-E668349ACE3E}" type="pres">
      <dgm:prSet presAssocID="{E0877755-7EDE-4897-9308-27BC6A12D6B3}" presName="descendantText" presStyleLbl="alignAcc1" presStyleIdx="2" presStyleCnt="3">
        <dgm:presLayoutVars>
          <dgm:bulletEnabled val="1"/>
        </dgm:presLayoutVars>
      </dgm:prSet>
      <dgm:spPr/>
    </dgm:pt>
  </dgm:ptLst>
  <dgm:cxnLst>
    <dgm:cxn modelId="{DCA1A603-44AE-4C5A-964E-E9BA65B4C64A}" type="presOf" srcId="{39742616-FCC4-45FD-AEA2-D7D5D137EE97}" destId="{3AC596EA-FBA4-4BC5-9E35-9312D5D52D08}" srcOrd="0" destOrd="0" presId="urn:microsoft.com/office/officeart/2005/8/layout/chevron2"/>
    <dgm:cxn modelId="{F3096713-C6E6-4F91-AE1E-41707C02271C}" type="presOf" srcId="{98CC41F5-2666-4CAD-829C-2D2100CD36A1}" destId="{DC9ABB39-FCDE-48C3-9A61-8942CE3B3D67}" srcOrd="0" destOrd="2" presId="urn:microsoft.com/office/officeart/2005/8/layout/chevron2"/>
    <dgm:cxn modelId="{FCD3A21E-623A-4992-9BD2-DDA101FF5B98}" srcId="{66D60A46-BC90-4D96-A1FE-FA38C311FF2E}" destId="{61151C09-305A-4466-882A-94DECB3C8651}" srcOrd="0" destOrd="0" parTransId="{6E286BAF-F064-4188-A590-8F3A8686668E}" sibTransId="{C916EC93-4B21-40E4-B13D-4C4AA88151E7}"/>
    <dgm:cxn modelId="{B9DEC95D-0041-4608-A948-B20B3A78418A}" srcId="{66D60A46-BC90-4D96-A1FE-FA38C311FF2E}" destId="{F8BD14C1-F9BD-4945-98B1-E8D9C16D4A49}" srcOrd="1" destOrd="0" parTransId="{C5E9FACA-7C9F-418D-9771-D79A7456A892}" sibTransId="{8090799A-964B-4A7E-854C-79EB6173E396}"/>
    <dgm:cxn modelId="{F415785E-47F5-409F-8E98-9C295C784E7F}" srcId="{E0877755-7EDE-4897-9308-27BC6A12D6B3}" destId="{57A56584-7A15-4F4C-AC21-D2A2122708B0}" srcOrd="1" destOrd="0" parTransId="{F5AF26B7-4FB0-4433-AD63-B9215E9BC971}" sibTransId="{8981F95D-56C4-4BD9-81F2-981904774B7F}"/>
    <dgm:cxn modelId="{40BA5E43-CCA9-400C-935B-7063B045A74D}" type="presOf" srcId="{E0877755-7EDE-4897-9308-27BC6A12D6B3}" destId="{ED530ACC-F9A2-4721-A2B2-D71C9475E1A0}" srcOrd="0" destOrd="0" presId="urn:microsoft.com/office/officeart/2005/8/layout/chevron2"/>
    <dgm:cxn modelId="{E969274A-6A12-43C6-807B-FA5DD7D8FC1F}" type="presOf" srcId="{66D60A46-BC90-4D96-A1FE-FA38C311FF2E}" destId="{4982F0C6-640D-495D-97BC-1DAEED4FB573}" srcOrd="0" destOrd="0" presId="urn:microsoft.com/office/officeart/2005/8/layout/chevron2"/>
    <dgm:cxn modelId="{26FD3D4B-53E7-4618-84C2-64214D4898B9}" type="presOf" srcId="{F8BD14C1-F9BD-4945-98B1-E8D9C16D4A49}" destId="{71141A8D-04BC-4EEF-A822-61BF10AD7ADF}" srcOrd="0" destOrd="0" presId="urn:microsoft.com/office/officeart/2005/8/layout/chevron2"/>
    <dgm:cxn modelId="{91F47A56-E91F-4B18-8146-64011DA50877}" srcId="{66D60A46-BC90-4D96-A1FE-FA38C311FF2E}" destId="{E0877755-7EDE-4897-9308-27BC6A12D6B3}" srcOrd="2" destOrd="0" parTransId="{87A72A63-41BD-4A7B-B39E-D234D29A91E7}" sibTransId="{697FCB7D-AA84-4991-9433-9BFEE398F7BF}"/>
    <dgm:cxn modelId="{78B58279-AD47-4CFB-AEFA-31DEEF042553}" type="presOf" srcId="{57A56584-7A15-4F4C-AC21-D2A2122708B0}" destId="{6EC82332-86DB-4495-941B-E668349ACE3E}" srcOrd="0" destOrd="1" presId="urn:microsoft.com/office/officeart/2005/8/layout/chevron2"/>
    <dgm:cxn modelId="{A502BC79-72B8-4662-AE63-945A12D90D9D}" type="presOf" srcId="{30562FD9-7F23-448B-A0FF-77903D481706}" destId="{6EC82332-86DB-4495-941B-E668349ACE3E}" srcOrd="0" destOrd="0" presId="urn:microsoft.com/office/officeart/2005/8/layout/chevron2"/>
    <dgm:cxn modelId="{BA0C057A-A8C0-4560-AA0E-00D6FA2B2192}" srcId="{E0877755-7EDE-4897-9308-27BC6A12D6B3}" destId="{30562FD9-7F23-448B-A0FF-77903D481706}" srcOrd="0" destOrd="0" parTransId="{394BD3B7-A462-453B-BE53-25DB0DE9BE0C}" sibTransId="{7310D38B-F787-4CE0-9128-B9ED7513376A}"/>
    <dgm:cxn modelId="{D3BD457F-6A77-44CC-8582-2D525483447E}" type="presOf" srcId="{61151C09-305A-4466-882A-94DECB3C8651}" destId="{FEA8D6BA-67AF-4E56-BA72-8E67C43BD671}" srcOrd="0" destOrd="0" presId="urn:microsoft.com/office/officeart/2005/8/layout/chevron2"/>
    <dgm:cxn modelId="{AEC20889-3255-402B-A22D-6FB6F11186B1}" type="presOf" srcId="{971B4CC8-D711-4C68-A286-D02083AC0160}" destId="{DC9ABB39-FCDE-48C3-9A61-8942CE3B3D67}" srcOrd="0" destOrd="0" presId="urn:microsoft.com/office/officeart/2005/8/layout/chevron2"/>
    <dgm:cxn modelId="{3306328B-B10B-499A-BCFB-3DB280A4B730}" srcId="{F8BD14C1-F9BD-4945-98B1-E8D9C16D4A49}" destId="{971B4CC8-D711-4C68-A286-D02083AC0160}" srcOrd="0" destOrd="0" parTransId="{8AD8FE3C-B108-4A69-AFCC-194FFD2BA216}" sibTransId="{8BA49463-45A4-4AA5-812E-D2B5B2D001D2}"/>
    <dgm:cxn modelId="{FBD33F8D-1CDC-47D6-A153-CCEFE3D05C61}" srcId="{F8BD14C1-F9BD-4945-98B1-E8D9C16D4A49}" destId="{27483645-6EEF-4CC0-8EBB-2608E9092369}" srcOrd="1" destOrd="0" parTransId="{72AF9A42-F551-46E5-92DE-730487ED9E80}" sibTransId="{4225D8DF-2B05-4B5B-B77F-CFE1931E320F}"/>
    <dgm:cxn modelId="{F0DD9CBE-E52D-4E4E-BAC4-52283A017290}" srcId="{61151C09-305A-4466-882A-94DECB3C8651}" destId="{39742616-FCC4-45FD-AEA2-D7D5D137EE97}" srcOrd="0" destOrd="0" parTransId="{CC49900A-0AEF-4AB0-933F-46C0E551C8B9}" sibTransId="{E20BC500-80E6-43D3-AC12-45584ADCA334}"/>
    <dgm:cxn modelId="{C75E64DB-3897-4848-99AD-EAE3A8DC3D9A}" type="presOf" srcId="{27483645-6EEF-4CC0-8EBB-2608E9092369}" destId="{DC9ABB39-FCDE-48C3-9A61-8942CE3B3D67}" srcOrd="0" destOrd="1" presId="urn:microsoft.com/office/officeart/2005/8/layout/chevron2"/>
    <dgm:cxn modelId="{A47B3CE3-E769-4A91-93BE-BBB58BBEC494}" srcId="{F8BD14C1-F9BD-4945-98B1-E8D9C16D4A49}" destId="{98CC41F5-2666-4CAD-829C-2D2100CD36A1}" srcOrd="2" destOrd="0" parTransId="{DBE1F6EA-70F6-4FFF-BC6E-76DCE1B3BFAC}" sibTransId="{AF0B9867-26DC-4082-8BE8-202692655743}"/>
    <dgm:cxn modelId="{16A44160-EA54-48CB-8016-69AD2293D2C4}" type="presParOf" srcId="{4982F0C6-640D-495D-97BC-1DAEED4FB573}" destId="{34744924-787E-4E2E-B2BE-19C5A4600523}" srcOrd="0" destOrd="0" presId="urn:microsoft.com/office/officeart/2005/8/layout/chevron2"/>
    <dgm:cxn modelId="{CD4126D4-12BE-46A9-A078-63C9CD9739E4}" type="presParOf" srcId="{34744924-787E-4E2E-B2BE-19C5A4600523}" destId="{FEA8D6BA-67AF-4E56-BA72-8E67C43BD671}" srcOrd="0" destOrd="0" presId="urn:microsoft.com/office/officeart/2005/8/layout/chevron2"/>
    <dgm:cxn modelId="{D746815D-015F-431F-BFC7-6B3F34B0FC29}" type="presParOf" srcId="{34744924-787E-4E2E-B2BE-19C5A4600523}" destId="{3AC596EA-FBA4-4BC5-9E35-9312D5D52D08}" srcOrd="1" destOrd="0" presId="urn:microsoft.com/office/officeart/2005/8/layout/chevron2"/>
    <dgm:cxn modelId="{4BE9BD0B-911A-49B1-88CD-272D39197F05}" type="presParOf" srcId="{4982F0C6-640D-495D-97BC-1DAEED4FB573}" destId="{C81E0F25-52B0-47B4-9DA0-B91D782F6633}" srcOrd="1" destOrd="0" presId="urn:microsoft.com/office/officeart/2005/8/layout/chevron2"/>
    <dgm:cxn modelId="{9B8E444C-E763-47F7-86C9-4577E75AC3C4}" type="presParOf" srcId="{4982F0C6-640D-495D-97BC-1DAEED4FB573}" destId="{2D964AFC-3857-46C8-9B3E-3E3F455689D2}" srcOrd="2" destOrd="0" presId="urn:microsoft.com/office/officeart/2005/8/layout/chevron2"/>
    <dgm:cxn modelId="{37B4946E-B2A0-46AA-8E52-12758DB40C4B}" type="presParOf" srcId="{2D964AFC-3857-46C8-9B3E-3E3F455689D2}" destId="{71141A8D-04BC-4EEF-A822-61BF10AD7ADF}" srcOrd="0" destOrd="0" presId="urn:microsoft.com/office/officeart/2005/8/layout/chevron2"/>
    <dgm:cxn modelId="{B04CECE9-E1C5-4E44-A554-B66FB3D0A481}" type="presParOf" srcId="{2D964AFC-3857-46C8-9B3E-3E3F455689D2}" destId="{DC9ABB39-FCDE-48C3-9A61-8942CE3B3D67}" srcOrd="1" destOrd="0" presId="urn:microsoft.com/office/officeart/2005/8/layout/chevron2"/>
    <dgm:cxn modelId="{AABC6872-6F4F-4D5A-A90D-E08712756E8A}" type="presParOf" srcId="{4982F0C6-640D-495D-97BC-1DAEED4FB573}" destId="{65CCBCE5-847B-4CB9-A397-BE06973358EE}" srcOrd="3" destOrd="0" presId="urn:microsoft.com/office/officeart/2005/8/layout/chevron2"/>
    <dgm:cxn modelId="{CC8E9F4D-C22A-4C46-A201-1ACFB8369BE0}" type="presParOf" srcId="{4982F0C6-640D-495D-97BC-1DAEED4FB573}" destId="{A52CEC37-F02D-4ADC-8FEA-B0F511E9385D}" srcOrd="4" destOrd="0" presId="urn:microsoft.com/office/officeart/2005/8/layout/chevron2"/>
    <dgm:cxn modelId="{93CD3FE2-F3A9-459D-B15F-A0E66958A010}" type="presParOf" srcId="{A52CEC37-F02D-4ADC-8FEA-B0F511E9385D}" destId="{ED530ACC-F9A2-4721-A2B2-D71C9475E1A0}" srcOrd="0" destOrd="0" presId="urn:microsoft.com/office/officeart/2005/8/layout/chevron2"/>
    <dgm:cxn modelId="{DD16FAEA-EDC9-450D-A661-E2AC906A84D2}" type="presParOf" srcId="{A52CEC37-F02D-4ADC-8FEA-B0F511E9385D}" destId="{6EC82332-86DB-4495-941B-E668349ACE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8D6BA-67AF-4E56-BA72-8E67C43BD671}">
      <dsp:nvSpPr>
        <dsp:cNvPr id="0" name=""/>
        <dsp:cNvSpPr/>
      </dsp:nvSpPr>
      <dsp:spPr>
        <a:xfrm rot="5400000">
          <a:off x="-233235" y="235565"/>
          <a:ext cx="1554905" cy="1088434"/>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a-DK" sz="2800" kern="1200"/>
            <a:t>Pulje</a:t>
          </a:r>
        </a:p>
      </dsp:txBody>
      <dsp:txXfrm rot="-5400000">
        <a:off x="1" y="546546"/>
        <a:ext cx="1088434" cy="466471"/>
      </dsp:txXfrm>
    </dsp:sp>
    <dsp:sp modelId="{3AC596EA-FBA4-4BC5-9E35-9312D5D52D08}">
      <dsp:nvSpPr>
        <dsp:cNvPr id="0" name=""/>
        <dsp:cNvSpPr/>
      </dsp:nvSpPr>
      <dsp:spPr>
        <a:xfrm rot="5400000">
          <a:off x="3832221" y="-2741457"/>
          <a:ext cx="1010688" cy="6498262"/>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b="1" kern="1200"/>
            <a:t>Civilsamfundspuljen</a:t>
          </a:r>
          <a:r>
            <a:rPr lang="da-DK" sz="1900" b="0" kern="1200"/>
            <a:t> (SI, MI, UI, Program, </a:t>
          </a:r>
          <a:r>
            <a:rPr lang="da-DK" sz="1900" b="0" kern="1200" err="1"/>
            <a:t>Samfinansiering</a:t>
          </a:r>
          <a:r>
            <a:rPr lang="da-DK" sz="1900" b="0" kern="1200"/>
            <a:t>, Støtte til ansøgningsproces),</a:t>
          </a:r>
          <a:r>
            <a:rPr lang="da-DK" sz="1900" kern="1200"/>
            <a:t> DERF, </a:t>
          </a:r>
          <a:r>
            <a:rPr lang="da-DK" sz="1900" kern="1200" err="1"/>
            <a:t>OpEn</a:t>
          </a:r>
          <a:r>
            <a:rPr lang="da-DK" sz="1900" kern="1200"/>
            <a:t>, Oplysningspuljen </a:t>
          </a:r>
        </a:p>
      </dsp:txBody>
      <dsp:txXfrm rot="-5400000">
        <a:off x="1088434" y="51668"/>
        <a:ext cx="6448924" cy="912012"/>
      </dsp:txXfrm>
    </dsp:sp>
    <dsp:sp modelId="{71141A8D-04BC-4EEF-A822-61BF10AD7ADF}">
      <dsp:nvSpPr>
        <dsp:cNvPr id="0" name=""/>
        <dsp:cNvSpPr/>
      </dsp:nvSpPr>
      <dsp:spPr>
        <a:xfrm rot="5400000">
          <a:off x="-233235" y="1595868"/>
          <a:ext cx="1554905" cy="1088434"/>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a-DK" sz="2800" kern="1200"/>
            <a:t>Format</a:t>
          </a:r>
        </a:p>
      </dsp:txBody>
      <dsp:txXfrm rot="-5400000">
        <a:off x="1" y="1906849"/>
        <a:ext cx="1088434" cy="466471"/>
      </dsp:txXfrm>
    </dsp:sp>
    <dsp:sp modelId="{DC9ABB39-FCDE-48C3-9A61-8942CE3B3D67}">
      <dsp:nvSpPr>
        <dsp:cNvPr id="0" name=""/>
        <dsp:cNvSpPr/>
      </dsp:nvSpPr>
      <dsp:spPr>
        <a:xfrm rot="5400000">
          <a:off x="3832221" y="-1381154"/>
          <a:ext cx="1010688" cy="6498262"/>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kern="1200"/>
            <a:t>A: Slutdato i 2021 eller før</a:t>
          </a:r>
        </a:p>
        <a:p>
          <a:pPr marL="171450" lvl="1" indent="-171450" algn="l" defTabSz="844550">
            <a:lnSpc>
              <a:spcPct val="90000"/>
            </a:lnSpc>
            <a:spcBef>
              <a:spcPct val="0"/>
            </a:spcBef>
            <a:spcAft>
              <a:spcPct val="15000"/>
            </a:spcAft>
            <a:buChar char="•"/>
          </a:pPr>
          <a:r>
            <a:rPr lang="da-DK" sz="1900" kern="1200"/>
            <a:t>B: Ansøgt før 01.09.2021 og slutdato efter 31.12.2021</a:t>
          </a:r>
        </a:p>
        <a:p>
          <a:pPr marL="171450" lvl="1" indent="-171450" algn="l" defTabSz="844550">
            <a:lnSpc>
              <a:spcPct val="90000"/>
            </a:lnSpc>
            <a:spcBef>
              <a:spcPct val="0"/>
            </a:spcBef>
            <a:spcAft>
              <a:spcPct val="15000"/>
            </a:spcAft>
            <a:buChar char="•"/>
          </a:pPr>
          <a:r>
            <a:rPr lang="da-DK" sz="1900" kern="1200"/>
            <a:t>C: Ansøgt efter 01.09.2021</a:t>
          </a:r>
        </a:p>
      </dsp:txBody>
      <dsp:txXfrm rot="-5400000">
        <a:off x="1088434" y="1411971"/>
        <a:ext cx="6448924" cy="912012"/>
      </dsp:txXfrm>
    </dsp:sp>
    <dsp:sp modelId="{ED530ACC-F9A2-4721-A2B2-D71C9475E1A0}">
      <dsp:nvSpPr>
        <dsp:cNvPr id="0" name=""/>
        <dsp:cNvSpPr/>
      </dsp:nvSpPr>
      <dsp:spPr>
        <a:xfrm rot="5400000">
          <a:off x="-233235" y="2956171"/>
          <a:ext cx="1554905" cy="1088434"/>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a-DK" sz="2800" kern="1200"/>
            <a:t>Beløb</a:t>
          </a:r>
        </a:p>
      </dsp:txBody>
      <dsp:txXfrm rot="-5400000">
        <a:off x="1" y="3267152"/>
        <a:ext cx="1088434" cy="466471"/>
      </dsp:txXfrm>
    </dsp:sp>
    <dsp:sp modelId="{6EC82332-86DB-4495-941B-E668349ACE3E}">
      <dsp:nvSpPr>
        <dsp:cNvPr id="0" name=""/>
        <dsp:cNvSpPr/>
      </dsp:nvSpPr>
      <dsp:spPr>
        <a:xfrm rot="5400000">
          <a:off x="3832221" y="-20851"/>
          <a:ext cx="1010688" cy="6498262"/>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kern="1200"/>
            <a:t>Over/under 200.000 kr. </a:t>
          </a:r>
          <a:r>
            <a:rPr lang="da-DK" sz="1900" kern="1200">
              <a:sym typeface="Wingdings" panose="05000000000000000000" pitchFamily="2" charset="2"/>
            </a:rPr>
            <a:t> CISU udpeget eller egen revisor</a:t>
          </a:r>
          <a:endParaRPr lang="da-DK" sz="1900" kern="1200"/>
        </a:p>
        <a:p>
          <a:pPr marL="171450" lvl="1" indent="-171450" algn="l" defTabSz="844550">
            <a:lnSpc>
              <a:spcPct val="90000"/>
            </a:lnSpc>
            <a:spcBef>
              <a:spcPct val="0"/>
            </a:spcBef>
            <a:spcAft>
              <a:spcPct val="15000"/>
            </a:spcAft>
            <a:buChar char="•"/>
          </a:pPr>
          <a:r>
            <a:rPr lang="da-DK" sz="1900" kern="1200"/>
            <a:t>Over/under 500.000 kr. </a:t>
          </a:r>
          <a:r>
            <a:rPr lang="da-DK" sz="1900" kern="1200">
              <a:sym typeface="Wingdings" panose="05000000000000000000" pitchFamily="2" charset="2"/>
            </a:rPr>
            <a:t> forskellige revisionsinstrukser</a:t>
          </a:r>
          <a:endParaRPr lang="da-DK" sz="1900" kern="1200"/>
        </a:p>
      </dsp:txBody>
      <dsp:txXfrm rot="-5400000">
        <a:off x="1088434" y="2772274"/>
        <a:ext cx="6448924" cy="9120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72C6B0-147E-8547-B75F-C8C5144EA163}"/>
              </a:ext>
            </a:extLst>
          </p:cNvPr>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r>
              <a:rPr lang="da-DK"/>
              <a:t>Click to add text</a:t>
            </a:r>
          </a:p>
        </p:txBody>
      </p:sp>
      <p:sp>
        <p:nvSpPr>
          <p:cNvPr id="3" name="Date Placeholder 2">
            <a:extLst>
              <a:ext uri="{FF2B5EF4-FFF2-40B4-BE49-F238E27FC236}">
                <a16:creationId xmlns:a16="http://schemas.microsoft.com/office/drawing/2014/main" id="{945A69F1-4A3D-3140-B109-43D38CC0A54A}"/>
              </a:ext>
            </a:extLst>
          </p:cNvPr>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CCC927D7-1AF9-674C-B8B6-175EADFF6402}" type="datetimeFigureOut">
              <a:rPr lang="da-DK" smtClean="0"/>
              <a:t>04-10-2023</a:t>
            </a:fld>
            <a:endParaRPr lang="da-DK"/>
          </a:p>
        </p:txBody>
      </p:sp>
      <p:sp>
        <p:nvSpPr>
          <p:cNvPr id="4" name="Footer Placeholder 3">
            <a:extLst>
              <a:ext uri="{FF2B5EF4-FFF2-40B4-BE49-F238E27FC236}">
                <a16:creationId xmlns:a16="http://schemas.microsoft.com/office/drawing/2014/main" id="{81018E4B-44A2-7D46-8157-6CEB34E9DACD}"/>
              </a:ext>
            </a:extLst>
          </p:cNvPr>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226BD698-EAA1-3040-96D3-999FB4C8CC56}"/>
              </a:ext>
            </a:extLst>
          </p:cNvPr>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D9EC80B8-BDD6-CC45-A40E-F3923AB670F7}" type="slidenum">
              <a:rPr lang="da-DK" smtClean="0"/>
              <a:t>‹nr.›</a:t>
            </a:fld>
            <a:endParaRPr lang="da-DK"/>
          </a:p>
        </p:txBody>
      </p:sp>
    </p:spTree>
    <p:extLst>
      <p:ext uri="{BB962C8B-B14F-4D97-AF65-F5344CB8AC3E}">
        <p14:creationId xmlns:p14="http://schemas.microsoft.com/office/powerpoint/2010/main" val="1457217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r>
              <a:rPr lang="da-DK"/>
              <a:t>Click to add text</a:t>
            </a:r>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4B1C0CE4-225E-5345-8CD4-6F4C9921F348}" type="datetimeFigureOut">
              <a:rPr lang="da-DK" smtClean="0"/>
              <a:t>04-10-2023</a:t>
            </a:fld>
            <a:endParaRPr lang="da-DK"/>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da-DK"/>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da-DK"/>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F52F80CC-40C3-B748-9591-3B889CAC775C}" type="slidenum">
              <a:rPr lang="da-DK" smtClean="0"/>
              <a:t>‹nr.›</a:t>
            </a:fld>
            <a:endParaRPr lang="da-DK"/>
          </a:p>
        </p:txBody>
      </p:sp>
    </p:spTree>
    <p:extLst>
      <p:ext uri="{BB962C8B-B14F-4D97-AF65-F5344CB8AC3E}">
        <p14:creationId xmlns:p14="http://schemas.microsoft.com/office/powerpoint/2010/main" val="246875997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En kort introduktion af selve kurset </a:t>
            </a:r>
          </a:p>
          <a:p>
            <a:r>
              <a:rPr lang="da-DK"/>
              <a:t>Sæt rammerne for kurset. </a:t>
            </a:r>
          </a:p>
          <a:p>
            <a:r>
              <a:rPr lang="da-DK"/>
              <a:t>- Ændr gerne jeres navn og tilføj jeres organisation i </a:t>
            </a:r>
            <a:r>
              <a:rPr lang="da-DK" err="1"/>
              <a:t>parentese</a:t>
            </a:r>
            <a:endParaRPr lang="da-DK"/>
          </a:p>
          <a:p>
            <a:pPr marL="174056" indent="-174056">
              <a:buFontTx/>
              <a:buChar char="-"/>
            </a:pPr>
            <a:r>
              <a:rPr lang="da-DK"/>
              <a:t>Mikrofonen slukket når man ikke snakker</a:t>
            </a:r>
          </a:p>
          <a:p>
            <a:pPr marL="174056" indent="-174056">
              <a:buFontTx/>
              <a:buChar char="-"/>
            </a:pPr>
            <a:r>
              <a:rPr lang="da-DK"/>
              <a:t>Kameraet tændt</a:t>
            </a:r>
          </a:p>
          <a:p>
            <a:pPr marL="174056" indent="-174056">
              <a:buFontTx/>
              <a:buChar char="-"/>
            </a:pPr>
            <a:r>
              <a:rPr lang="da-DK"/>
              <a:t>Ræk hånden op når man har en kommentar, og afvent signal fra undervisere </a:t>
            </a:r>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a:t>
            </a:fld>
            <a:endParaRPr lang="da-DK"/>
          </a:p>
        </p:txBody>
      </p:sp>
    </p:spTree>
    <p:extLst>
      <p:ext uri="{BB962C8B-B14F-4D97-AF65-F5344CB8AC3E}">
        <p14:creationId xmlns:p14="http://schemas.microsoft.com/office/powerpoint/2010/main" val="43546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23</a:t>
            </a:fld>
            <a:endParaRPr lang="da-DK"/>
          </a:p>
        </p:txBody>
      </p:sp>
    </p:spTree>
    <p:extLst>
      <p:ext uri="{BB962C8B-B14F-4D97-AF65-F5344CB8AC3E}">
        <p14:creationId xmlns:p14="http://schemas.microsoft.com/office/powerpoint/2010/main" val="322709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åbnes tjekliste og den gennemgås </a:t>
            </a:r>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25</a:t>
            </a:fld>
            <a:endParaRPr lang="da-DK"/>
          </a:p>
        </p:txBody>
      </p:sp>
    </p:spTree>
    <p:extLst>
      <p:ext uri="{BB962C8B-B14F-4D97-AF65-F5344CB8AC3E}">
        <p14:creationId xmlns:p14="http://schemas.microsoft.com/office/powerpoint/2010/main" val="4187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26</a:t>
            </a:fld>
            <a:endParaRPr lang="da-DK"/>
          </a:p>
        </p:txBody>
      </p:sp>
    </p:spTree>
    <p:extLst>
      <p:ext uri="{BB962C8B-B14F-4D97-AF65-F5344CB8AC3E}">
        <p14:creationId xmlns:p14="http://schemas.microsoft.com/office/powerpoint/2010/main" val="185628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Breakout</a:t>
            </a:r>
            <a:r>
              <a:rPr lang="da-DK" dirty="0"/>
              <a:t> </a:t>
            </a:r>
            <a:r>
              <a:rPr lang="da-DK" dirty="0" err="1"/>
              <a:t>rooms</a:t>
            </a:r>
            <a:r>
              <a:rPr lang="da-DK" dirty="0"/>
              <a:t> – 10 min. </a:t>
            </a:r>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27</a:t>
            </a:fld>
            <a:endParaRPr lang="da-DK"/>
          </a:p>
        </p:txBody>
      </p:sp>
    </p:spTree>
    <p:extLst>
      <p:ext uri="{BB962C8B-B14F-4D97-AF65-F5344CB8AC3E}">
        <p14:creationId xmlns:p14="http://schemas.microsoft.com/office/powerpoint/2010/main" val="227613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skal som bevillingshaver læse alt igennem hvad revisor har skrevet i påskrift og protokollat og HVIS I ikke er enige i revisors kommentar, så er det jeres ansvar at få revisor til at rette det. </a:t>
            </a:r>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29</a:t>
            </a:fld>
            <a:endParaRPr lang="da-DK"/>
          </a:p>
        </p:txBody>
      </p:sp>
    </p:spTree>
    <p:extLst>
      <p:ext uri="{BB962C8B-B14F-4D97-AF65-F5344CB8AC3E}">
        <p14:creationId xmlns:p14="http://schemas.microsoft.com/office/powerpoint/2010/main" val="176075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4056" indent="-174056">
              <a:buFontTx/>
              <a:buChar char="-"/>
            </a:pPr>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5</a:t>
            </a:fld>
            <a:endParaRPr lang="da-DK"/>
          </a:p>
        </p:txBody>
      </p:sp>
    </p:spTree>
    <p:extLst>
      <p:ext uri="{BB962C8B-B14F-4D97-AF65-F5344CB8AC3E}">
        <p14:creationId xmlns:p14="http://schemas.microsoft.com/office/powerpoint/2010/main" val="379455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6</a:t>
            </a:fld>
            <a:endParaRPr lang="da-DK"/>
          </a:p>
        </p:txBody>
      </p:sp>
    </p:spTree>
    <p:extLst>
      <p:ext uri="{BB962C8B-B14F-4D97-AF65-F5344CB8AC3E}">
        <p14:creationId xmlns:p14="http://schemas.microsoft.com/office/powerpoint/2010/main" val="119494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10</a:t>
            </a:fld>
            <a:endParaRPr lang="da-DK"/>
          </a:p>
        </p:txBody>
      </p:sp>
    </p:spTree>
    <p:extLst>
      <p:ext uri="{BB962C8B-B14F-4D97-AF65-F5344CB8AC3E}">
        <p14:creationId xmlns:p14="http://schemas.microsoft.com/office/powerpoint/2010/main" val="198281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12</a:t>
            </a:fld>
            <a:endParaRPr lang="da-DK"/>
          </a:p>
        </p:txBody>
      </p:sp>
    </p:spTree>
    <p:extLst>
      <p:ext uri="{BB962C8B-B14F-4D97-AF65-F5344CB8AC3E}">
        <p14:creationId xmlns:p14="http://schemas.microsoft.com/office/powerpoint/2010/main" val="78477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13</a:t>
            </a:fld>
            <a:endParaRPr lang="da-DK"/>
          </a:p>
        </p:txBody>
      </p:sp>
    </p:spTree>
    <p:extLst>
      <p:ext uri="{BB962C8B-B14F-4D97-AF65-F5344CB8AC3E}">
        <p14:creationId xmlns:p14="http://schemas.microsoft.com/office/powerpoint/2010/main" val="268301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15</a:t>
            </a:fld>
            <a:endParaRPr lang="da-DK"/>
          </a:p>
        </p:txBody>
      </p:sp>
    </p:spTree>
    <p:extLst>
      <p:ext uri="{BB962C8B-B14F-4D97-AF65-F5344CB8AC3E}">
        <p14:creationId xmlns:p14="http://schemas.microsoft.com/office/powerpoint/2010/main" val="280740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16</a:t>
            </a:fld>
            <a:endParaRPr lang="da-DK"/>
          </a:p>
        </p:txBody>
      </p:sp>
    </p:spTree>
    <p:extLst>
      <p:ext uri="{BB962C8B-B14F-4D97-AF65-F5344CB8AC3E}">
        <p14:creationId xmlns:p14="http://schemas.microsoft.com/office/powerpoint/2010/main" val="72534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deles skærm med </a:t>
            </a:r>
            <a:r>
              <a:rPr lang="da-DK" err="1"/>
              <a:t>word</a:t>
            </a:r>
            <a:r>
              <a:rPr lang="da-DK"/>
              <a:t> format, der scrolles igennem</a:t>
            </a:r>
          </a:p>
          <a:p>
            <a:r>
              <a:rPr lang="da-DK"/>
              <a:t>Pointer: Budgetformat og resultatopgørelse skal følge samme format. Det sidst godkendte budget er i Vores CISU. Format B har danske lønninger pga. overhead. </a:t>
            </a:r>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20</a:t>
            </a:fld>
            <a:endParaRPr lang="da-DK"/>
          </a:p>
        </p:txBody>
      </p:sp>
    </p:spTree>
    <p:extLst>
      <p:ext uri="{BB962C8B-B14F-4D97-AF65-F5344CB8AC3E}">
        <p14:creationId xmlns:p14="http://schemas.microsoft.com/office/powerpoint/2010/main" val="26305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407B7C-D833-CE46-BE7D-A2C92E4FB1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22B9B0D-463B-5943-BDEC-8DCB9B88A3A0}"/>
              </a:ext>
            </a:extLst>
          </p:cNvPr>
          <p:cNvSpPr>
            <a:spLocks noGrp="1"/>
          </p:cNvSpPr>
          <p:nvPr>
            <p:ph type="title" hasCustomPrompt="1"/>
          </p:nvPr>
        </p:nvSpPr>
        <p:spPr>
          <a:xfrm>
            <a:off x="967658" y="903768"/>
            <a:ext cx="10336612" cy="1405092"/>
          </a:xfrm>
        </p:spPr>
        <p:txBody>
          <a:bodyPr lIns="360000" tIns="360000" rIns="0" bIns="360000" anchor="b">
            <a:normAutofit/>
          </a:bodyPr>
          <a:lstStyle>
            <a:lvl1pPr algn="r">
              <a:defRPr sz="3600" b="0" cap="all">
                <a:solidFill>
                  <a:schemeClr val="bg1"/>
                </a:solidFill>
              </a:defRPr>
            </a:lvl1pPr>
          </a:lstStyle>
          <a:p>
            <a:r>
              <a:rPr lang="en-GB"/>
              <a:t>Title slide</a:t>
            </a:r>
            <a:endParaRPr lang="en-US"/>
          </a:p>
        </p:txBody>
      </p:sp>
      <p:sp>
        <p:nvSpPr>
          <p:cNvPr id="6" name="Text Placeholder 2">
            <a:extLst>
              <a:ext uri="{FF2B5EF4-FFF2-40B4-BE49-F238E27FC236}">
                <a16:creationId xmlns:a16="http://schemas.microsoft.com/office/drawing/2014/main" id="{19A37907-CE47-1749-8EAE-7A0F78246B30}"/>
              </a:ext>
            </a:extLst>
          </p:cNvPr>
          <p:cNvSpPr>
            <a:spLocks noGrp="1"/>
          </p:cNvSpPr>
          <p:nvPr>
            <p:ph type="body" idx="1" hasCustomPrompt="1"/>
          </p:nvPr>
        </p:nvSpPr>
        <p:spPr>
          <a:xfrm>
            <a:off x="8633012" y="0"/>
            <a:ext cx="2671258" cy="903768"/>
          </a:xfrm>
        </p:spPr>
        <p:txBody>
          <a:bodyPr lIns="180000" tIns="360000" rIns="180000" bIns="360000" anchor="ctr" anchorCtr="0">
            <a:noAutofit/>
          </a:bodyPr>
          <a:lstStyle>
            <a:lvl1pPr marL="0" indent="0" algn="r">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
        <p:nvSpPr>
          <p:cNvPr id="5" name="Content Placeholder 2">
            <a:extLst>
              <a:ext uri="{FF2B5EF4-FFF2-40B4-BE49-F238E27FC236}">
                <a16:creationId xmlns:a16="http://schemas.microsoft.com/office/drawing/2014/main" id="{F7AF0BE8-30D9-F149-AF9D-13C97719A1DA}"/>
              </a:ext>
            </a:extLst>
          </p:cNvPr>
          <p:cNvSpPr>
            <a:spLocks noGrp="1"/>
          </p:cNvSpPr>
          <p:nvPr>
            <p:ph idx="10"/>
          </p:nvPr>
        </p:nvSpPr>
        <p:spPr>
          <a:xfrm>
            <a:off x="0" y="2308860"/>
            <a:ext cx="12192000" cy="3276931"/>
          </a:xfrm>
        </p:spPr>
        <p:txBody>
          <a:bodyPr lIns="360000" tIns="0" rIns="360000" bIns="0"/>
          <a:lstStyle/>
          <a:p>
            <a:pPr lvl="0"/>
            <a:endParaRPr lang="en-US"/>
          </a:p>
        </p:txBody>
      </p:sp>
    </p:spTree>
    <p:extLst>
      <p:ext uri="{BB962C8B-B14F-4D97-AF65-F5344CB8AC3E}">
        <p14:creationId xmlns:p14="http://schemas.microsoft.com/office/powerpoint/2010/main" val="364636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330"/>
            <a:ext cx="10653003" cy="1280484"/>
          </a:xfrm>
        </p:spPr>
        <p:txBody>
          <a:bodyPr lIns="360000" tIns="360000" rIns="360000" bIns="360000"/>
          <a:lstStyle/>
          <a:p>
            <a:r>
              <a:rPr lang="en-GB"/>
              <a:t>Click to edit Master title style</a:t>
            </a:r>
            <a:endParaRPr lang="en-US"/>
          </a:p>
        </p:txBody>
      </p:sp>
      <p:sp>
        <p:nvSpPr>
          <p:cNvPr id="3" name="Content Placeholder 2"/>
          <p:cNvSpPr>
            <a:spLocks noGrp="1"/>
          </p:cNvSpPr>
          <p:nvPr>
            <p:ph idx="1"/>
          </p:nvPr>
        </p:nvSpPr>
        <p:spPr>
          <a:xfrm>
            <a:off x="720000" y="2259931"/>
            <a:ext cx="10653003" cy="3630795"/>
          </a:xfrm>
        </p:spPr>
        <p:txBody>
          <a:bodyPr lIns="360000" tIns="0" rIns="36000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5" name="Footer Placeholder 4"/>
          <p:cNvSpPr>
            <a:spLocks noGrp="1"/>
          </p:cNvSpPr>
          <p:nvPr>
            <p:ph type="ftr" sz="quarter" idx="11"/>
          </p:nvPr>
        </p:nvSpPr>
        <p:spPr/>
        <p:txBody>
          <a:bodyPr/>
          <a:lstStyle/>
          <a:p>
            <a:r>
              <a:rPr lang="en-US"/>
              <a:t>Footeren skal skrives ind her</a:t>
            </a:r>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
        <p:nvSpPr>
          <p:cNvPr id="11" name="Text Placeholder 2">
            <a:extLst>
              <a:ext uri="{FF2B5EF4-FFF2-40B4-BE49-F238E27FC236}">
                <a16:creationId xmlns:a16="http://schemas.microsoft.com/office/drawing/2014/main" id="{042A3B86-93C6-AA4C-A338-21E6B52919ED}"/>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255490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D7E14D-6D1A-2347-979E-06400D2C2D1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720001" y="3034800"/>
            <a:ext cx="10653001" cy="1504844"/>
          </a:xfrm>
        </p:spPr>
        <p:txBody>
          <a:bodyPr lIns="360000" tIns="360000" rIns="360000" bIns="360000" anchor="b">
            <a:normAutofit/>
          </a:bodyPr>
          <a:lstStyle>
            <a:lvl1pPr algn="l">
              <a:defRPr sz="3600" b="0" cap="all">
                <a:solidFill>
                  <a:schemeClr val="bg1"/>
                </a:solidFill>
              </a:defRPr>
            </a:lvl1pPr>
          </a:lstStyle>
          <a:p>
            <a:r>
              <a:rPr lang="en-GB"/>
              <a:t>Section header layout</a:t>
            </a:r>
            <a:endParaRPr lang="en-US"/>
          </a:p>
        </p:txBody>
      </p:sp>
      <p:sp>
        <p:nvSpPr>
          <p:cNvPr id="3" name="Text Placeholder 2"/>
          <p:cNvSpPr>
            <a:spLocks noGrp="1"/>
          </p:cNvSpPr>
          <p:nvPr>
            <p:ph type="body" idx="1"/>
          </p:nvPr>
        </p:nvSpPr>
        <p:spPr>
          <a:xfrm>
            <a:off x="720001" y="4541417"/>
            <a:ext cx="10653001" cy="600556"/>
          </a:xfrm>
        </p:spPr>
        <p:txBody>
          <a:bodyPr lIns="360000" tIns="0" rIns="360000" bIns="0" anchor="t">
            <a:norm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Footeren skal skrives ind her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‹nr.›</a:t>
            </a:fld>
            <a:endParaRPr lang="en-US"/>
          </a:p>
        </p:txBody>
      </p:sp>
      <p:sp>
        <p:nvSpPr>
          <p:cNvPr id="10" name="Text Placeholder 2">
            <a:extLst>
              <a:ext uri="{FF2B5EF4-FFF2-40B4-BE49-F238E27FC236}">
                <a16:creationId xmlns:a16="http://schemas.microsoft.com/office/drawing/2014/main" id="{4AA17DD3-79FF-5144-80DD-D348BB0E348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185198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Two content layout</a:t>
            </a:r>
            <a:endParaRPr lang="en-US"/>
          </a:p>
        </p:txBody>
      </p:sp>
      <p:sp>
        <p:nvSpPr>
          <p:cNvPr id="3" name="Content Placeholder 2"/>
          <p:cNvSpPr>
            <a:spLocks noGrp="1"/>
          </p:cNvSpPr>
          <p:nvPr>
            <p:ph sz="half" idx="1"/>
          </p:nvPr>
        </p:nvSpPr>
        <p:spPr>
          <a:xfrm>
            <a:off x="711864" y="2228003"/>
            <a:ext cx="5199369"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da-DK"/>
              <a:t>07/09/19</a:t>
            </a:r>
            <a:endParaRPr lang="en-US"/>
          </a:p>
        </p:txBody>
      </p:sp>
      <p:sp>
        <p:nvSpPr>
          <p:cNvPr id="6" name="Footer Placeholder 5"/>
          <p:cNvSpPr>
            <a:spLocks noGrp="1"/>
          </p:cNvSpPr>
          <p:nvPr>
            <p:ph type="ftr" sz="quarter" idx="11"/>
          </p:nvPr>
        </p:nvSpPr>
        <p:spPr/>
        <p:txBody>
          <a:bodyPr/>
          <a:lstStyle/>
          <a:p>
            <a:r>
              <a:rPr lang="en-US"/>
              <a:t>Footeren skal skrives ind her</a:t>
            </a:r>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C70B3DBF-DD88-4C44-A2C7-0CE0838F7B0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289068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1260000"/>
            <a:ext cx="10653003" cy="901864"/>
          </a:xfrm>
        </p:spPr>
        <p:txBody>
          <a:bodyPr lIns="360000" tIns="360000" rIns="360000" bIns="0" anchor="t" anchorCtr="0"/>
          <a:lstStyle/>
          <a:p>
            <a:r>
              <a:rPr lang="en-GB"/>
              <a:t>Title only layout</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4" name="Footer Placeholder 3"/>
          <p:cNvSpPr>
            <a:spLocks noGrp="1"/>
          </p:cNvSpPr>
          <p:nvPr>
            <p:ph type="ftr" sz="quarter" idx="11"/>
          </p:nvPr>
        </p:nvSpPr>
        <p:spPr/>
        <p:txBody>
          <a:bodyPr/>
          <a:lstStyle/>
          <a:p>
            <a:r>
              <a:rPr lang="en-US"/>
              <a:t>Footeren skal skrives ind her</a:t>
            </a:r>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
        <p:nvSpPr>
          <p:cNvPr id="7" name="Text Placeholder 2">
            <a:extLst>
              <a:ext uri="{FF2B5EF4-FFF2-40B4-BE49-F238E27FC236}">
                <a16:creationId xmlns:a16="http://schemas.microsoft.com/office/drawing/2014/main" id="{E9C4336D-9C84-D846-907C-433A0250841D}"/>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39720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3" name="Footer Placeholder 2"/>
          <p:cNvSpPr>
            <a:spLocks noGrp="1"/>
          </p:cNvSpPr>
          <p:nvPr>
            <p:ph type="ftr" sz="quarter" idx="11"/>
          </p:nvPr>
        </p:nvSpPr>
        <p:spPr/>
        <p:txBody>
          <a:bodyPr/>
          <a:lstStyle/>
          <a:p>
            <a:r>
              <a:rPr lang="en-US"/>
              <a:t>Footeren skal skrives ind her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
        <p:nvSpPr>
          <p:cNvPr id="6" name="Text Placeholder 2">
            <a:extLst>
              <a:ext uri="{FF2B5EF4-FFF2-40B4-BE49-F238E27FC236}">
                <a16:creationId xmlns:a16="http://schemas.microsoft.com/office/drawing/2014/main" id="{5E72BD80-E9E2-0044-9D82-48A6DB0FB39A}"/>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88969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1" y="5263200"/>
            <a:ext cx="4715500" cy="689514"/>
          </a:xfrm>
        </p:spPr>
        <p:txBody>
          <a:bodyPr lIns="360000" tIns="0" rIns="360000" bIns="0" anchor="ctr"/>
          <a:lstStyle>
            <a:lvl1pPr algn="l">
              <a:defRPr sz="2000" b="0">
                <a:solidFill>
                  <a:schemeClr val="tx1"/>
                </a:solidFill>
              </a:defRPr>
            </a:lvl1pPr>
          </a:lstStyle>
          <a:p>
            <a:r>
              <a:rPr lang="en-GB"/>
              <a:t>Click to edit Master title style</a:t>
            </a:r>
            <a:endParaRPr lang="en-US"/>
          </a:p>
        </p:txBody>
      </p:sp>
      <p:sp>
        <p:nvSpPr>
          <p:cNvPr id="3" name="Content Placeholder 2"/>
          <p:cNvSpPr>
            <a:spLocks noGrp="1"/>
          </p:cNvSpPr>
          <p:nvPr>
            <p:ph idx="1"/>
          </p:nvPr>
        </p:nvSpPr>
        <p:spPr>
          <a:xfrm>
            <a:off x="720000" y="1260001"/>
            <a:ext cx="10707925" cy="4002295"/>
          </a:xfrm>
        </p:spPr>
        <p:txBody>
          <a:bodyPr lIns="360000" tIns="0" rIns="360000" bIns="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Footeren skal skrives ind her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256BE29C-C955-164F-946B-4DD841EF321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1234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863" y="4693389"/>
            <a:ext cx="10653003" cy="566738"/>
          </a:xfrm>
        </p:spPr>
        <p:txBody>
          <a:bodyPr anchor="b">
            <a:normAutofit/>
          </a:bodyPr>
          <a:lstStyle>
            <a:lvl1pPr algn="l">
              <a:defRPr sz="2400" b="0">
                <a:solidFill>
                  <a:schemeClr val="tx1"/>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711357" y="1293788"/>
            <a:ext cx="10653003" cy="282065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71186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6" name="Footer Placeholder 5"/>
          <p:cNvSpPr>
            <a:spLocks noGrp="1"/>
          </p:cNvSpPr>
          <p:nvPr>
            <p:ph type="ftr" sz="quarter" idx="11"/>
          </p:nvPr>
        </p:nvSpPr>
        <p:spPr/>
        <p:txBody>
          <a:bodyPr/>
          <a:lstStyle/>
          <a:p>
            <a:r>
              <a:rPr lang="en-US"/>
              <a:t>Footeren skal skrives ind her</a:t>
            </a:r>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3778B557-1EB9-E348-B205-3A4C8A8A9392}"/>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24478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D3B0D7-CADC-0948-BB88-04E287606C91}"/>
              </a:ext>
            </a:extLst>
          </p:cNvPr>
          <p:cNvPicPr>
            <a:picLocks noChangeAspect="1"/>
          </p:cNvPicPr>
          <p:nvPr userDrawn="1"/>
        </p:nvPicPr>
        <p:blipFill>
          <a:blip r:embed="rId10"/>
          <a:srcRect/>
          <a:stretch/>
        </p:blipFill>
        <p:spPr>
          <a:xfrm>
            <a:off x="0" y="0"/>
            <a:ext cx="12192000" cy="6858000"/>
          </a:xfrm>
          <a:prstGeom prst="rect">
            <a:avLst/>
          </a:prstGeom>
        </p:spPr>
      </p:pic>
      <p:sp>
        <p:nvSpPr>
          <p:cNvPr id="2" name="Title Placeholder 1"/>
          <p:cNvSpPr>
            <a:spLocks noGrp="1"/>
          </p:cNvSpPr>
          <p:nvPr>
            <p:ph type="title"/>
          </p:nvPr>
        </p:nvSpPr>
        <p:spPr>
          <a:xfrm>
            <a:off x="711863" y="1291860"/>
            <a:ext cx="10653003" cy="901864"/>
          </a:xfrm>
          <a:prstGeom prst="rect">
            <a:avLst/>
          </a:prstGeom>
        </p:spPr>
        <p:txBody>
          <a:bodyPr vert="horz" lIns="360000" tIns="360000" rIns="36000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711863" y="2291063"/>
            <a:ext cx="10653003" cy="3630794"/>
          </a:xfrm>
          <a:prstGeom prst="rect">
            <a:avLst/>
          </a:prstGeom>
        </p:spPr>
        <p:txBody>
          <a:bodyPr vert="horz" lIns="360000" tIns="360000" rIns="360000" bIns="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990259" y="6197821"/>
            <a:ext cx="1198711" cy="145471"/>
          </a:xfrm>
          <a:prstGeom prst="rect">
            <a:avLst/>
          </a:prstGeom>
        </p:spPr>
        <p:txBody>
          <a:bodyPr vert="horz" lIns="91440" tIns="45720" rIns="91440" bIns="45720" rtlCol="0" anchor="ctr"/>
          <a:lstStyle>
            <a:lvl1pPr algn="l">
              <a:defRPr sz="900" b="0" i="0">
                <a:solidFill>
                  <a:schemeClr val="tx1"/>
                </a:solidFill>
                <a:latin typeface="Calibri" panose="020F0502020204030204" pitchFamily="34" charset="0"/>
                <a:cs typeface="Calibri" panose="020F0502020204030204" pitchFamily="34" charset="0"/>
              </a:defRPr>
            </a:lvl1pPr>
          </a:lstStyle>
          <a:p>
            <a:r>
              <a:rPr lang="da-DK"/>
              <a:t>07/09/19</a:t>
            </a:r>
            <a:endParaRPr lang="en-US"/>
          </a:p>
        </p:txBody>
      </p:sp>
      <p:sp>
        <p:nvSpPr>
          <p:cNvPr id="5" name="Footer Placeholder 4"/>
          <p:cNvSpPr>
            <a:spLocks noGrp="1"/>
          </p:cNvSpPr>
          <p:nvPr>
            <p:ph type="ftr" sz="quarter" idx="3"/>
          </p:nvPr>
        </p:nvSpPr>
        <p:spPr>
          <a:xfrm>
            <a:off x="3277600" y="6197821"/>
            <a:ext cx="5035991" cy="145471"/>
          </a:xfrm>
          <a:prstGeom prst="rect">
            <a:avLst/>
          </a:prstGeom>
        </p:spPr>
        <p:txBody>
          <a:bodyPr vert="horz" lIns="91440" tIns="45720" rIns="91440" bIns="45720" rtlCol="0" anchor="ctr"/>
          <a:lstStyle>
            <a:lvl1pPr algn="l">
              <a:defRPr sz="900" b="0" i="0" cap="all">
                <a:solidFill>
                  <a:schemeClr val="tx1"/>
                </a:solidFill>
                <a:latin typeface="Calibri" panose="020F0502020204030204" pitchFamily="34" charset="0"/>
                <a:cs typeface="Calibri" panose="020F0502020204030204" pitchFamily="34" charset="0"/>
              </a:defRPr>
            </a:lvl1pPr>
          </a:lstStyle>
          <a:p>
            <a:r>
              <a:rPr lang="en-US"/>
              <a:t>Footeren skal skrives ind her</a:t>
            </a:r>
          </a:p>
        </p:txBody>
      </p:sp>
      <p:sp>
        <p:nvSpPr>
          <p:cNvPr id="6" name="Slide Number Placeholder 5"/>
          <p:cNvSpPr>
            <a:spLocks noGrp="1"/>
          </p:cNvSpPr>
          <p:nvPr>
            <p:ph type="sldNum" sz="quarter" idx="4"/>
          </p:nvPr>
        </p:nvSpPr>
        <p:spPr>
          <a:xfrm>
            <a:off x="705837" y="6197821"/>
            <a:ext cx="1027291" cy="145471"/>
          </a:xfrm>
          <a:prstGeom prst="rect">
            <a:avLst/>
          </a:prstGeom>
        </p:spPr>
        <p:txBody>
          <a:bodyPr vert="horz" lIns="91440" tIns="45720" rIns="91440" bIns="45720" rtlCol="0" anchor="ctr"/>
          <a:lstStyle>
            <a:lvl1pPr algn="l">
              <a:defRPr sz="900" b="1" i="0">
                <a:solidFill>
                  <a:schemeClr val="tx1"/>
                </a:solidFill>
                <a:latin typeface="Calibri" panose="020F0502020204030204" pitchFamily="34" charset="0"/>
                <a:cs typeface="Calibri" panose="020F0502020204030204" pitchFamily="34" charset="0"/>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174177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hf hdr="0"/>
  <p:txStyles>
    <p:titleStyle>
      <a:lvl1pPr algn="l" defTabSz="457200" rtl="0" eaLnBrk="1" latinLnBrk="0" hangingPunct="1">
        <a:spcBef>
          <a:spcPct val="0"/>
        </a:spcBef>
        <a:buNone/>
        <a:defRPr sz="3000" b="0" i="0" kern="1200" cap="all">
          <a:solidFill>
            <a:schemeClr val="tx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isu.dk/skemae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7F992EC-AE7D-4493-A5D4-67452BE14250}"/>
              </a:ext>
            </a:extLst>
          </p:cNvPr>
          <p:cNvSpPr>
            <a:spLocks noGrp="1"/>
          </p:cNvSpPr>
          <p:nvPr>
            <p:ph type="title"/>
          </p:nvPr>
        </p:nvSpPr>
        <p:spPr/>
        <p:txBody>
          <a:bodyPr/>
          <a:lstStyle/>
          <a:p>
            <a:r>
              <a:rPr lang="da-DK"/>
              <a:t>KURSUS</a:t>
            </a:r>
          </a:p>
        </p:txBody>
      </p:sp>
      <p:sp>
        <p:nvSpPr>
          <p:cNvPr id="9" name="Pladsholder til tekst 8">
            <a:extLst>
              <a:ext uri="{FF2B5EF4-FFF2-40B4-BE49-F238E27FC236}">
                <a16:creationId xmlns:a16="http://schemas.microsoft.com/office/drawing/2014/main" id="{8FCE1631-2E6C-405B-972A-FBA31333A6C8}"/>
              </a:ext>
            </a:extLst>
          </p:cNvPr>
          <p:cNvSpPr>
            <a:spLocks noGrp="1"/>
          </p:cNvSpPr>
          <p:nvPr>
            <p:ph type="body" idx="1"/>
          </p:nvPr>
        </p:nvSpPr>
        <p:spPr/>
        <p:txBody>
          <a:bodyPr/>
          <a:lstStyle/>
          <a:p>
            <a:r>
              <a:rPr lang="da-DK"/>
              <a:t>CISU</a:t>
            </a:r>
          </a:p>
        </p:txBody>
      </p:sp>
      <p:sp>
        <p:nvSpPr>
          <p:cNvPr id="10" name="Pladsholder til indhold 9">
            <a:extLst>
              <a:ext uri="{FF2B5EF4-FFF2-40B4-BE49-F238E27FC236}">
                <a16:creationId xmlns:a16="http://schemas.microsoft.com/office/drawing/2014/main" id="{14C820EB-DE22-484C-9247-7DD2848EE75B}"/>
              </a:ext>
            </a:extLst>
          </p:cNvPr>
          <p:cNvSpPr>
            <a:spLocks noGrp="1"/>
          </p:cNvSpPr>
          <p:nvPr>
            <p:ph idx="10"/>
          </p:nvPr>
        </p:nvSpPr>
        <p:spPr/>
        <p:txBody>
          <a:bodyPr>
            <a:normAutofit/>
          </a:bodyPr>
          <a:lstStyle/>
          <a:p>
            <a:r>
              <a:rPr lang="da-DK" sz="4000" b="1"/>
              <a:t>REGNSKABSAFLÆGGELSE &amp; REVISION</a:t>
            </a:r>
          </a:p>
        </p:txBody>
      </p:sp>
    </p:spTree>
    <p:extLst>
      <p:ext uri="{BB962C8B-B14F-4D97-AF65-F5344CB8AC3E}">
        <p14:creationId xmlns:p14="http://schemas.microsoft.com/office/powerpoint/2010/main" val="138050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F2D8D-CFEC-BE6D-5215-BD0077E56834}"/>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13A427E-9BF9-061D-9920-6AEB183F9178}"/>
              </a:ext>
            </a:extLst>
          </p:cNvPr>
          <p:cNvSpPr>
            <a:spLocks noGrp="1"/>
          </p:cNvSpPr>
          <p:nvPr>
            <p:ph idx="1"/>
          </p:nvPr>
        </p:nvSpPr>
        <p:spPr/>
        <p:txBody>
          <a:bodyPr/>
          <a:lstStyle/>
          <a:p>
            <a:endParaRPr lang="da-DK"/>
          </a:p>
          <a:p>
            <a:pPr marL="342900" indent="-342900">
              <a:buFont typeface="Arial" panose="020B0604020202020204" pitchFamily="34" charset="0"/>
              <a:buChar char="•"/>
            </a:pPr>
            <a:r>
              <a:rPr lang="da-DK"/>
              <a:t>Hav faste procedurer for økonomistyring</a:t>
            </a:r>
          </a:p>
          <a:p>
            <a:pPr marL="342900" indent="-342900">
              <a:buFont typeface="Arial" panose="020B0604020202020204" pitchFamily="34" charset="0"/>
              <a:buChar char="•"/>
            </a:pPr>
            <a:r>
              <a:rPr lang="da-DK"/>
              <a:t>Registrer/bogfør løbende indtægter og udgifter </a:t>
            </a:r>
          </a:p>
          <a:p>
            <a:pPr marL="342900" indent="-342900">
              <a:buFont typeface="Arial" panose="020B0604020202020204" pitchFamily="34" charset="0"/>
              <a:buChar char="•"/>
            </a:pPr>
            <a:r>
              <a:rPr lang="da-DK"/>
              <a:t>Afstemme jeres bogføring med banken </a:t>
            </a:r>
          </a:p>
          <a:p>
            <a:pPr marL="342900" indent="-342900">
              <a:buFont typeface="Arial" panose="020B0604020202020204" pitchFamily="34" charset="0"/>
              <a:buChar char="•"/>
            </a:pPr>
            <a:r>
              <a:rPr lang="da-DK"/>
              <a:t>Udarbejde finansielle rapporter minimum 3 gange om året</a:t>
            </a:r>
          </a:p>
          <a:p>
            <a:endParaRPr lang="da-DK"/>
          </a:p>
        </p:txBody>
      </p:sp>
      <p:sp>
        <p:nvSpPr>
          <p:cNvPr id="4" name="Pladsholder til tekst 3">
            <a:extLst>
              <a:ext uri="{FF2B5EF4-FFF2-40B4-BE49-F238E27FC236}">
                <a16:creationId xmlns:a16="http://schemas.microsoft.com/office/drawing/2014/main" id="{CD6995AE-6EDC-ED05-4BF4-DFDDE11051AA}"/>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5E7F6B2E-6DA5-FD72-10D2-82CFEF93EE64}"/>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849DDAB7-A5CF-C8E6-4C61-366B31DE9CB8}"/>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5BB45FCD-23BB-837E-D542-2F62C7F8B0A2}"/>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8" name="Pladsholder til tekst 7">
            <a:extLst>
              <a:ext uri="{FF2B5EF4-FFF2-40B4-BE49-F238E27FC236}">
                <a16:creationId xmlns:a16="http://schemas.microsoft.com/office/drawing/2014/main" id="{E018BFB9-9165-F885-3FBA-C6785DAF2110}"/>
              </a:ext>
            </a:extLst>
          </p:cNvPr>
          <p:cNvSpPr>
            <a:spLocks noGrp="1"/>
          </p:cNvSpPr>
          <p:nvPr>
            <p:ph type="body" idx="13"/>
          </p:nvPr>
        </p:nvSpPr>
        <p:spPr/>
        <p:txBody>
          <a:bodyPr/>
          <a:lstStyle/>
          <a:p>
            <a:r>
              <a:rPr lang="da-DK"/>
              <a:t>God </a:t>
            </a:r>
            <a:r>
              <a:rPr lang="da-DK" err="1"/>
              <a:t>regnskabsskIK</a:t>
            </a:r>
            <a:r>
              <a:rPr lang="da-DK"/>
              <a:t> – hvorfor mon det? </a:t>
            </a:r>
          </a:p>
        </p:txBody>
      </p:sp>
      <p:pic>
        <p:nvPicPr>
          <p:cNvPr id="10" name="Billede 9">
            <a:extLst>
              <a:ext uri="{FF2B5EF4-FFF2-40B4-BE49-F238E27FC236}">
                <a16:creationId xmlns:a16="http://schemas.microsoft.com/office/drawing/2014/main" id="{21AFE5E1-7A22-BFCC-6082-16E624A60B10}"/>
              </a:ext>
            </a:extLst>
          </p:cNvPr>
          <p:cNvPicPr>
            <a:picLocks noChangeAspect="1"/>
          </p:cNvPicPr>
          <p:nvPr/>
        </p:nvPicPr>
        <p:blipFill>
          <a:blip r:embed="rId3"/>
          <a:stretch>
            <a:fillRect/>
          </a:stretch>
        </p:blipFill>
        <p:spPr>
          <a:xfrm>
            <a:off x="7731575" y="1450714"/>
            <a:ext cx="2871322" cy="1978286"/>
          </a:xfrm>
          <a:prstGeom prst="rect">
            <a:avLst/>
          </a:prstGeom>
        </p:spPr>
      </p:pic>
    </p:spTree>
    <p:extLst>
      <p:ext uri="{BB962C8B-B14F-4D97-AF65-F5344CB8AC3E}">
        <p14:creationId xmlns:p14="http://schemas.microsoft.com/office/powerpoint/2010/main" val="345227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98D9F-2A6D-78A0-1B01-E7157385C769}"/>
              </a:ext>
            </a:extLst>
          </p:cNvPr>
          <p:cNvSpPr>
            <a:spLocks noGrp="1"/>
          </p:cNvSpPr>
          <p:nvPr>
            <p:ph type="title"/>
          </p:nvPr>
        </p:nvSpPr>
        <p:spPr/>
        <p:txBody>
          <a:bodyPr/>
          <a:lstStyle/>
          <a:p>
            <a:endParaRPr lang="da-DK"/>
          </a:p>
        </p:txBody>
      </p:sp>
      <p:sp>
        <p:nvSpPr>
          <p:cNvPr id="4" name="Pladsholder til indhold 3">
            <a:extLst>
              <a:ext uri="{FF2B5EF4-FFF2-40B4-BE49-F238E27FC236}">
                <a16:creationId xmlns:a16="http://schemas.microsoft.com/office/drawing/2014/main" id="{2A131859-4C0E-7AE3-4B41-ACE7DD83CC49}"/>
              </a:ext>
            </a:extLst>
          </p:cNvPr>
          <p:cNvSpPr>
            <a:spLocks noGrp="1"/>
          </p:cNvSpPr>
          <p:nvPr>
            <p:ph sz="half" idx="2"/>
          </p:nvPr>
        </p:nvSpPr>
        <p:spPr>
          <a:xfrm>
            <a:off x="5281127" y="1436914"/>
            <a:ext cx="6146798" cy="4424137"/>
          </a:xfrm>
        </p:spPr>
        <p:txBody>
          <a:bodyPr/>
          <a:lstStyle/>
          <a:p>
            <a:r>
              <a:rPr lang="da-DK"/>
              <a:t>Alle bilag skal være </a:t>
            </a:r>
          </a:p>
          <a:p>
            <a:pPr marL="342900" indent="-342900">
              <a:buAutoNum type="arabicParenR"/>
            </a:pPr>
            <a:r>
              <a:rPr lang="da-DK"/>
              <a:t>Godkendt i forhold til jeres interne procedurer.</a:t>
            </a:r>
          </a:p>
          <a:p>
            <a:pPr marL="342900" indent="-342900">
              <a:buAutoNum type="arabicParenR"/>
            </a:pPr>
            <a:r>
              <a:rPr lang="da-DK"/>
              <a:t>Have en beskrivelse af hvad pengene bliver brugt på, og til hvilken budgetlinje/konto udgiften hører til.</a:t>
            </a:r>
          </a:p>
          <a:p>
            <a:pPr marL="342900" indent="-342900">
              <a:buAutoNum type="arabicParenR"/>
            </a:pPr>
            <a:r>
              <a:rPr lang="da-DK"/>
              <a:t>Skal være nummereret og opbevaret sammen med andre bilag i måtte have.</a:t>
            </a:r>
          </a:p>
          <a:p>
            <a:pPr marL="342900" indent="-342900">
              <a:buAutoNum type="arabicParenR"/>
            </a:pPr>
            <a:endParaRPr lang="da-DK"/>
          </a:p>
          <a:p>
            <a:endParaRPr lang="da-DK"/>
          </a:p>
        </p:txBody>
      </p:sp>
      <p:sp>
        <p:nvSpPr>
          <p:cNvPr id="5" name="Pladsholder til dato 4">
            <a:extLst>
              <a:ext uri="{FF2B5EF4-FFF2-40B4-BE49-F238E27FC236}">
                <a16:creationId xmlns:a16="http://schemas.microsoft.com/office/drawing/2014/main" id="{341A9119-B7DF-02FA-ECF5-7D89817762FC}"/>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E8C2FF72-E2D8-38CF-9163-8BF055F54B21}"/>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62E49ECB-1796-FFBC-6052-A5AE1FE648EC}"/>
              </a:ext>
            </a:extLst>
          </p:cNvPr>
          <p:cNvSpPr>
            <a:spLocks noGrp="1"/>
          </p:cNvSpPr>
          <p:nvPr>
            <p:ph type="sldNum" sz="quarter" idx="12"/>
          </p:nvPr>
        </p:nvSpPr>
        <p:spPr/>
        <p:txBody>
          <a:bodyPr/>
          <a:lstStyle/>
          <a:p>
            <a:fld id="{D57F1E4F-1CFF-5643-939E-217C01CDF565}" type="slidenum">
              <a:rPr lang="en-US" smtClean="0"/>
              <a:pPr/>
              <a:t>11</a:t>
            </a:fld>
            <a:endParaRPr lang="en-US"/>
          </a:p>
        </p:txBody>
      </p:sp>
      <p:sp>
        <p:nvSpPr>
          <p:cNvPr id="8" name="Pladsholder til tekst 7">
            <a:extLst>
              <a:ext uri="{FF2B5EF4-FFF2-40B4-BE49-F238E27FC236}">
                <a16:creationId xmlns:a16="http://schemas.microsoft.com/office/drawing/2014/main" id="{89031825-C397-5340-217B-9DDD90BC530D}"/>
              </a:ext>
            </a:extLst>
          </p:cNvPr>
          <p:cNvSpPr>
            <a:spLocks noGrp="1"/>
          </p:cNvSpPr>
          <p:nvPr>
            <p:ph type="body" idx="13"/>
          </p:nvPr>
        </p:nvSpPr>
        <p:spPr/>
        <p:txBody>
          <a:bodyPr/>
          <a:lstStyle/>
          <a:p>
            <a:endParaRPr lang="da-DK"/>
          </a:p>
        </p:txBody>
      </p:sp>
      <p:pic>
        <p:nvPicPr>
          <p:cNvPr id="9" name="Pladsholder til indhold 9">
            <a:extLst>
              <a:ext uri="{FF2B5EF4-FFF2-40B4-BE49-F238E27FC236}">
                <a16:creationId xmlns:a16="http://schemas.microsoft.com/office/drawing/2014/main" id="{DDC23F06-EB2A-1E4C-4390-E21D9901FE5E}"/>
              </a:ext>
            </a:extLst>
          </p:cNvPr>
          <p:cNvPicPr>
            <a:picLocks noGrp="1" noChangeAspect="1"/>
          </p:cNvPicPr>
          <p:nvPr>
            <p:ph sz="half" idx="1"/>
          </p:nvPr>
        </p:nvPicPr>
        <p:blipFill>
          <a:blip r:embed="rId2"/>
          <a:stretch>
            <a:fillRect/>
          </a:stretch>
        </p:blipFill>
        <p:spPr>
          <a:xfrm>
            <a:off x="1239617" y="1291860"/>
            <a:ext cx="3898706" cy="4603470"/>
          </a:xfrm>
        </p:spPr>
      </p:pic>
    </p:spTree>
    <p:extLst>
      <p:ext uri="{BB962C8B-B14F-4D97-AF65-F5344CB8AC3E}">
        <p14:creationId xmlns:p14="http://schemas.microsoft.com/office/powerpoint/2010/main" val="25043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B3BDF-7259-DA69-B910-3A29848AE283}"/>
              </a:ext>
            </a:extLst>
          </p:cNvPr>
          <p:cNvSpPr>
            <a:spLocks noGrp="1"/>
          </p:cNvSpPr>
          <p:nvPr>
            <p:ph type="title"/>
          </p:nvPr>
        </p:nvSpPr>
        <p:spPr>
          <a:xfrm>
            <a:off x="711863" y="1302746"/>
            <a:ext cx="10500423" cy="45719"/>
          </a:xfrm>
        </p:spPr>
        <p:txBody>
          <a:bodyPr>
            <a:normAutofit fontScale="90000"/>
          </a:bodyPr>
          <a:lstStyle/>
          <a:p>
            <a:endParaRPr lang="da-DK"/>
          </a:p>
        </p:txBody>
      </p:sp>
      <p:sp>
        <p:nvSpPr>
          <p:cNvPr id="4" name="Pladsholder til indhold 3">
            <a:extLst>
              <a:ext uri="{FF2B5EF4-FFF2-40B4-BE49-F238E27FC236}">
                <a16:creationId xmlns:a16="http://schemas.microsoft.com/office/drawing/2014/main" id="{925B84A0-788F-48B6-4FA0-C48524C3F2BF}"/>
              </a:ext>
            </a:extLst>
          </p:cNvPr>
          <p:cNvSpPr>
            <a:spLocks noGrp="1"/>
          </p:cNvSpPr>
          <p:nvPr>
            <p:ph sz="half" idx="2"/>
          </p:nvPr>
        </p:nvSpPr>
        <p:spPr>
          <a:xfrm>
            <a:off x="7660433" y="2228004"/>
            <a:ext cx="3767492" cy="3633047"/>
          </a:xfrm>
        </p:spPr>
        <p:txBody>
          <a:bodyPr/>
          <a:lstStyle/>
          <a:p>
            <a:r>
              <a:rPr lang="da-DK"/>
              <a:t>En finansiel rapport skal udarbejdes minimum 3 x om året og kan med fordel indeholde følgende: </a:t>
            </a:r>
          </a:p>
          <a:p>
            <a:pPr marL="342900" indent="-342900">
              <a:buAutoNum type="arabicParenR"/>
            </a:pPr>
            <a:r>
              <a:rPr lang="da-DK"/>
              <a:t>Budget</a:t>
            </a:r>
          </a:p>
          <a:p>
            <a:pPr marL="342900" indent="-342900">
              <a:buAutoNum type="arabicParenR"/>
            </a:pPr>
            <a:r>
              <a:rPr lang="da-DK"/>
              <a:t>Brugte midler</a:t>
            </a:r>
          </a:p>
          <a:p>
            <a:pPr marL="342900" indent="-342900">
              <a:buAutoNum type="arabicParenR"/>
            </a:pPr>
            <a:r>
              <a:rPr lang="da-DK"/>
              <a:t>Ubrugte midler</a:t>
            </a:r>
          </a:p>
          <a:p>
            <a:pPr marL="342900" indent="-342900">
              <a:buAutoNum type="arabicParenR"/>
            </a:pPr>
            <a:r>
              <a:rPr lang="da-DK"/>
              <a:t>Kommentarfelt</a:t>
            </a:r>
          </a:p>
        </p:txBody>
      </p:sp>
      <p:sp>
        <p:nvSpPr>
          <p:cNvPr id="5" name="Pladsholder til dato 4">
            <a:extLst>
              <a:ext uri="{FF2B5EF4-FFF2-40B4-BE49-F238E27FC236}">
                <a16:creationId xmlns:a16="http://schemas.microsoft.com/office/drawing/2014/main" id="{E8B46CA6-B6EC-67E1-7904-46770AD79EE0}"/>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CC56E3EE-F176-4631-2116-26352FF78FF3}"/>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095A1DAF-23AA-6978-071A-DBEED7C40205}"/>
              </a:ext>
            </a:extLst>
          </p:cNvPr>
          <p:cNvSpPr>
            <a:spLocks noGrp="1"/>
          </p:cNvSpPr>
          <p:nvPr>
            <p:ph type="sldNum" sz="quarter" idx="12"/>
          </p:nvPr>
        </p:nvSpPr>
        <p:spPr/>
        <p:txBody>
          <a:bodyPr/>
          <a:lstStyle/>
          <a:p>
            <a:fld id="{D57F1E4F-1CFF-5643-939E-217C01CDF565}" type="slidenum">
              <a:rPr lang="en-US" smtClean="0"/>
              <a:pPr/>
              <a:t>12</a:t>
            </a:fld>
            <a:endParaRPr lang="en-US"/>
          </a:p>
        </p:txBody>
      </p:sp>
      <p:sp>
        <p:nvSpPr>
          <p:cNvPr id="8" name="Pladsholder til tekst 7">
            <a:extLst>
              <a:ext uri="{FF2B5EF4-FFF2-40B4-BE49-F238E27FC236}">
                <a16:creationId xmlns:a16="http://schemas.microsoft.com/office/drawing/2014/main" id="{71F1C463-84E2-0809-F02D-8C3E426E8569}"/>
              </a:ext>
            </a:extLst>
          </p:cNvPr>
          <p:cNvSpPr>
            <a:spLocks noGrp="1"/>
          </p:cNvSpPr>
          <p:nvPr>
            <p:ph type="body" idx="13"/>
          </p:nvPr>
        </p:nvSpPr>
        <p:spPr/>
        <p:txBody>
          <a:bodyPr/>
          <a:lstStyle/>
          <a:p>
            <a:endParaRPr lang="da-DK"/>
          </a:p>
        </p:txBody>
      </p:sp>
      <p:pic>
        <p:nvPicPr>
          <p:cNvPr id="9" name="Pladsholder til indhold 8">
            <a:extLst>
              <a:ext uri="{FF2B5EF4-FFF2-40B4-BE49-F238E27FC236}">
                <a16:creationId xmlns:a16="http://schemas.microsoft.com/office/drawing/2014/main" id="{0448527A-8870-C3C0-9F59-8ECB1AFEEA12}"/>
              </a:ext>
            </a:extLst>
          </p:cNvPr>
          <p:cNvPicPr>
            <a:picLocks noGrp="1" noChangeAspect="1"/>
          </p:cNvPicPr>
          <p:nvPr>
            <p:ph sz="half" idx="1"/>
          </p:nvPr>
        </p:nvPicPr>
        <p:blipFill>
          <a:blip r:embed="rId3"/>
          <a:stretch>
            <a:fillRect/>
          </a:stretch>
        </p:blipFill>
        <p:spPr>
          <a:xfrm>
            <a:off x="738637" y="1933093"/>
            <a:ext cx="6716521" cy="3633047"/>
          </a:xfrm>
          <a:prstGeom prst="rect">
            <a:avLst/>
          </a:prstGeom>
        </p:spPr>
      </p:pic>
    </p:spTree>
    <p:extLst>
      <p:ext uri="{BB962C8B-B14F-4D97-AF65-F5344CB8AC3E}">
        <p14:creationId xmlns:p14="http://schemas.microsoft.com/office/powerpoint/2010/main" val="107158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53809-2C8B-C02B-455F-E81486771CD7}"/>
              </a:ext>
            </a:extLst>
          </p:cNvPr>
          <p:cNvSpPr>
            <a:spLocks noGrp="1"/>
          </p:cNvSpPr>
          <p:nvPr>
            <p:ph type="title"/>
          </p:nvPr>
        </p:nvSpPr>
        <p:spPr/>
        <p:txBody>
          <a:bodyPr/>
          <a:lstStyle/>
          <a:p>
            <a:endParaRPr lang="da-DK"/>
          </a:p>
        </p:txBody>
      </p:sp>
      <p:pic>
        <p:nvPicPr>
          <p:cNvPr id="10" name="Pladsholder til indhold 9">
            <a:extLst>
              <a:ext uri="{FF2B5EF4-FFF2-40B4-BE49-F238E27FC236}">
                <a16:creationId xmlns:a16="http://schemas.microsoft.com/office/drawing/2014/main" id="{2EAD319E-686E-820D-743D-D9904771368C}"/>
              </a:ext>
            </a:extLst>
          </p:cNvPr>
          <p:cNvPicPr>
            <a:picLocks noGrp="1" noChangeAspect="1"/>
          </p:cNvPicPr>
          <p:nvPr>
            <p:ph idx="1"/>
          </p:nvPr>
        </p:nvPicPr>
        <p:blipFill>
          <a:blip r:embed="rId3"/>
          <a:stretch>
            <a:fillRect/>
          </a:stretch>
        </p:blipFill>
        <p:spPr>
          <a:xfrm>
            <a:off x="705837" y="1455938"/>
            <a:ext cx="10707688" cy="4067785"/>
          </a:xfrm>
        </p:spPr>
      </p:pic>
      <p:sp>
        <p:nvSpPr>
          <p:cNvPr id="4" name="Pladsholder til tekst 3">
            <a:extLst>
              <a:ext uri="{FF2B5EF4-FFF2-40B4-BE49-F238E27FC236}">
                <a16:creationId xmlns:a16="http://schemas.microsoft.com/office/drawing/2014/main" id="{70B0D913-F487-4D48-29AB-B14CD9795EB8}"/>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002C712D-B107-1317-4156-0BE098063BF9}"/>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A92D50B1-B12B-E4E9-0B50-F7B88A2ABEA6}"/>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098CBF41-A5DE-7306-2429-8A7A5DDF0FBD}"/>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8" name="Pladsholder til tekst 7">
            <a:extLst>
              <a:ext uri="{FF2B5EF4-FFF2-40B4-BE49-F238E27FC236}">
                <a16:creationId xmlns:a16="http://schemas.microsoft.com/office/drawing/2014/main" id="{8C057179-A9AC-F09F-652E-00FFD61AA526}"/>
              </a:ext>
            </a:extLst>
          </p:cNvPr>
          <p:cNvSpPr>
            <a:spLocks noGrp="1"/>
          </p:cNvSpPr>
          <p:nvPr>
            <p:ph type="body" idx="13"/>
          </p:nvPr>
        </p:nvSpPr>
        <p:spPr/>
        <p:txBody>
          <a:bodyPr/>
          <a:lstStyle/>
          <a:p>
            <a:r>
              <a:rPr lang="da-DK"/>
              <a:t>Regnskab i Projektperioden</a:t>
            </a:r>
          </a:p>
        </p:txBody>
      </p:sp>
    </p:spTree>
    <p:extLst>
      <p:ext uri="{BB962C8B-B14F-4D97-AF65-F5344CB8AC3E}">
        <p14:creationId xmlns:p14="http://schemas.microsoft.com/office/powerpoint/2010/main" val="52003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981E4-F25F-93B1-91B4-DD4ABFBB5E6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261EA83F-B0D1-F2C0-F4E1-91EE9390CFE5}"/>
              </a:ext>
            </a:extLst>
          </p:cNvPr>
          <p:cNvSpPr>
            <a:spLocks noGrp="1"/>
          </p:cNvSpPr>
          <p:nvPr>
            <p:ph idx="1"/>
          </p:nvPr>
        </p:nvSpPr>
        <p:spPr/>
        <p:txBody>
          <a:bodyPr/>
          <a:lstStyle/>
          <a:p>
            <a:r>
              <a:rPr lang="da-DK"/>
              <a:t>Når en organisation har en eller flere bevillinger fra CISU, er det et </a:t>
            </a:r>
            <a:r>
              <a:rPr lang="da-DK" b="1" i="1"/>
              <a:t>krav</a:t>
            </a:r>
            <a:r>
              <a:rPr lang="da-DK"/>
              <a:t>, at organisationens årsregnskab revideres af en godkendt, registreret revisor. Hvis organisationen udelukkende har bevillinger under 500.000 kr., kan revisionen også udføres af en ikke-faguddannet revisor, der er valgt af organisationen. I dette tilfælde skal revisor opfylde almindelige habilitetskrav, dvs. at der ikke må foreligge omstændigheder, der kan vække tvivl om revisorens uafhængighed. </a:t>
            </a:r>
            <a:br>
              <a:rPr lang="da-DK"/>
            </a:br>
            <a:r>
              <a:rPr lang="da-DK"/>
              <a:t>Ved bevillinger over 500.000 kr. </a:t>
            </a:r>
            <a:r>
              <a:rPr lang="da-DK" b="1" i="1"/>
              <a:t>skal</a:t>
            </a:r>
            <a:r>
              <a:rPr lang="da-DK"/>
              <a:t> organisationens årsregnskab og årsberetning uploades via Vores CISU. </a:t>
            </a:r>
          </a:p>
        </p:txBody>
      </p:sp>
      <p:sp>
        <p:nvSpPr>
          <p:cNvPr id="4" name="Pladsholder til tekst 3">
            <a:extLst>
              <a:ext uri="{FF2B5EF4-FFF2-40B4-BE49-F238E27FC236}">
                <a16:creationId xmlns:a16="http://schemas.microsoft.com/office/drawing/2014/main" id="{C2B5617C-4568-56BC-5292-DDE0FAB1F2B1}"/>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0F809DE8-5039-C9A6-8C05-3E068BC9AF5A}"/>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0589C8F5-9E2E-3A16-1D2E-9370EC7D5FD3}"/>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08809BF7-7AFA-4FB3-2B21-B267B4109765}"/>
              </a:ext>
            </a:extLst>
          </p:cNvPr>
          <p:cNvSpPr>
            <a:spLocks noGrp="1"/>
          </p:cNvSpPr>
          <p:nvPr>
            <p:ph type="sldNum" sz="quarter" idx="12"/>
          </p:nvPr>
        </p:nvSpPr>
        <p:spPr/>
        <p:txBody>
          <a:bodyPr/>
          <a:lstStyle/>
          <a:p>
            <a:fld id="{D57F1E4F-1CFF-5643-939E-217C01CDF565}" type="slidenum">
              <a:rPr lang="en-US" smtClean="0"/>
              <a:pPr/>
              <a:t>14</a:t>
            </a:fld>
            <a:endParaRPr lang="en-US"/>
          </a:p>
        </p:txBody>
      </p:sp>
      <p:sp>
        <p:nvSpPr>
          <p:cNvPr id="8" name="Pladsholder til tekst 7">
            <a:extLst>
              <a:ext uri="{FF2B5EF4-FFF2-40B4-BE49-F238E27FC236}">
                <a16:creationId xmlns:a16="http://schemas.microsoft.com/office/drawing/2014/main" id="{E8E94488-8F8F-9DE2-5270-F1B1C66C0BDC}"/>
              </a:ext>
            </a:extLst>
          </p:cNvPr>
          <p:cNvSpPr>
            <a:spLocks noGrp="1"/>
          </p:cNvSpPr>
          <p:nvPr>
            <p:ph type="body" idx="13"/>
          </p:nvPr>
        </p:nvSpPr>
        <p:spPr/>
        <p:txBody>
          <a:bodyPr/>
          <a:lstStyle/>
          <a:p>
            <a:r>
              <a:rPr lang="da-DK"/>
              <a:t>Organisationens Årsregnskab</a:t>
            </a:r>
          </a:p>
        </p:txBody>
      </p:sp>
    </p:spTree>
    <p:extLst>
      <p:ext uri="{BB962C8B-B14F-4D97-AF65-F5344CB8AC3E}">
        <p14:creationId xmlns:p14="http://schemas.microsoft.com/office/powerpoint/2010/main" val="157541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58CEA-191F-B4C4-E409-A141018B047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AAD5B5A-BA2A-1CF8-D1F5-BFCC45DC8304}"/>
              </a:ext>
            </a:extLst>
          </p:cNvPr>
          <p:cNvSpPr>
            <a:spLocks noGrp="1"/>
          </p:cNvSpPr>
          <p:nvPr>
            <p:ph sz="half" idx="1"/>
          </p:nvPr>
        </p:nvSpPr>
        <p:spPr>
          <a:xfrm>
            <a:off x="711864" y="1291860"/>
            <a:ext cx="5199369" cy="4698393"/>
          </a:xfrm>
        </p:spPr>
        <p:txBody>
          <a:bodyPr>
            <a:normAutofit fontScale="92500" lnSpcReduction="10000"/>
          </a:bodyPr>
          <a:lstStyle/>
          <a:p>
            <a:r>
              <a:rPr lang="da-DK"/>
              <a:t>Deadline er 01.07 for organisationer med en bevilling over 500.000 kr.</a:t>
            </a:r>
          </a:p>
          <a:p>
            <a:r>
              <a:rPr lang="da-DK"/>
              <a:t>Følgende skal indsendes: </a:t>
            </a:r>
          </a:p>
          <a:p>
            <a:pPr marL="342900" indent="-342900">
              <a:buAutoNum type="arabicParenR"/>
            </a:pPr>
            <a:r>
              <a:rPr lang="da-DK"/>
              <a:t>Organisationens reviderede årsregnskab for det foregående regnskabsår. </a:t>
            </a:r>
          </a:p>
          <a:p>
            <a:pPr marL="342900" indent="-342900">
              <a:buAutoNum type="arabicParenR"/>
            </a:pPr>
            <a:r>
              <a:rPr lang="da-DK"/>
              <a:t>Note der for hver CISU bevilling viser </a:t>
            </a:r>
          </a:p>
          <a:p>
            <a:pPr marL="666900" lvl="1" indent="-342900">
              <a:buAutoNum type="arabicParenR"/>
            </a:pPr>
            <a:r>
              <a:rPr lang="da-DK" sz="1300"/>
              <a:t>Ubrugte tilskudsmidler ved årets begyndelse</a:t>
            </a:r>
          </a:p>
          <a:p>
            <a:pPr marL="666900" lvl="1" indent="-342900">
              <a:buAutoNum type="arabicParenR"/>
            </a:pPr>
            <a:r>
              <a:rPr lang="da-DK" sz="1300"/>
              <a:t>Udbetalte tilskud i regnskabsåret</a:t>
            </a:r>
          </a:p>
          <a:p>
            <a:pPr marL="666900" lvl="1" indent="-342900">
              <a:buAutoNum type="arabicParenR"/>
            </a:pPr>
            <a:r>
              <a:rPr lang="da-DK" sz="1300"/>
              <a:t>Overført til partnere i regnskabsåret</a:t>
            </a:r>
          </a:p>
          <a:p>
            <a:pPr marL="666900" lvl="1" indent="-342900">
              <a:buAutoNum type="arabicParenR"/>
            </a:pPr>
            <a:r>
              <a:rPr lang="da-DK" sz="1300"/>
              <a:t>Forbrug i Danmark i regnskabsåret</a:t>
            </a:r>
          </a:p>
          <a:p>
            <a:pPr marL="666900" lvl="1" indent="-342900">
              <a:buAutoNum type="arabicParenR"/>
            </a:pPr>
            <a:r>
              <a:rPr lang="da-DK" sz="1300"/>
              <a:t>Overført til dansk administration (op til 7% af faktisk </a:t>
            </a:r>
            <a:r>
              <a:rPr lang="da-DK" sz="1300" err="1"/>
              <a:t>forburg</a:t>
            </a:r>
            <a:r>
              <a:rPr lang="da-DK" sz="1300"/>
              <a:t>)</a:t>
            </a:r>
          </a:p>
          <a:p>
            <a:pPr marL="666900" lvl="1" indent="-342900">
              <a:buAutoNum type="arabicParenR"/>
            </a:pPr>
            <a:r>
              <a:rPr lang="da-DK" sz="1300"/>
              <a:t>Renteindtægter og renteudgifter</a:t>
            </a:r>
          </a:p>
          <a:p>
            <a:pPr marL="342900" indent="-342900">
              <a:buAutoNum type="arabicParenR"/>
            </a:pPr>
            <a:r>
              <a:rPr lang="da-DK"/>
              <a:t>Årsberetning for organisationen (evt. referat fra GF)</a:t>
            </a:r>
          </a:p>
          <a:p>
            <a:pPr lvl="1"/>
            <a:endParaRPr lang="da-DK"/>
          </a:p>
        </p:txBody>
      </p:sp>
      <p:pic>
        <p:nvPicPr>
          <p:cNvPr id="10" name="Pladsholder til indhold 9">
            <a:extLst>
              <a:ext uri="{FF2B5EF4-FFF2-40B4-BE49-F238E27FC236}">
                <a16:creationId xmlns:a16="http://schemas.microsoft.com/office/drawing/2014/main" id="{4ED68C85-9553-96BD-4203-78E26DD474E9}"/>
              </a:ext>
            </a:extLst>
          </p:cNvPr>
          <p:cNvPicPr>
            <a:picLocks noGrp="1" noChangeAspect="1"/>
          </p:cNvPicPr>
          <p:nvPr>
            <p:ph sz="half" idx="2"/>
          </p:nvPr>
        </p:nvPicPr>
        <p:blipFill>
          <a:blip r:embed="rId3"/>
          <a:stretch>
            <a:fillRect/>
          </a:stretch>
        </p:blipFill>
        <p:spPr>
          <a:xfrm>
            <a:off x="7084380" y="895739"/>
            <a:ext cx="3823105" cy="4965312"/>
          </a:xfrm>
        </p:spPr>
      </p:pic>
      <p:sp>
        <p:nvSpPr>
          <p:cNvPr id="5" name="Pladsholder til dato 4">
            <a:extLst>
              <a:ext uri="{FF2B5EF4-FFF2-40B4-BE49-F238E27FC236}">
                <a16:creationId xmlns:a16="http://schemas.microsoft.com/office/drawing/2014/main" id="{6EC29453-4ECE-2216-BE0E-6850179F4143}"/>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3F79CDDC-0C75-E344-9E01-42C2F0BE48CC}"/>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B346D3D2-9240-A5AD-9FC7-59657164C2E7}"/>
              </a:ext>
            </a:extLst>
          </p:cNvPr>
          <p:cNvSpPr>
            <a:spLocks noGrp="1"/>
          </p:cNvSpPr>
          <p:nvPr>
            <p:ph type="sldNum" sz="quarter" idx="12"/>
          </p:nvPr>
        </p:nvSpPr>
        <p:spPr/>
        <p:txBody>
          <a:bodyPr/>
          <a:lstStyle/>
          <a:p>
            <a:fld id="{D57F1E4F-1CFF-5643-939E-217C01CDF565}" type="slidenum">
              <a:rPr lang="en-US" smtClean="0"/>
              <a:pPr/>
              <a:t>15</a:t>
            </a:fld>
            <a:endParaRPr lang="en-US"/>
          </a:p>
        </p:txBody>
      </p:sp>
      <p:sp>
        <p:nvSpPr>
          <p:cNvPr id="8" name="Pladsholder til tekst 7">
            <a:extLst>
              <a:ext uri="{FF2B5EF4-FFF2-40B4-BE49-F238E27FC236}">
                <a16:creationId xmlns:a16="http://schemas.microsoft.com/office/drawing/2014/main" id="{676F1F66-4CFD-775C-40B5-4FE44816CA1F}"/>
              </a:ext>
            </a:extLst>
          </p:cNvPr>
          <p:cNvSpPr>
            <a:spLocks noGrp="1"/>
          </p:cNvSpPr>
          <p:nvPr>
            <p:ph type="body" idx="13"/>
          </p:nvPr>
        </p:nvSpPr>
        <p:spPr/>
        <p:txBody>
          <a:bodyPr/>
          <a:lstStyle/>
          <a:p>
            <a:r>
              <a:rPr lang="da-DK"/>
              <a:t>Organisationsregnskab</a:t>
            </a:r>
          </a:p>
        </p:txBody>
      </p:sp>
    </p:spTree>
    <p:extLst>
      <p:ext uri="{BB962C8B-B14F-4D97-AF65-F5344CB8AC3E}">
        <p14:creationId xmlns:p14="http://schemas.microsoft.com/office/powerpoint/2010/main" val="205405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AC89F-E007-BF15-26F4-CFD1C2D17A00}"/>
              </a:ext>
            </a:extLst>
          </p:cNvPr>
          <p:cNvSpPr>
            <a:spLocks noGrp="1"/>
          </p:cNvSpPr>
          <p:nvPr>
            <p:ph type="title"/>
          </p:nvPr>
        </p:nvSpPr>
        <p:spPr/>
        <p:txBody>
          <a:bodyPr/>
          <a:lstStyle/>
          <a:p>
            <a:endParaRPr lang="da-DK"/>
          </a:p>
        </p:txBody>
      </p:sp>
      <p:sp>
        <p:nvSpPr>
          <p:cNvPr id="4" name="Pladsholder til tekst 3">
            <a:extLst>
              <a:ext uri="{FF2B5EF4-FFF2-40B4-BE49-F238E27FC236}">
                <a16:creationId xmlns:a16="http://schemas.microsoft.com/office/drawing/2014/main" id="{D4FD7B17-51B3-6E52-AE3E-DA4E55BDCA66}"/>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2125B83E-33F6-D129-AE9D-FC9EE38C3288}"/>
              </a:ext>
            </a:extLst>
          </p:cNvPr>
          <p:cNvSpPr>
            <a:spLocks noGrp="1"/>
          </p:cNvSpPr>
          <p:nvPr>
            <p:ph type="dt" sz="half" idx="10"/>
          </p:nvPr>
        </p:nvSpPr>
        <p:spPr/>
        <p:txBody>
          <a:bodyPr/>
          <a:lstStyle/>
          <a:p>
            <a:r>
              <a:rPr lang="da-DK"/>
              <a:t>04-10-2023</a:t>
            </a:r>
            <a:endParaRPr lang="en-US"/>
          </a:p>
        </p:txBody>
      </p:sp>
      <p:sp>
        <p:nvSpPr>
          <p:cNvPr id="6" name="Pladsholder til sidefod 5">
            <a:extLst>
              <a:ext uri="{FF2B5EF4-FFF2-40B4-BE49-F238E27FC236}">
                <a16:creationId xmlns:a16="http://schemas.microsoft.com/office/drawing/2014/main" id="{FC2B09A5-3BCC-3B72-B8A5-017B4AF55645}"/>
              </a:ext>
            </a:extLst>
          </p:cNvPr>
          <p:cNvSpPr>
            <a:spLocks noGrp="1"/>
          </p:cNvSpPr>
          <p:nvPr>
            <p:ph type="ftr" sz="quarter" idx="11"/>
          </p:nvPr>
        </p:nvSpPr>
        <p:spPr/>
        <p:txBody>
          <a:bodyPr/>
          <a:lstStyle/>
          <a:p>
            <a:r>
              <a:rPr lang="en-US" err="1"/>
              <a:t>Regnskabsaflæggelse</a:t>
            </a:r>
            <a:r>
              <a:rPr lang="en-US"/>
              <a:t> </a:t>
            </a:r>
            <a:r>
              <a:rPr lang="en-US" err="1"/>
              <a:t>og</a:t>
            </a:r>
            <a:r>
              <a:rPr lang="en-US"/>
              <a:t> revision</a:t>
            </a:r>
          </a:p>
        </p:txBody>
      </p:sp>
      <p:sp>
        <p:nvSpPr>
          <p:cNvPr id="7" name="Pladsholder til slidenummer 6">
            <a:extLst>
              <a:ext uri="{FF2B5EF4-FFF2-40B4-BE49-F238E27FC236}">
                <a16:creationId xmlns:a16="http://schemas.microsoft.com/office/drawing/2014/main" id="{AFEAD087-D878-C954-4DDF-772A46BA9E9A}"/>
              </a:ext>
            </a:extLst>
          </p:cNvPr>
          <p:cNvSpPr>
            <a:spLocks noGrp="1"/>
          </p:cNvSpPr>
          <p:nvPr>
            <p:ph type="sldNum" sz="quarter" idx="12"/>
          </p:nvPr>
        </p:nvSpPr>
        <p:spPr/>
        <p:txBody>
          <a:bodyPr/>
          <a:lstStyle/>
          <a:p>
            <a:fld id="{D57F1E4F-1CFF-5643-939E-217C01CDF565}" type="slidenum">
              <a:rPr lang="en-US" smtClean="0"/>
              <a:pPr/>
              <a:t>16</a:t>
            </a:fld>
            <a:endParaRPr lang="en-US"/>
          </a:p>
        </p:txBody>
      </p:sp>
      <p:sp>
        <p:nvSpPr>
          <p:cNvPr id="8" name="Pladsholder til tekst 7">
            <a:extLst>
              <a:ext uri="{FF2B5EF4-FFF2-40B4-BE49-F238E27FC236}">
                <a16:creationId xmlns:a16="http://schemas.microsoft.com/office/drawing/2014/main" id="{B461EEC1-0750-8D72-6E08-9D43EE2A77D6}"/>
              </a:ext>
            </a:extLst>
          </p:cNvPr>
          <p:cNvSpPr>
            <a:spLocks noGrp="1"/>
          </p:cNvSpPr>
          <p:nvPr>
            <p:ph type="body" idx="13"/>
          </p:nvPr>
        </p:nvSpPr>
        <p:spPr/>
        <p:txBody>
          <a:bodyPr/>
          <a:lstStyle/>
          <a:p>
            <a:endParaRPr lang="da-DK"/>
          </a:p>
        </p:txBody>
      </p:sp>
      <p:pic>
        <p:nvPicPr>
          <p:cNvPr id="14" name="Pladsholder til indhold 13">
            <a:extLst>
              <a:ext uri="{FF2B5EF4-FFF2-40B4-BE49-F238E27FC236}">
                <a16:creationId xmlns:a16="http://schemas.microsoft.com/office/drawing/2014/main" id="{5C543F53-2C2A-CB5E-3DD9-ABC202BACE41}"/>
              </a:ext>
            </a:extLst>
          </p:cNvPr>
          <p:cNvPicPr>
            <a:picLocks noGrp="1" noChangeAspect="1"/>
          </p:cNvPicPr>
          <p:nvPr>
            <p:ph idx="1"/>
          </p:nvPr>
        </p:nvPicPr>
        <p:blipFill>
          <a:blip r:embed="rId3"/>
          <a:stretch>
            <a:fillRect/>
          </a:stretch>
        </p:blipFill>
        <p:spPr>
          <a:xfrm>
            <a:off x="720725" y="1464906"/>
            <a:ext cx="10707688" cy="3965510"/>
          </a:xfrm>
        </p:spPr>
      </p:pic>
    </p:spTree>
    <p:extLst>
      <p:ext uri="{BB962C8B-B14F-4D97-AF65-F5344CB8AC3E}">
        <p14:creationId xmlns:p14="http://schemas.microsoft.com/office/powerpoint/2010/main" val="111811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4D27E-4E2D-77E9-9145-59700391BF18}"/>
              </a:ext>
            </a:extLst>
          </p:cNvPr>
          <p:cNvSpPr>
            <a:spLocks noGrp="1"/>
          </p:cNvSpPr>
          <p:nvPr>
            <p:ph type="title"/>
          </p:nvPr>
        </p:nvSpPr>
        <p:spPr/>
        <p:txBody>
          <a:bodyPr/>
          <a:lstStyle/>
          <a:p>
            <a:r>
              <a:rPr lang="da-DK"/>
              <a:t>Del 2: når bevillingens slutdato er nået</a:t>
            </a:r>
          </a:p>
        </p:txBody>
      </p:sp>
      <p:sp>
        <p:nvSpPr>
          <p:cNvPr id="3" name="Pladsholder til tekst 2">
            <a:extLst>
              <a:ext uri="{FF2B5EF4-FFF2-40B4-BE49-F238E27FC236}">
                <a16:creationId xmlns:a16="http://schemas.microsoft.com/office/drawing/2014/main" id="{AD817584-BD64-1674-B426-63808CCA5444}"/>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2E1FC595-0418-7B31-8B4D-881C273E59A3}"/>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A181311A-12D5-D2CA-53F3-3D87BA8E41CA}"/>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3D39533C-0985-A126-18B9-DBFC85AB914A}"/>
              </a:ext>
            </a:extLst>
          </p:cNvPr>
          <p:cNvSpPr>
            <a:spLocks noGrp="1"/>
          </p:cNvSpPr>
          <p:nvPr>
            <p:ph type="sldNum" sz="quarter" idx="12"/>
          </p:nvPr>
        </p:nvSpPr>
        <p:spPr/>
        <p:txBody>
          <a:bodyPr/>
          <a:lstStyle/>
          <a:p>
            <a:fld id="{D57F1E4F-1CFF-5643-939E-217C01CDF565}" type="slidenum">
              <a:rPr lang="en-US" smtClean="0"/>
              <a:pPr/>
              <a:t>17</a:t>
            </a:fld>
            <a:endParaRPr lang="en-US"/>
          </a:p>
        </p:txBody>
      </p:sp>
      <p:sp>
        <p:nvSpPr>
          <p:cNvPr id="7" name="Pladsholder til tekst 6">
            <a:extLst>
              <a:ext uri="{FF2B5EF4-FFF2-40B4-BE49-F238E27FC236}">
                <a16:creationId xmlns:a16="http://schemas.microsoft.com/office/drawing/2014/main" id="{696E6417-8155-7E5B-243D-FCFD641DC3F7}"/>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314282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DF728-D55E-A116-CDBF-2B8025480DD9}"/>
              </a:ext>
            </a:extLst>
          </p:cNvPr>
          <p:cNvSpPr>
            <a:spLocks noGrp="1"/>
          </p:cNvSpPr>
          <p:nvPr>
            <p:ph type="title"/>
          </p:nvPr>
        </p:nvSpPr>
        <p:spPr/>
        <p:txBody>
          <a:bodyPr/>
          <a:lstStyle/>
          <a:p>
            <a:r>
              <a:rPr lang="da-DK"/>
              <a:t>Hvordan vælger i det rigtige format?</a:t>
            </a:r>
          </a:p>
        </p:txBody>
      </p:sp>
      <p:sp>
        <p:nvSpPr>
          <p:cNvPr id="4" name="Pladsholder til dato 3">
            <a:extLst>
              <a:ext uri="{FF2B5EF4-FFF2-40B4-BE49-F238E27FC236}">
                <a16:creationId xmlns:a16="http://schemas.microsoft.com/office/drawing/2014/main" id="{DD560CBA-F89A-3071-9E01-A60E0EE4F235}"/>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8179DF6B-EF2A-5EE9-822C-5C390F02DF2B}"/>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80109863-3E5D-790F-67BA-EEED184920EC}"/>
              </a:ext>
            </a:extLst>
          </p:cNvPr>
          <p:cNvSpPr>
            <a:spLocks noGrp="1"/>
          </p:cNvSpPr>
          <p:nvPr>
            <p:ph type="sldNum" sz="quarter" idx="12"/>
          </p:nvPr>
        </p:nvSpPr>
        <p:spPr/>
        <p:txBody>
          <a:bodyPr/>
          <a:lstStyle/>
          <a:p>
            <a:fld id="{D57F1E4F-1CFF-5643-939E-217C01CDF565}" type="slidenum">
              <a:rPr lang="en-US" smtClean="0"/>
              <a:pPr/>
              <a:t>18</a:t>
            </a:fld>
            <a:endParaRPr lang="en-US"/>
          </a:p>
        </p:txBody>
      </p:sp>
      <p:sp>
        <p:nvSpPr>
          <p:cNvPr id="7" name="Pladsholder til tekst 6">
            <a:extLst>
              <a:ext uri="{FF2B5EF4-FFF2-40B4-BE49-F238E27FC236}">
                <a16:creationId xmlns:a16="http://schemas.microsoft.com/office/drawing/2014/main" id="{C438B749-A6FC-3430-4D2C-52E578C12E87}"/>
              </a:ext>
            </a:extLst>
          </p:cNvPr>
          <p:cNvSpPr>
            <a:spLocks noGrp="1"/>
          </p:cNvSpPr>
          <p:nvPr>
            <p:ph type="body" idx="13"/>
          </p:nvPr>
        </p:nvSpPr>
        <p:spPr/>
        <p:txBody>
          <a:bodyPr/>
          <a:lstStyle/>
          <a:p>
            <a:r>
              <a:rPr lang="da-DK"/>
              <a:t>Del 2</a:t>
            </a:r>
          </a:p>
        </p:txBody>
      </p:sp>
      <p:graphicFrame>
        <p:nvGraphicFramePr>
          <p:cNvPr id="13" name="Pladsholder til indhold 12">
            <a:extLst>
              <a:ext uri="{FF2B5EF4-FFF2-40B4-BE49-F238E27FC236}">
                <a16:creationId xmlns:a16="http://schemas.microsoft.com/office/drawing/2014/main" id="{04C78B0E-083D-F408-D85D-A2D047574AA7}"/>
              </a:ext>
            </a:extLst>
          </p:cNvPr>
          <p:cNvGraphicFramePr>
            <a:graphicFrameLocks noGrp="1"/>
          </p:cNvGraphicFramePr>
          <p:nvPr>
            <p:ph idx="1"/>
            <p:extLst>
              <p:ext uri="{D42A27DB-BD31-4B8C-83A1-F6EECF244321}">
                <p14:modId xmlns:p14="http://schemas.microsoft.com/office/powerpoint/2010/main" val="4264081819"/>
              </p:ext>
            </p:extLst>
          </p:nvPr>
        </p:nvGraphicFramePr>
        <p:xfrm>
          <a:off x="1070920" y="2187863"/>
          <a:ext cx="7586697" cy="428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kstfelt 13">
            <a:extLst>
              <a:ext uri="{FF2B5EF4-FFF2-40B4-BE49-F238E27FC236}">
                <a16:creationId xmlns:a16="http://schemas.microsoft.com/office/drawing/2014/main" id="{EA0F873F-93E5-0629-B90C-1E00DFC95926}"/>
              </a:ext>
            </a:extLst>
          </p:cNvPr>
          <p:cNvSpPr txBox="1"/>
          <p:nvPr/>
        </p:nvSpPr>
        <p:spPr>
          <a:xfrm>
            <a:off x="9022700" y="5138317"/>
            <a:ext cx="2587557" cy="707886"/>
          </a:xfrm>
          <a:prstGeom prst="rect">
            <a:avLst/>
          </a:prstGeom>
          <a:noFill/>
        </p:spPr>
        <p:txBody>
          <a:bodyPr wrap="square" rtlCol="0">
            <a:spAutoFit/>
          </a:bodyPr>
          <a:lstStyle/>
          <a:p>
            <a:r>
              <a:rPr lang="da-DK" sz="2000"/>
              <a:t>Alle formater findes på </a:t>
            </a:r>
            <a:r>
              <a:rPr lang="da-DK" sz="2000" u="sng">
                <a:solidFill>
                  <a:srgbClr val="0563C1"/>
                </a:solidFill>
                <a:latin typeface="Calibri" panose="020F0502020204030204" pitchFamily="34" charset="0"/>
                <a:ea typeface="Calibri" panose="020F0502020204030204" pitchFamily="34" charset="0"/>
                <a:cs typeface="Times New Roman" panose="02020603050405020304" pitchFamily="18" charset="0"/>
              </a:rPr>
              <a:t>www.cisu.dk/skemaer</a:t>
            </a:r>
            <a:endParaRPr lang="da-DK" sz="2000"/>
          </a:p>
        </p:txBody>
      </p:sp>
    </p:spTree>
    <p:extLst>
      <p:ext uri="{BB962C8B-B14F-4D97-AF65-F5344CB8AC3E}">
        <p14:creationId xmlns:p14="http://schemas.microsoft.com/office/powerpoint/2010/main" val="311540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56C96-4C3F-8B8B-3D15-8CE49C7ADE37}"/>
              </a:ext>
            </a:extLst>
          </p:cNvPr>
          <p:cNvSpPr>
            <a:spLocks noGrp="1"/>
          </p:cNvSpPr>
          <p:nvPr>
            <p:ph type="title"/>
          </p:nvPr>
        </p:nvSpPr>
        <p:spPr/>
        <p:txBody>
          <a:bodyPr/>
          <a:lstStyle/>
          <a:p>
            <a:r>
              <a:rPr lang="da-DK"/>
              <a:t>Deadline og krav</a:t>
            </a:r>
          </a:p>
        </p:txBody>
      </p:sp>
      <p:pic>
        <p:nvPicPr>
          <p:cNvPr id="9" name="Pladsholder til indhold 8">
            <a:extLst>
              <a:ext uri="{FF2B5EF4-FFF2-40B4-BE49-F238E27FC236}">
                <a16:creationId xmlns:a16="http://schemas.microsoft.com/office/drawing/2014/main" id="{71DAA1C0-2259-1A9B-71C7-22D94FAD439A}"/>
              </a:ext>
            </a:extLst>
          </p:cNvPr>
          <p:cNvPicPr>
            <a:picLocks noGrp="1" noChangeAspect="1"/>
          </p:cNvPicPr>
          <p:nvPr>
            <p:ph idx="1"/>
          </p:nvPr>
        </p:nvPicPr>
        <p:blipFill>
          <a:blip r:embed="rId2"/>
          <a:stretch>
            <a:fillRect/>
          </a:stretch>
        </p:blipFill>
        <p:spPr>
          <a:xfrm>
            <a:off x="6742262" y="306926"/>
            <a:ext cx="4887872" cy="6244147"/>
          </a:xfrm>
        </p:spPr>
      </p:pic>
      <p:sp>
        <p:nvSpPr>
          <p:cNvPr id="4" name="Pladsholder til dato 3">
            <a:extLst>
              <a:ext uri="{FF2B5EF4-FFF2-40B4-BE49-F238E27FC236}">
                <a16:creationId xmlns:a16="http://schemas.microsoft.com/office/drawing/2014/main" id="{F8F544C8-7972-ED4C-5F2F-A0AD425AE138}"/>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C894428E-D05A-F61E-B82B-A787F3DB7ACA}"/>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94E9C53F-613A-0EB0-CD1B-56869B7671C2}"/>
              </a:ext>
            </a:extLst>
          </p:cNvPr>
          <p:cNvSpPr>
            <a:spLocks noGrp="1"/>
          </p:cNvSpPr>
          <p:nvPr>
            <p:ph type="sldNum" sz="quarter" idx="12"/>
          </p:nvPr>
        </p:nvSpPr>
        <p:spPr/>
        <p:txBody>
          <a:bodyPr/>
          <a:lstStyle/>
          <a:p>
            <a:fld id="{D57F1E4F-1CFF-5643-939E-217C01CDF565}" type="slidenum">
              <a:rPr lang="en-US" smtClean="0"/>
              <a:pPr/>
              <a:t>19</a:t>
            </a:fld>
            <a:endParaRPr lang="en-US"/>
          </a:p>
        </p:txBody>
      </p:sp>
      <p:sp>
        <p:nvSpPr>
          <p:cNvPr id="7" name="Pladsholder til tekst 6">
            <a:extLst>
              <a:ext uri="{FF2B5EF4-FFF2-40B4-BE49-F238E27FC236}">
                <a16:creationId xmlns:a16="http://schemas.microsoft.com/office/drawing/2014/main" id="{FD6D3AEA-28E4-94BB-5DC5-41B43ACBD9F4}"/>
              </a:ext>
            </a:extLst>
          </p:cNvPr>
          <p:cNvSpPr>
            <a:spLocks noGrp="1"/>
          </p:cNvSpPr>
          <p:nvPr>
            <p:ph type="body" idx="13"/>
          </p:nvPr>
        </p:nvSpPr>
        <p:spPr/>
        <p:txBody>
          <a:bodyPr/>
          <a:lstStyle/>
          <a:p>
            <a:r>
              <a:rPr lang="da-DK"/>
              <a:t>Del 2</a:t>
            </a:r>
          </a:p>
        </p:txBody>
      </p:sp>
      <p:sp>
        <p:nvSpPr>
          <p:cNvPr id="10" name="Tekstfelt 9">
            <a:extLst>
              <a:ext uri="{FF2B5EF4-FFF2-40B4-BE49-F238E27FC236}">
                <a16:creationId xmlns:a16="http://schemas.microsoft.com/office/drawing/2014/main" id="{2FB4F754-E45B-DD75-88C5-5D2523A2D680}"/>
              </a:ext>
            </a:extLst>
          </p:cNvPr>
          <p:cNvSpPr txBox="1"/>
          <p:nvPr/>
        </p:nvSpPr>
        <p:spPr>
          <a:xfrm>
            <a:off x="1079770" y="2354094"/>
            <a:ext cx="5291847" cy="3416320"/>
          </a:xfrm>
          <a:prstGeom prst="rect">
            <a:avLst/>
          </a:prstGeom>
          <a:noFill/>
        </p:spPr>
        <p:txBody>
          <a:bodyPr wrap="square" rtlCol="0">
            <a:spAutoFit/>
          </a:bodyPr>
          <a:lstStyle/>
          <a:p>
            <a:r>
              <a:rPr lang="da-DK" sz="2000"/>
              <a:t>Forvaltningsvejledningens side 13 udspecificerer krav og deadlines for de enkelte støtteformer under Civilsamfundspuljen. </a:t>
            </a:r>
          </a:p>
          <a:p>
            <a:endParaRPr lang="da-DK" sz="2000"/>
          </a:p>
          <a:p>
            <a:r>
              <a:rPr lang="da-DK" sz="2000" b="1"/>
              <a:t>OBS</a:t>
            </a:r>
            <a:r>
              <a:rPr lang="da-DK" sz="2000"/>
              <a:t> på at DERF, Program og </a:t>
            </a:r>
            <a:r>
              <a:rPr lang="da-DK" sz="2000" err="1"/>
              <a:t>OpEn</a:t>
            </a:r>
            <a:r>
              <a:rPr lang="da-DK" sz="2000"/>
              <a:t> har særskilte forvaltningsvejledninger. </a:t>
            </a:r>
          </a:p>
          <a:p>
            <a:endParaRPr lang="da-DK" sz="2000"/>
          </a:p>
          <a:p>
            <a:r>
              <a:rPr lang="da-DK" sz="2000"/>
              <a:t>Deadline for regnskab: som hovedregel </a:t>
            </a:r>
            <a:r>
              <a:rPr lang="da-DK" sz="2000" b="1"/>
              <a:t>4 måneder</a:t>
            </a:r>
            <a:r>
              <a:rPr lang="da-DK" sz="2000"/>
              <a:t> efter bevillingens slutdato. </a:t>
            </a:r>
          </a:p>
          <a:p>
            <a:endParaRPr lang="da-DK"/>
          </a:p>
          <a:p>
            <a:endParaRPr lang="da-DK"/>
          </a:p>
        </p:txBody>
      </p:sp>
    </p:spTree>
    <p:extLst>
      <p:ext uri="{BB962C8B-B14F-4D97-AF65-F5344CB8AC3E}">
        <p14:creationId xmlns:p14="http://schemas.microsoft.com/office/powerpoint/2010/main" val="102727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5D11A-EE76-A8C4-93A6-37B9DA25D69E}"/>
              </a:ext>
            </a:extLst>
          </p:cNvPr>
          <p:cNvSpPr>
            <a:spLocks noGrp="1"/>
          </p:cNvSpPr>
          <p:nvPr>
            <p:ph type="title"/>
          </p:nvPr>
        </p:nvSpPr>
        <p:spPr/>
        <p:txBody>
          <a:bodyPr/>
          <a:lstStyle/>
          <a:p>
            <a:endParaRPr lang="da-DK"/>
          </a:p>
        </p:txBody>
      </p:sp>
      <p:pic>
        <p:nvPicPr>
          <p:cNvPr id="10" name="Pladsholder til indhold 9">
            <a:extLst>
              <a:ext uri="{FF2B5EF4-FFF2-40B4-BE49-F238E27FC236}">
                <a16:creationId xmlns:a16="http://schemas.microsoft.com/office/drawing/2014/main" id="{319B3D14-6DE2-4D17-8C8E-E3E98B0C7466}"/>
              </a:ext>
            </a:extLst>
          </p:cNvPr>
          <p:cNvPicPr>
            <a:picLocks noGrp="1" noChangeAspect="1"/>
          </p:cNvPicPr>
          <p:nvPr>
            <p:ph idx="1"/>
          </p:nvPr>
        </p:nvPicPr>
        <p:blipFill>
          <a:blip r:embed="rId3"/>
          <a:stretch>
            <a:fillRect/>
          </a:stretch>
        </p:blipFill>
        <p:spPr>
          <a:xfrm>
            <a:off x="1903445" y="1366043"/>
            <a:ext cx="8164286" cy="4456259"/>
          </a:xfrm>
        </p:spPr>
      </p:pic>
      <p:sp>
        <p:nvSpPr>
          <p:cNvPr id="4" name="Pladsholder til tekst 3">
            <a:extLst>
              <a:ext uri="{FF2B5EF4-FFF2-40B4-BE49-F238E27FC236}">
                <a16:creationId xmlns:a16="http://schemas.microsoft.com/office/drawing/2014/main" id="{9691997B-951B-2BE5-5397-CAE4AFB8AC0F}"/>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C3270BCB-2FD9-403F-88B8-97B63F75FC4E}"/>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8E4F4AF4-D25A-3ADD-8D23-07D0FE3EA38E}"/>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82119106-A1B7-A03F-74F2-03FDA05770CC}"/>
              </a:ext>
            </a:extLst>
          </p:cNvPr>
          <p:cNvSpPr>
            <a:spLocks noGrp="1"/>
          </p:cNvSpPr>
          <p:nvPr>
            <p:ph type="sldNum" sz="quarter" idx="12"/>
          </p:nvPr>
        </p:nvSpPr>
        <p:spPr/>
        <p:txBody>
          <a:bodyPr/>
          <a:lstStyle/>
          <a:p>
            <a:fld id="{D57F1E4F-1CFF-5643-939E-217C01CDF565}" type="slidenum">
              <a:rPr lang="en-US" smtClean="0"/>
              <a:pPr/>
              <a:t>2</a:t>
            </a:fld>
            <a:endParaRPr lang="en-US"/>
          </a:p>
        </p:txBody>
      </p:sp>
      <p:sp>
        <p:nvSpPr>
          <p:cNvPr id="8" name="Pladsholder til tekst 7">
            <a:extLst>
              <a:ext uri="{FF2B5EF4-FFF2-40B4-BE49-F238E27FC236}">
                <a16:creationId xmlns:a16="http://schemas.microsoft.com/office/drawing/2014/main" id="{2BE0B530-83A1-317D-5BDC-182D716FE362}"/>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402527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D5912AC-92D8-60D2-BC3C-EB8C711293D5}"/>
              </a:ext>
            </a:extLst>
          </p:cNvPr>
          <p:cNvSpPr>
            <a:spLocks noGrp="1"/>
          </p:cNvSpPr>
          <p:nvPr>
            <p:ph type="title"/>
          </p:nvPr>
        </p:nvSpPr>
        <p:spPr>
          <a:xfrm>
            <a:off x="720001" y="5263200"/>
            <a:ext cx="4715500" cy="689514"/>
          </a:xfrm>
        </p:spPr>
        <p:txBody>
          <a:bodyPr>
            <a:normAutofit/>
          </a:bodyPr>
          <a:lstStyle/>
          <a:p>
            <a:r>
              <a:rPr lang="en-US" sz="1800"/>
              <a:t>www.cisu.dk/skemaer</a:t>
            </a:r>
          </a:p>
        </p:txBody>
      </p:sp>
      <p:sp>
        <p:nvSpPr>
          <p:cNvPr id="19" name="Text Placeholder 3">
            <a:extLst>
              <a:ext uri="{FF2B5EF4-FFF2-40B4-BE49-F238E27FC236}">
                <a16:creationId xmlns:a16="http://schemas.microsoft.com/office/drawing/2014/main" id="{B2CCDDE6-4D88-8A24-49BA-5D529E30E1CF}"/>
              </a:ext>
            </a:extLst>
          </p:cNvPr>
          <p:cNvSpPr>
            <a:spLocks noGrp="1"/>
          </p:cNvSpPr>
          <p:nvPr>
            <p:ph type="body" sz="half" idx="2"/>
          </p:nvPr>
        </p:nvSpPr>
        <p:spPr>
          <a:xfrm>
            <a:off x="5740823" y="5262296"/>
            <a:ext cx="5687103" cy="689515"/>
          </a:xfrm>
        </p:spPr>
        <p:txBody>
          <a:bodyPr/>
          <a:lstStyle/>
          <a:p>
            <a:endParaRPr lang="en-US"/>
          </a:p>
        </p:txBody>
      </p:sp>
      <p:sp>
        <p:nvSpPr>
          <p:cNvPr id="5" name="Pladsholder til dato 4">
            <a:extLst>
              <a:ext uri="{FF2B5EF4-FFF2-40B4-BE49-F238E27FC236}">
                <a16:creationId xmlns:a16="http://schemas.microsoft.com/office/drawing/2014/main" id="{665254E7-3D6C-C01D-D820-19D4B615BCF5}"/>
              </a:ext>
            </a:extLst>
          </p:cNvPr>
          <p:cNvSpPr>
            <a:spLocks noGrp="1"/>
          </p:cNvSpPr>
          <p:nvPr>
            <p:ph type="dt" sz="half" idx="10"/>
          </p:nvPr>
        </p:nvSpPr>
        <p:spPr>
          <a:xfrm>
            <a:off x="1990259" y="6197821"/>
            <a:ext cx="1198711" cy="145471"/>
          </a:xfrm>
        </p:spPr>
        <p:txBody>
          <a:bodyPr anchor="ctr">
            <a:normAutofit/>
          </a:bodyPr>
          <a:lstStyle/>
          <a:p>
            <a:pPr>
              <a:lnSpc>
                <a:spcPct val="90000"/>
              </a:lnSpc>
              <a:spcAft>
                <a:spcPts val="600"/>
              </a:spcAft>
            </a:pPr>
            <a:r>
              <a:rPr lang="da-DK" sz="300"/>
              <a:t>07/09/19</a:t>
            </a:r>
            <a:endParaRPr lang="en-US" sz="300"/>
          </a:p>
        </p:txBody>
      </p:sp>
      <p:sp>
        <p:nvSpPr>
          <p:cNvPr id="6" name="Pladsholder til sidefod 5">
            <a:extLst>
              <a:ext uri="{FF2B5EF4-FFF2-40B4-BE49-F238E27FC236}">
                <a16:creationId xmlns:a16="http://schemas.microsoft.com/office/drawing/2014/main" id="{DB846F93-8925-3944-47D5-DE25AB277313}"/>
              </a:ext>
            </a:extLst>
          </p:cNvPr>
          <p:cNvSpPr>
            <a:spLocks noGrp="1"/>
          </p:cNvSpPr>
          <p:nvPr>
            <p:ph type="ftr" sz="quarter" idx="11"/>
          </p:nvPr>
        </p:nvSpPr>
        <p:spPr>
          <a:xfrm>
            <a:off x="3277600" y="6197821"/>
            <a:ext cx="5035991" cy="145471"/>
          </a:xfrm>
        </p:spPr>
        <p:txBody>
          <a:bodyPr anchor="ctr">
            <a:normAutofit/>
          </a:bodyPr>
          <a:lstStyle/>
          <a:p>
            <a:pPr>
              <a:lnSpc>
                <a:spcPct val="90000"/>
              </a:lnSpc>
              <a:spcAft>
                <a:spcPts val="600"/>
              </a:spcAft>
            </a:pPr>
            <a:r>
              <a:rPr lang="en-US" sz="300" err="1"/>
              <a:t>Footeren</a:t>
            </a:r>
            <a:r>
              <a:rPr lang="en-US" sz="300"/>
              <a:t> </a:t>
            </a:r>
            <a:r>
              <a:rPr lang="en-US" sz="300" err="1"/>
              <a:t>skal</a:t>
            </a:r>
            <a:r>
              <a:rPr lang="en-US" sz="300"/>
              <a:t> </a:t>
            </a:r>
            <a:r>
              <a:rPr lang="en-US" sz="300" err="1"/>
              <a:t>skrives</a:t>
            </a:r>
            <a:r>
              <a:rPr lang="en-US" sz="300"/>
              <a:t> </a:t>
            </a:r>
            <a:r>
              <a:rPr lang="en-US" sz="300" err="1"/>
              <a:t>ind</a:t>
            </a:r>
            <a:r>
              <a:rPr lang="en-US" sz="300"/>
              <a:t> her</a:t>
            </a:r>
          </a:p>
        </p:txBody>
      </p:sp>
      <p:sp>
        <p:nvSpPr>
          <p:cNvPr id="7" name="Pladsholder til slidenummer 6">
            <a:extLst>
              <a:ext uri="{FF2B5EF4-FFF2-40B4-BE49-F238E27FC236}">
                <a16:creationId xmlns:a16="http://schemas.microsoft.com/office/drawing/2014/main" id="{1F59E454-EEAD-EF97-76F1-0615EE307708}"/>
              </a:ext>
            </a:extLst>
          </p:cNvPr>
          <p:cNvSpPr>
            <a:spLocks noGrp="1"/>
          </p:cNvSpPr>
          <p:nvPr>
            <p:ph type="sldNum" sz="quarter" idx="12"/>
          </p:nvPr>
        </p:nvSpPr>
        <p:spPr>
          <a:xfrm>
            <a:off x="705837" y="6197821"/>
            <a:ext cx="1027291" cy="145471"/>
          </a:xfrm>
        </p:spPr>
        <p:txBody>
          <a:bodyPr anchor="ctr">
            <a:normAutofit/>
          </a:bodyPr>
          <a:lstStyle/>
          <a:p>
            <a:pPr>
              <a:lnSpc>
                <a:spcPct val="90000"/>
              </a:lnSpc>
              <a:spcAft>
                <a:spcPts val="600"/>
              </a:spcAft>
            </a:pPr>
            <a:fld id="{D57F1E4F-1CFF-5643-939E-217C01CDF565}" type="slidenum">
              <a:rPr lang="en-US" sz="300" smtClean="0"/>
              <a:pPr>
                <a:lnSpc>
                  <a:spcPct val="90000"/>
                </a:lnSpc>
                <a:spcAft>
                  <a:spcPts val="600"/>
                </a:spcAft>
              </a:pPr>
              <a:t>20</a:t>
            </a:fld>
            <a:endParaRPr lang="en-US" sz="300"/>
          </a:p>
        </p:txBody>
      </p:sp>
      <p:sp>
        <p:nvSpPr>
          <p:cNvPr id="21" name="Text Placeholder 7">
            <a:extLst>
              <a:ext uri="{FF2B5EF4-FFF2-40B4-BE49-F238E27FC236}">
                <a16:creationId xmlns:a16="http://schemas.microsoft.com/office/drawing/2014/main" id="{7199FE64-36F0-C3BD-7510-A44D99937713}"/>
              </a:ext>
            </a:extLst>
          </p:cNvPr>
          <p:cNvSpPr>
            <a:spLocks noGrp="1"/>
          </p:cNvSpPr>
          <p:nvPr>
            <p:ph type="body" idx="13"/>
          </p:nvPr>
        </p:nvSpPr>
        <p:spPr>
          <a:xfrm>
            <a:off x="720000" y="389965"/>
            <a:ext cx="3367906" cy="676476"/>
          </a:xfrm>
        </p:spPr>
        <p:txBody>
          <a:bodyPr/>
          <a:lstStyle/>
          <a:p>
            <a:r>
              <a:rPr lang="en-US"/>
              <a:t>DEL 2</a:t>
            </a:r>
          </a:p>
        </p:txBody>
      </p:sp>
      <p:sp>
        <p:nvSpPr>
          <p:cNvPr id="14" name="Pladsholder til indhold 13">
            <a:extLst>
              <a:ext uri="{FF2B5EF4-FFF2-40B4-BE49-F238E27FC236}">
                <a16:creationId xmlns:a16="http://schemas.microsoft.com/office/drawing/2014/main" id="{03234B87-736A-9461-EC57-1904502FF351}"/>
              </a:ext>
            </a:extLst>
          </p:cNvPr>
          <p:cNvSpPr>
            <a:spLocks noGrp="1"/>
          </p:cNvSpPr>
          <p:nvPr>
            <p:ph idx="1"/>
          </p:nvPr>
        </p:nvSpPr>
        <p:spPr/>
        <p:txBody>
          <a:bodyPr/>
          <a:lstStyle/>
          <a:p>
            <a:endParaRPr lang="da-DK"/>
          </a:p>
        </p:txBody>
      </p:sp>
      <p:pic>
        <p:nvPicPr>
          <p:cNvPr id="16" name="Billede 15">
            <a:extLst>
              <a:ext uri="{FF2B5EF4-FFF2-40B4-BE49-F238E27FC236}">
                <a16:creationId xmlns:a16="http://schemas.microsoft.com/office/drawing/2014/main" id="{1C2B6068-4C15-6823-99D3-223A739E7AB8}"/>
              </a:ext>
            </a:extLst>
          </p:cNvPr>
          <p:cNvPicPr>
            <a:picLocks noChangeAspect="1"/>
          </p:cNvPicPr>
          <p:nvPr/>
        </p:nvPicPr>
        <p:blipFill>
          <a:blip r:embed="rId3"/>
          <a:stretch>
            <a:fillRect/>
          </a:stretch>
        </p:blipFill>
        <p:spPr>
          <a:xfrm>
            <a:off x="989485" y="1253320"/>
            <a:ext cx="10067616" cy="4009879"/>
          </a:xfrm>
          <a:prstGeom prst="rect">
            <a:avLst/>
          </a:prstGeom>
        </p:spPr>
      </p:pic>
    </p:spTree>
    <p:extLst>
      <p:ext uri="{BB962C8B-B14F-4D97-AF65-F5344CB8AC3E}">
        <p14:creationId xmlns:p14="http://schemas.microsoft.com/office/powerpoint/2010/main" val="2090416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60B47-3E15-475F-F434-F3B3F689F032}"/>
              </a:ext>
            </a:extLst>
          </p:cNvPr>
          <p:cNvSpPr>
            <a:spLocks noGrp="1"/>
          </p:cNvSpPr>
          <p:nvPr>
            <p:ph type="title"/>
          </p:nvPr>
        </p:nvSpPr>
        <p:spPr/>
        <p:txBody>
          <a:bodyPr/>
          <a:lstStyle/>
          <a:p>
            <a:endParaRPr lang="da-DK"/>
          </a:p>
        </p:txBody>
      </p:sp>
      <p:pic>
        <p:nvPicPr>
          <p:cNvPr id="10" name="Pladsholder til indhold 9" descr="Et billede, der indeholder tekst, ur, hånd, design&#10;&#10;Automatisk genereret beskrivelse">
            <a:extLst>
              <a:ext uri="{FF2B5EF4-FFF2-40B4-BE49-F238E27FC236}">
                <a16:creationId xmlns:a16="http://schemas.microsoft.com/office/drawing/2014/main" id="{73B4451E-2E28-2DF4-6A2C-3D12FBE63A89}"/>
              </a:ext>
            </a:extLst>
          </p:cNvPr>
          <p:cNvPicPr>
            <a:picLocks noGrp="1" noChangeAspect="1"/>
          </p:cNvPicPr>
          <p:nvPr>
            <p:ph idx="1"/>
          </p:nvPr>
        </p:nvPicPr>
        <p:blipFill>
          <a:blip r:embed="rId2"/>
          <a:stretch>
            <a:fillRect/>
          </a:stretch>
        </p:blipFill>
        <p:spPr>
          <a:xfrm>
            <a:off x="2961198" y="1491341"/>
            <a:ext cx="6400516" cy="4259251"/>
          </a:xfrm>
        </p:spPr>
      </p:pic>
      <p:sp>
        <p:nvSpPr>
          <p:cNvPr id="4" name="Pladsholder til tekst 3">
            <a:extLst>
              <a:ext uri="{FF2B5EF4-FFF2-40B4-BE49-F238E27FC236}">
                <a16:creationId xmlns:a16="http://schemas.microsoft.com/office/drawing/2014/main" id="{49473FD6-17EA-EE17-1385-8A7020E9F2E6}"/>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AE11C33D-5885-B9C3-58EA-ABEB52F45922}"/>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67B44A39-9C9C-3468-A163-BF12E95650C9}"/>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90ADDE2D-C5A6-6F37-23BB-19803B4ED051}"/>
              </a:ext>
            </a:extLst>
          </p:cNvPr>
          <p:cNvSpPr>
            <a:spLocks noGrp="1"/>
          </p:cNvSpPr>
          <p:nvPr>
            <p:ph type="sldNum" sz="quarter" idx="12"/>
          </p:nvPr>
        </p:nvSpPr>
        <p:spPr/>
        <p:txBody>
          <a:bodyPr/>
          <a:lstStyle/>
          <a:p>
            <a:fld id="{D57F1E4F-1CFF-5643-939E-217C01CDF565}" type="slidenum">
              <a:rPr lang="en-US" smtClean="0"/>
              <a:pPr/>
              <a:t>21</a:t>
            </a:fld>
            <a:endParaRPr lang="en-US"/>
          </a:p>
        </p:txBody>
      </p:sp>
      <p:sp>
        <p:nvSpPr>
          <p:cNvPr id="8" name="Pladsholder til tekst 7">
            <a:extLst>
              <a:ext uri="{FF2B5EF4-FFF2-40B4-BE49-F238E27FC236}">
                <a16:creationId xmlns:a16="http://schemas.microsoft.com/office/drawing/2014/main" id="{3F2558BC-EF2E-D28C-6F4A-A0297F714700}"/>
              </a:ext>
            </a:extLst>
          </p:cNvPr>
          <p:cNvSpPr>
            <a:spLocks noGrp="1"/>
          </p:cNvSpPr>
          <p:nvPr>
            <p:ph type="body" idx="13"/>
          </p:nvPr>
        </p:nvSpPr>
        <p:spPr/>
        <p:txBody>
          <a:bodyPr/>
          <a:lstStyle/>
          <a:p>
            <a:r>
              <a:rPr lang="da-DK"/>
              <a:t>pause</a:t>
            </a:r>
          </a:p>
        </p:txBody>
      </p:sp>
    </p:spTree>
    <p:extLst>
      <p:ext uri="{BB962C8B-B14F-4D97-AF65-F5344CB8AC3E}">
        <p14:creationId xmlns:p14="http://schemas.microsoft.com/office/powerpoint/2010/main" val="32137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7485A-C3AF-CC7D-7BEA-0260B8140359}"/>
              </a:ext>
            </a:extLst>
          </p:cNvPr>
          <p:cNvSpPr>
            <a:spLocks noGrp="1"/>
          </p:cNvSpPr>
          <p:nvPr>
            <p:ph type="title"/>
          </p:nvPr>
        </p:nvSpPr>
        <p:spPr>
          <a:xfrm>
            <a:off x="769498" y="2978068"/>
            <a:ext cx="10653003" cy="901864"/>
          </a:xfrm>
        </p:spPr>
        <p:txBody>
          <a:bodyPr>
            <a:normAutofit fontScale="90000"/>
          </a:bodyPr>
          <a:lstStyle/>
          <a:p>
            <a:r>
              <a:rPr lang="da-DK" sz="3300" b="1"/>
              <a:t>Øvelse</a:t>
            </a:r>
            <a:r>
              <a:rPr lang="da-DK" sz="3300"/>
              <a:t>: Find 5 ”fejl” i resultatopgørelsen</a:t>
            </a:r>
            <a:br>
              <a:rPr lang="da-DK"/>
            </a:br>
            <a:endParaRPr lang="da-DK"/>
          </a:p>
        </p:txBody>
      </p:sp>
      <p:sp>
        <p:nvSpPr>
          <p:cNvPr id="3" name="Pladsholder til dato 2">
            <a:extLst>
              <a:ext uri="{FF2B5EF4-FFF2-40B4-BE49-F238E27FC236}">
                <a16:creationId xmlns:a16="http://schemas.microsoft.com/office/drawing/2014/main" id="{0FBD4858-4144-78C6-9B53-2842DE196F46}"/>
              </a:ext>
            </a:extLst>
          </p:cNvPr>
          <p:cNvSpPr>
            <a:spLocks noGrp="1"/>
          </p:cNvSpPr>
          <p:nvPr>
            <p:ph type="dt" sz="half" idx="10"/>
          </p:nvPr>
        </p:nvSpPr>
        <p:spPr/>
        <p:txBody>
          <a:bodyPr/>
          <a:lstStyle/>
          <a:p>
            <a:r>
              <a:rPr lang="da-DK"/>
              <a:t>07/09/19</a:t>
            </a:r>
            <a:endParaRPr lang="en-US"/>
          </a:p>
        </p:txBody>
      </p:sp>
      <p:sp>
        <p:nvSpPr>
          <p:cNvPr id="4" name="Pladsholder til sidefod 3">
            <a:extLst>
              <a:ext uri="{FF2B5EF4-FFF2-40B4-BE49-F238E27FC236}">
                <a16:creationId xmlns:a16="http://schemas.microsoft.com/office/drawing/2014/main" id="{642988E6-EDBA-65E9-38BE-35D0C81558C4}"/>
              </a:ext>
            </a:extLst>
          </p:cNvPr>
          <p:cNvSpPr>
            <a:spLocks noGrp="1"/>
          </p:cNvSpPr>
          <p:nvPr>
            <p:ph type="ftr" sz="quarter" idx="11"/>
          </p:nvPr>
        </p:nvSpPr>
        <p:spPr/>
        <p:txBody>
          <a:bodyPr/>
          <a:lstStyle/>
          <a:p>
            <a:r>
              <a:rPr lang="en-US"/>
              <a:t>Footeren skal skrives ind her</a:t>
            </a:r>
          </a:p>
        </p:txBody>
      </p:sp>
      <p:sp>
        <p:nvSpPr>
          <p:cNvPr id="5" name="Pladsholder til slidenummer 4">
            <a:extLst>
              <a:ext uri="{FF2B5EF4-FFF2-40B4-BE49-F238E27FC236}">
                <a16:creationId xmlns:a16="http://schemas.microsoft.com/office/drawing/2014/main" id="{314D3117-4CB6-383E-E473-C307525584C8}"/>
              </a:ext>
            </a:extLst>
          </p:cNvPr>
          <p:cNvSpPr>
            <a:spLocks noGrp="1"/>
          </p:cNvSpPr>
          <p:nvPr>
            <p:ph type="sldNum" sz="quarter" idx="12"/>
          </p:nvPr>
        </p:nvSpPr>
        <p:spPr/>
        <p:txBody>
          <a:bodyPr/>
          <a:lstStyle/>
          <a:p>
            <a:fld id="{D57F1E4F-1CFF-5643-939E-217C01CDF565}" type="slidenum">
              <a:rPr lang="en-US" smtClean="0"/>
              <a:pPr/>
              <a:t>22</a:t>
            </a:fld>
            <a:endParaRPr lang="en-US"/>
          </a:p>
        </p:txBody>
      </p:sp>
      <p:sp>
        <p:nvSpPr>
          <p:cNvPr id="6" name="Pladsholder til tekst 5">
            <a:extLst>
              <a:ext uri="{FF2B5EF4-FFF2-40B4-BE49-F238E27FC236}">
                <a16:creationId xmlns:a16="http://schemas.microsoft.com/office/drawing/2014/main" id="{4C7B9B4A-343B-CFE3-2D05-B062BEC5A628}"/>
              </a:ext>
            </a:extLst>
          </p:cNvPr>
          <p:cNvSpPr>
            <a:spLocks noGrp="1"/>
          </p:cNvSpPr>
          <p:nvPr>
            <p:ph type="body" idx="13"/>
          </p:nvPr>
        </p:nvSpPr>
        <p:spPr>
          <a:xfrm>
            <a:off x="678943" y="389965"/>
            <a:ext cx="3367906" cy="676476"/>
          </a:xfrm>
        </p:spPr>
        <p:txBody>
          <a:bodyPr/>
          <a:lstStyle/>
          <a:p>
            <a:r>
              <a:rPr lang="da-DK"/>
              <a:t>DEL 2</a:t>
            </a:r>
          </a:p>
        </p:txBody>
      </p:sp>
      <p:sp>
        <p:nvSpPr>
          <p:cNvPr id="7" name="Tekstfelt 6">
            <a:extLst>
              <a:ext uri="{FF2B5EF4-FFF2-40B4-BE49-F238E27FC236}">
                <a16:creationId xmlns:a16="http://schemas.microsoft.com/office/drawing/2014/main" id="{64E8F244-A49E-3F4C-8C3A-44EB77CCDFFA}"/>
              </a:ext>
            </a:extLst>
          </p:cNvPr>
          <p:cNvSpPr txBox="1"/>
          <p:nvPr/>
        </p:nvSpPr>
        <p:spPr>
          <a:xfrm>
            <a:off x="1128409" y="3988340"/>
            <a:ext cx="10294092" cy="461665"/>
          </a:xfrm>
          <a:prstGeom prst="rect">
            <a:avLst/>
          </a:prstGeom>
          <a:noFill/>
        </p:spPr>
        <p:txBody>
          <a:bodyPr wrap="square" rtlCol="0">
            <a:spAutoFit/>
          </a:bodyPr>
          <a:lstStyle/>
          <a:p>
            <a:r>
              <a:rPr lang="da-DK" sz="2400"/>
              <a:t>10 min i break-out </a:t>
            </a:r>
            <a:r>
              <a:rPr lang="da-DK" sz="2400" err="1"/>
              <a:t>rooms</a:t>
            </a:r>
            <a:r>
              <a:rPr lang="da-DK" sz="2400"/>
              <a:t> til at finde frem til fejl og opmærksomhedspunkter </a:t>
            </a:r>
          </a:p>
        </p:txBody>
      </p:sp>
    </p:spTree>
    <p:extLst>
      <p:ext uri="{BB962C8B-B14F-4D97-AF65-F5344CB8AC3E}">
        <p14:creationId xmlns:p14="http://schemas.microsoft.com/office/powerpoint/2010/main" val="44006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7485A-C3AF-CC7D-7BEA-0260B8140359}"/>
              </a:ext>
            </a:extLst>
          </p:cNvPr>
          <p:cNvSpPr>
            <a:spLocks noGrp="1"/>
          </p:cNvSpPr>
          <p:nvPr>
            <p:ph type="title"/>
          </p:nvPr>
        </p:nvSpPr>
        <p:spPr>
          <a:xfrm>
            <a:off x="678943" y="810051"/>
            <a:ext cx="10653003" cy="901864"/>
          </a:xfrm>
        </p:spPr>
        <p:txBody>
          <a:bodyPr/>
          <a:lstStyle/>
          <a:p>
            <a:r>
              <a:rPr lang="da-DK" b="1"/>
              <a:t>Øvelse: </a:t>
            </a:r>
            <a:r>
              <a:rPr lang="da-DK"/>
              <a:t>Løsning</a:t>
            </a:r>
          </a:p>
        </p:txBody>
      </p:sp>
      <p:sp>
        <p:nvSpPr>
          <p:cNvPr id="3" name="Pladsholder til dato 2">
            <a:extLst>
              <a:ext uri="{FF2B5EF4-FFF2-40B4-BE49-F238E27FC236}">
                <a16:creationId xmlns:a16="http://schemas.microsoft.com/office/drawing/2014/main" id="{0FBD4858-4144-78C6-9B53-2842DE196F46}"/>
              </a:ext>
            </a:extLst>
          </p:cNvPr>
          <p:cNvSpPr>
            <a:spLocks noGrp="1"/>
          </p:cNvSpPr>
          <p:nvPr>
            <p:ph type="dt" sz="half" idx="10"/>
          </p:nvPr>
        </p:nvSpPr>
        <p:spPr/>
        <p:txBody>
          <a:bodyPr/>
          <a:lstStyle/>
          <a:p>
            <a:r>
              <a:rPr lang="da-DK"/>
              <a:t>07/09/19</a:t>
            </a:r>
            <a:endParaRPr lang="en-US"/>
          </a:p>
        </p:txBody>
      </p:sp>
      <p:sp>
        <p:nvSpPr>
          <p:cNvPr id="4" name="Pladsholder til sidefod 3">
            <a:extLst>
              <a:ext uri="{FF2B5EF4-FFF2-40B4-BE49-F238E27FC236}">
                <a16:creationId xmlns:a16="http://schemas.microsoft.com/office/drawing/2014/main" id="{642988E6-EDBA-65E9-38BE-35D0C81558C4}"/>
              </a:ext>
            </a:extLst>
          </p:cNvPr>
          <p:cNvSpPr>
            <a:spLocks noGrp="1"/>
          </p:cNvSpPr>
          <p:nvPr>
            <p:ph type="ftr" sz="quarter" idx="11"/>
          </p:nvPr>
        </p:nvSpPr>
        <p:spPr/>
        <p:txBody>
          <a:bodyPr/>
          <a:lstStyle/>
          <a:p>
            <a:r>
              <a:rPr lang="en-US"/>
              <a:t>Footeren skal skrives ind her</a:t>
            </a:r>
          </a:p>
        </p:txBody>
      </p:sp>
      <p:sp>
        <p:nvSpPr>
          <p:cNvPr id="5" name="Pladsholder til slidenummer 4">
            <a:extLst>
              <a:ext uri="{FF2B5EF4-FFF2-40B4-BE49-F238E27FC236}">
                <a16:creationId xmlns:a16="http://schemas.microsoft.com/office/drawing/2014/main" id="{314D3117-4CB6-383E-E473-C307525584C8}"/>
              </a:ext>
            </a:extLst>
          </p:cNvPr>
          <p:cNvSpPr>
            <a:spLocks noGrp="1"/>
          </p:cNvSpPr>
          <p:nvPr>
            <p:ph type="sldNum" sz="quarter" idx="12"/>
          </p:nvPr>
        </p:nvSpPr>
        <p:spPr/>
        <p:txBody>
          <a:bodyPr/>
          <a:lstStyle/>
          <a:p>
            <a:fld id="{D57F1E4F-1CFF-5643-939E-217C01CDF565}" type="slidenum">
              <a:rPr lang="en-US" smtClean="0"/>
              <a:pPr/>
              <a:t>23</a:t>
            </a:fld>
            <a:endParaRPr lang="en-US"/>
          </a:p>
        </p:txBody>
      </p:sp>
      <p:sp>
        <p:nvSpPr>
          <p:cNvPr id="6" name="Pladsholder til tekst 5">
            <a:extLst>
              <a:ext uri="{FF2B5EF4-FFF2-40B4-BE49-F238E27FC236}">
                <a16:creationId xmlns:a16="http://schemas.microsoft.com/office/drawing/2014/main" id="{4C7B9B4A-343B-CFE3-2D05-B062BEC5A628}"/>
              </a:ext>
            </a:extLst>
          </p:cNvPr>
          <p:cNvSpPr>
            <a:spLocks noGrp="1"/>
          </p:cNvSpPr>
          <p:nvPr>
            <p:ph type="body" idx="13"/>
          </p:nvPr>
        </p:nvSpPr>
        <p:spPr>
          <a:xfrm>
            <a:off x="678943" y="389965"/>
            <a:ext cx="3367906" cy="676476"/>
          </a:xfrm>
        </p:spPr>
        <p:txBody>
          <a:bodyPr/>
          <a:lstStyle/>
          <a:p>
            <a:r>
              <a:rPr lang="da-DK"/>
              <a:t>DEL 2</a:t>
            </a:r>
          </a:p>
        </p:txBody>
      </p:sp>
      <p:pic>
        <p:nvPicPr>
          <p:cNvPr id="8" name="Billede 7">
            <a:extLst>
              <a:ext uri="{FF2B5EF4-FFF2-40B4-BE49-F238E27FC236}">
                <a16:creationId xmlns:a16="http://schemas.microsoft.com/office/drawing/2014/main" id="{1F593A90-C9EC-FEEC-E8A3-67EE075779BB}"/>
              </a:ext>
            </a:extLst>
          </p:cNvPr>
          <p:cNvPicPr>
            <a:picLocks noChangeAspect="1"/>
          </p:cNvPicPr>
          <p:nvPr/>
        </p:nvPicPr>
        <p:blipFill>
          <a:blip r:embed="rId3"/>
          <a:stretch>
            <a:fillRect/>
          </a:stretch>
        </p:blipFill>
        <p:spPr>
          <a:xfrm>
            <a:off x="4925159" y="400476"/>
            <a:ext cx="6954124" cy="5974809"/>
          </a:xfrm>
          <a:prstGeom prst="rect">
            <a:avLst/>
          </a:prstGeom>
        </p:spPr>
      </p:pic>
      <p:sp>
        <p:nvSpPr>
          <p:cNvPr id="9" name="Tekstfelt 8">
            <a:extLst>
              <a:ext uri="{FF2B5EF4-FFF2-40B4-BE49-F238E27FC236}">
                <a16:creationId xmlns:a16="http://schemas.microsoft.com/office/drawing/2014/main" id="{A71A9EEC-9864-ACD5-3113-A344449A21C4}"/>
              </a:ext>
            </a:extLst>
          </p:cNvPr>
          <p:cNvSpPr txBox="1"/>
          <p:nvPr/>
        </p:nvSpPr>
        <p:spPr>
          <a:xfrm>
            <a:off x="674173" y="1711915"/>
            <a:ext cx="4250986" cy="4247317"/>
          </a:xfrm>
          <a:prstGeom prst="rect">
            <a:avLst/>
          </a:prstGeom>
          <a:noFill/>
        </p:spPr>
        <p:txBody>
          <a:bodyPr wrap="square" rtlCol="0">
            <a:spAutoFit/>
          </a:bodyPr>
          <a:lstStyle/>
          <a:p>
            <a:r>
              <a:rPr lang="da-DK"/>
              <a:t>1: Renteudgifter skal ikke stå som en minus indtægt. Renteudgifter skal </a:t>
            </a:r>
            <a:r>
              <a:rPr lang="da-DK" err="1"/>
              <a:t>regnskabsføres</a:t>
            </a:r>
            <a:r>
              <a:rPr lang="da-DK"/>
              <a:t> under budgetlinje 4 (udgifter hos partner) eller 7 (udgifter hos DK </a:t>
            </a:r>
            <a:r>
              <a:rPr lang="da-DK" err="1"/>
              <a:t>org</a:t>
            </a:r>
            <a:r>
              <a:rPr lang="da-DK"/>
              <a:t>)</a:t>
            </a:r>
          </a:p>
          <a:p>
            <a:endParaRPr lang="da-DK"/>
          </a:p>
          <a:p>
            <a:r>
              <a:rPr lang="da-DK"/>
              <a:t>2: Underforbrug skal forklares i regnskabsberetning når der er forskel på mere en 10 % på budget og regnskab. </a:t>
            </a:r>
          </a:p>
          <a:p>
            <a:endParaRPr lang="da-DK"/>
          </a:p>
          <a:p>
            <a:r>
              <a:rPr lang="da-DK"/>
              <a:t>3: Der er forbrugt mere end 2% til PRI.</a:t>
            </a:r>
          </a:p>
          <a:p>
            <a:endParaRPr lang="da-DK"/>
          </a:p>
          <a:p>
            <a:r>
              <a:rPr lang="da-DK"/>
              <a:t>4: Der er angivet noget på budgetmargin.</a:t>
            </a:r>
          </a:p>
          <a:p>
            <a:endParaRPr lang="da-DK"/>
          </a:p>
          <a:p>
            <a:r>
              <a:rPr lang="da-DK"/>
              <a:t>5: Administration skal være 7 % af forbrugt beløb og ikke ansøgt beløb. </a:t>
            </a:r>
          </a:p>
        </p:txBody>
      </p:sp>
    </p:spTree>
    <p:extLst>
      <p:ext uri="{BB962C8B-B14F-4D97-AF65-F5344CB8AC3E}">
        <p14:creationId xmlns:p14="http://schemas.microsoft.com/office/powerpoint/2010/main" val="11147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4D27E-4E2D-77E9-9145-59700391BF18}"/>
              </a:ext>
            </a:extLst>
          </p:cNvPr>
          <p:cNvSpPr>
            <a:spLocks noGrp="1"/>
          </p:cNvSpPr>
          <p:nvPr>
            <p:ph type="title"/>
          </p:nvPr>
        </p:nvSpPr>
        <p:spPr/>
        <p:txBody>
          <a:bodyPr/>
          <a:lstStyle/>
          <a:p>
            <a:r>
              <a:rPr lang="da-DK"/>
              <a:t>Del 3: når regnskabet skal sendes til revisor</a:t>
            </a:r>
          </a:p>
        </p:txBody>
      </p:sp>
      <p:sp>
        <p:nvSpPr>
          <p:cNvPr id="3" name="Pladsholder til tekst 2">
            <a:extLst>
              <a:ext uri="{FF2B5EF4-FFF2-40B4-BE49-F238E27FC236}">
                <a16:creationId xmlns:a16="http://schemas.microsoft.com/office/drawing/2014/main" id="{AD817584-BD64-1674-B426-63808CCA5444}"/>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2E1FC595-0418-7B31-8B4D-881C273E59A3}"/>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A181311A-12D5-D2CA-53F3-3D87BA8E41CA}"/>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3D39533C-0985-A126-18B9-DBFC85AB914A}"/>
              </a:ext>
            </a:extLst>
          </p:cNvPr>
          <p:cNvSpPr>
            <a:spLocks noGrp="1"/>
          </p:cNvSpPr>
          <p:nvPr>
            <p:ph type="sldNum" sz="quarter" idx="12"/>
          </p:nvPr>
        </p:nvSpPr>
        <p:spPr/>
        <p:txBody>
          <a:bodyPr/>
          <a:lstStyle/>
          <a:p>
            <a:fld id="{D57F1E4F-1CFF-5643-939E-217C01CDF565}" type="slidenum">
              <a:rPr lang="en-US" smtClean="0"/>
              <a:pPr/>
              <a:t>24</a:t>
            </a:fld>
            <a:endParaRPr lang="en-US"/>
          </a:p>
        </p:txBody>
      </p:sp>
      <p:sp>
        <p:nvSpPr>
          <p:cNvPr id="7" name="Pladsholder til tekst 6">
            <a:extLst>
              <a:ext uri="{FF2B5EF4-FFF2-40B4-BE49-F238E27FC236}">
                <a16:creationId xmlns:a16="http://schemas.microsoft.com/office/drawing/2014/main" id="{696E6417-8155-7E5B-243D-FCFD641DC3F7}"/>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2688991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EBB86-BE0E-430B-9164-B0EBBFE3BBFE}"/>
              </a:ext>
            </a:extLst>
          </p:cNvPr>
          <p:cNvSpPr>
            <a:spLocks noGrp="1"/>
          </p:cNvSpPr>
          <p:nvPr>
            <p:ph type="title"/>
          </p:nvPr>
        </p:nvSpPr>
        <p:spPr/>
        <p:txBody>
          <a:bodyPr>
            <a:normAutofit/>
          </a:bodyPr>
          <a:lstStyle/>
          <a:p>
            <a:r>
              <a:rPr lang="da-DK"/>
              <a:t>Tjekliste til revision af </a:t>
            </a:r>
            <a:r>
              <a:rPr lang="da-DK" err="1"/>
              <a:t>cisu</a:t>
            </a:r>
            <a:r>
              <a:rPr lang="da-DK"/>
              <a:t> bevillinger</a:t>
            </a:r>
          </a:p>
        </p:txBody>
      </p:sp>
      <p:pic>
        <p:nvPicPr>
          <p:cNvPr id="9" name="Pladsholder til indhold 8">
            <a:extLst>
              <a:ext uri="{FF2B5EF4-FFF2-40B4-BE49-F238E27FC236}">
                <a16:creationId xmlns:a16="http://schemas.microsoft.com/office/drawing/2014/main" id="{38541C5E-BF07-08F1-D509-8ADFAB18AA55}"/>
              </a:ext>
            </a:extLst>
          </p:cNvPr>
          <p:cNvPicPr>
            <a:picLocks noGrp="1" noChangeAspect="1"/>
          </p:cNvPicPr>
          <p:nvPr>
            <p:ph idx="1"/>
          </p:nvPr>
        </p:nvPicPr>
        <p:blipFill>
          <a:blip r:embed="rId3"/>
          <a:stretch>
            <a:fillRect/>
          </a:stretch>
        </p:blipFill>
        <p:spPr>
          <a:xfrm>
            <a:off x="1020686" y="2260600"/>
            <a:ext cx="7795385" cy="3630613"/>
          </a:xfrm>
        </p:spPr>
      </p:pic>
      <p:sp>
        <p:nvSpPr>
          <p:cNvPr id="4" name="Pladsholder til dato 3">
            <a:extLst>
              <a:ext uri="{FF2B5EF4-FFF2-40B4-BE49-F238E27FC236}">
                <a16:creationId xmlns:a16="http://schemas.microsoft.com/office/drawing/2014/main" id="{083DA71E-A0E5-49C1-B0B6-5F890AF848EB}"/>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EF8EA202-7021-410A-A6D5-A0035EEFD021}"/>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42355F47-AFA5-43BA-919D-0212902E0DD5}"/>
              </a:ext>
            </a:extLst>
          </p:cNvPr>
          <p:cNvSpPr>
            <a:spLocks noGrp="1"/>
          </p:cNvSpPr>
          <p:nvPr>
            <p:ph type="sldNum" sz="quarter" idx="12"/>
          </p:nvPr>
        </p:nvSpPr>
        <p:spPr/>
        <p:txBody>
          <a:bodyPr/>
          <a:lstStyle/>
          <a:p>
            <a:fld id="{D57F1E4F-1CFF-5643-939E-217C01CDF565}" type="slidenum">
              <a:rPr lang="en-US" smtClean="0"/>
              <a:pPr/>
              <a:t>25</a:t>
            </a:fld>
            <a:endParaRPr lang="en-US"/>
          </a:p>
        </p:txBody>
      </p:sp>
      <p:sp>
        <p:nvSpPr>
          <p:cNvPr id="7" name="Pladsholder til tekst 6">
            <a:extLst>
              <a:ext uri="{FF2B5EF4-FFF2-40B4-BE49-F238E27FC236}">
                <a16:creationId xmlns:a16="http://schemas.microsoft.com/office/drawing/2014/main" id="{8D8734E0-D95A-41CD-A295-BD61F2FBCC8C}"/>
              </a:ext>
            </a:extLst>
          </p:cNvPr>
          <p:cNvSpPr>
            <a:spLocks noGrp="1"/>
          </p:cNvSpPr>
          <p:nvPr>
            <p:ph type="body" idx="13"/>
          </p:nvPr>
        </p:nvSpPr>
        <p:spPr/>
        <p:txBody>
          <a:bodyPr/>
          <a:lstStyle/>
          <a:p>
            <a:r>
              <a:rPr lang="da-DK"/>
              <a:t>DEL 3</a:t>
            </a:r>
          </a:p>
        </p:txBody>
      </p:sp>
      <p:sp>
        <p:nvSpPr>
          <p:cNvPr id="10" name="Tekstfelt 9">
            <a:extLst>
              <a:ext uri="{FF2B5EF4-FFF2-40B4-BE49-F238E27FC236}">
                <a16:creationId xmlns:a16="http://schemas.microsoft.com/office/drawing/2014/main" id="{4F2D93CD-AF2D-1327-362B-3218973ECBEB}"/>
              </a:ext>
            </a:extLst>
          </p:cNvPr>
          <p:cNvSpPr txBox="1"/>
          <p:nvPr/>
        </p:nvSpPr>
        <p:spPr>
          <a:xfrm>
            <a:off x="9195230" y="2149813"/>
            <a:ext cx="2276770" cy="646331"/>
          </a:xfrm>
          <a:prstGeom prst="rect">
            <a:avLst/>
          </a:prstGeom>
          <a:noFill/>
        </p:spPr>
        <p:txBody>
          <a:bodyPr wrap="square" rtlCol="0">
            <a:spAutoFit/>
          </a:bodyPr>
          <a:lstStyle/>
          <a:p>
            <a:r>
              <a:rPr lang="da-DK"/>
              <a:t>Se under </a:t>
            </a:r>
            <a:r>
              <a:rPr lang="da-DK">
                <a:hlinkClick r:id="rId4"/>
              </a:rPr>
              <a:t>www.cisu.dk/skemaer</a:t>
            </a:r>
            <a:r>
              <a:rPr lang="da-DK"/>
              <a:t> </a:t>
            </a:r>
          </a:p>
        </p:txBody>
      </p:sp>
    </p:spTree>
    <p:extLst>
      <p:ext uri="{BB962C8B-B14F-4D97-AF65-F5344CB8AC3E}">
        <p14:creationId xmlns:p14="http://schemas.microsoft.com/office/powerpoint/2010/main" val="250934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A88D5-EA3C-A0C5-D460-634C35FF2BAF}"/>
              </a:ext>
            </a:extLst>
          </p:cNvPr>
          <p:cNvSpPr>
            <a:spLocks noGrp="1"/>
          </p:cNvSpPr>
          <p:nvPr>
            <p:ph type="title"/>
          </p:nvPr>
        </p:nvSpPr>
        <p:spPr/>
        <p:txBody>
          <a:bodyPr/>
          <a:lstStyle/>
          <a:p>
            <a:r>
              <a:rPr lang="da-DK"/>
              <a:t>Udenrigsministeriets revisionsinstruks</a:t>
            </a:r>
          </a:p>
        </p:txBody>
      </p:sp>
      <p:sp>
        <p:nvSpPr>
          <p:cNvPr id="3" name="Pladsholder til indhold 2">
            <a:extLst>
              <a:ext uri="{FF2B5EF4-FFF2-40B4-BE49-F238E27FC236}">
                <a16:creationId xmlns:a16="http://schemas.microsoft.com/office/drawing/2014/main" id="{1CE9F80B-3AF1-A16C-4140-1214700759E2}"/>
              </a:ext>
            </a:extLst>
          </p:cNvPr>
          <p:cNvSpPr>
            <a:spLocks noGrp="1"/>
          </p:cNvSpPr>
          <p:nvPr>
            <p:ph sz="half" idx="1"/>
          </p:nvPr>
        </p:nvSpPr>
        <p:spPr>
          <a:xfrm>
            <a:off x="711864" y="2228003"/>
            <a:ext cx="3811498" cy="3633047"/>
          </a:xfrm>
        </p:spPr>
        <p:txBody>
          <a:bodyPr>
            <a:normAutofit/>
          </a:bodyPr>
          <a:lstStyle/>
          <a:p>
            <a:r>
              <a:rPr lang="da-DK" sz="2000" b="1"/>
              <a:t>Særligt for </a:t>
            </a:r>
            <a:r>
              <a:rPr lang="da-DK" sz="2000" b="1" u="sng"/>
              <a:t>under 500.000 kr.</a:t>
            </a:r>
          </a:p>
          <a:p>
            <a:endParaRPr lang="da-DK" sz="2000" i="1"/>
          </a:p>
          <a:p>
            <a:r>
              <a:rPr lang="da-DK" sz="2000" i="1"/>
              <a:t>Revisionen udføres af en godkendt registreret revisor, men kan for bevillinger under 50.000 kr. også udføres af en foreningsvalgt ikke-faguddannet revisor. </a:t>
            </a:r>
          </a:p>
        </p:txBody>
      </p:sp>
      <p:sp>
        <p:nvSpPr>
          <p:cNvPr id="4" name="Pladsholder til indhold 3">
            <a:extLst>
              <a:ext uri="{FF2B5EF4-FFF2-40B4-BE49-F238E27FC236}">
                <a16:creationId xmlns:a16="http://schemas.microsoft.com/office/drawing/2014/main" id="{3653C82A-D2B4-6B23-0193-0B3A6B0583B3}"/>
              </a:ext>
            </a:extLst>
          </p:cNvPr>
          <p:cNvSpPr>
            <a:spLocks noGrp="1"/>
          </p:cNvSpPr>
          <p:nvPr>
            <p:ph sz="half" idx="2"/>
          </p:nvPr>
        </p:nvSpPr>
        <p:spPr>
          <a:xfrm>
            <a:off x="4406630" y="2228004"/>
            <a:ext cx="7021296" cy="3744779"/>
          </a:xfrm>
        </p:spPr>
        <p:txBody>
          <a:bodyPr>
            <a:normAutofit/>
          </a:bodyPr>
          <a:lstStyle/>
          <a:p>
            <a:r>
              <a:rPr lang="da-DK" sz="2000" b="1"/>
              <a:t>Særligt for </a:t>
            </a:r>
            <a:r>
              <a:rPr lang="da-DK" sz="2000" b="1" u="sng"/>
              <a:t>over 500.000 kr. </a:t>
            </a:r>
          </a:p>
          <a:p>
            <a:r>
              <a:rPr lang="da-DK" u="sng"/>
              <a:t>Jf. krav om lokal revision for bevillinger over 500.000 kr.: </a:t>
            </a:r>
          </a:p>
          <a:p>
            <a:r>
              <a:rPr lang="da-DK" i="1"/>
              <a:t>Revisor hos værtsorganisation/bevillingshaver undersøger, om de fra udlandet indsendte regnskaber er revideret efter anerkendte internationale standarder, samt bærer påtegning af den lokale revisor og af en dertil af værtsorganisationen/bevillingshaver bemyndiget person. </a:t>
            </a:r>
          </a:p>
          <a:p>
            <a:r>
              <a:rPr lang="da-DK" u="sng"/>
              <a:t>Jf. krav om revisionsprotokollat for bevillinger over 500.000 kr.: </a:t>
            </a:r>
            <a:r>
              <a:rPr lang="da-DK" i="1"/>
              <a:t>Revisor skal føre en revisionsprotokol. </a:t>
            </a:r>
            <a:r>
              <a:rPr lang="da-DK"/>
              <a:t>(§ 7, stk. 2 udspecificerer hvad protokollatet skal indeholde)</a:t>
            </a:r>
          </a:p>
        </p:txBody>
      </p:sp>
      <p:sp>
        <p:nvSpPr>
          <p:cNvPr id="5" name="Pladsholder til dato 4">
            <a:extLst>
              <a:ext uri="{FF2B5EF4-FFF2-40B4-BE49-F238E27FC236}">
                <a16:creationId xmlns:a16="http://schemas.microsoft.com/office/drawing/2014/main" id="{903FAE1E-5850-9E92-BAEA-8D420F09DFDB}"/>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30D69CD2-8514-438C-173A-5E4552F1B8BA}"/>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8FA16A55-75B5-8065-5683-135CBA9ADAC3}"/>
              </a:ext>
            </a:extLst>
          </p:cNvPr>
          <p:cNvSpPr>
            <a:spLocks noGrp="1"/>
          </p:cNvSpPr>
          <p:nvPr>
            <p:ph type="sldNum" sz="quarter" idx="12"/>
          </p:nvPr>
        </p:nvSpPr>
        <p:spPr/>
        <p:txBody>
          <a:bodyPr/>
          <a:lstStyle/>
          <a:p>
            <a:fld id="{D57F1E4F-1CFF-5643-939E-217C01CDF565}" type="slidenum">
              <a:rPr lang="en-US" smtClean="0"/>
              <a:pPr/>
              <a:t>26</a:t>
            </a:fld>
            <a:endParaRPr lang="en-US"/>
          </a:p>
        </p:txBody>
      </p:sp>
      <p:sp>
        <p:nvSpPr>
          <p:cNvPr id="8" name="Pladsholder til tekst 7">
            <a:extLst>
              <a:ext uri="{FF2B5EF4-FFF2-40B4-BE49-F238E27FC236}">
                <a16:creationId xmlns:a16="http://schemas.microsoft.com/office/drawing/2014/main" id="{12910BF1-B194-A86F-CE7A-670F9F34A8AB}"/>
              </a:ext>
            </a:extLst>
          </p:cNvPr>
          <p:cNvSpPr>
            <a:spLocks noGrp="1"/>
          </p:cNvSpPr>
          <p:nvPr>
            <p:ph type="body" idx="13"/>
          </p:nvPr>
        </p:nvSpPr>
        <p:spPr/>
        <p:txBody>
          <a:bodyPr/>
          <a:lstStyle/>
          <a:p>
            <a:r>
              <a:rPr lang="da-DK"/>
              <a:t>Del 3</a:t>
            </a:r>
          </a:p>
        </p:txBody>
      </p:sp>
      <p:sp>
        <p:nvSpPr>
          <p:cNvPr id="9" name="Tekstfelt 8">
            <a:extLst>
              <a:ext uri="{FF2B5EF4-FFF2-40B4-BE49-F238E27FC236}">
                <a16:creationId xmlns:a16="http://schemas.microsoft.com/office/drawing/2014/main" id="{83F68210-FF20-E38D-3E53-D25BB8FA813C}"/>
              </a:ext>
            </a:extLst>
          </p:cNvPr>
          <p:cNvSpPr txBox="1"/>
          <p:nvPr/>
        </p:nvSpPr>
        <p:spPr>
          <a:xfrm>
            <a:off x="8260373" y="266538"/>
            <a:ext cx="3367905" cy="923330"/>
          </a:xfrm>
          <a:prstGeom prst="rect">
            <a:avLst/>
          </a:prstGeom>
          <a:noFill/>
        </p:spPr>
        <p:txBody>
          <a:bodyPr wrap="square" rtlCol="0">
            <a:spAutoFit/>
          </a:bodyPr>
          <a:lstStyle/>
          <a:p>
            <a:r>
              <a:rPr lang="da-DK" b="1">
                <a:solidFill>
                  <a:schemeClr val="bg2"/>
                </a:solidFill>
              </a:rPr>
              <a:t>Revisionsinstruksen er revisors redskab - jeres ansvar er at gøre revisor opmærksom på den.</a:t>
            </a:r>
          </a:p>
        </p:txBody>
      </p:sp>
    </p:spTree>
    <p:extLst>
      <p:ext uri="{BB962C8B-B14F-4D97-AF65-F5344CB8AC3E}">
        <p14:creationId xmlns:p14="http://schemas.microsoft.com/office/powerpoint/2010/main" val="157415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DE34A-350E-B0E6-CCAC-D30C220779F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D9AC40E-42B0-1DB2-2EC3-3520F75C91FE}"/>
              </a:ext>
            </a:extLst>
          </p:cNvPr>
          <p:cNvSpPr>
            <a:spLocks noGrp="1"/>
          </p:cNvSpPr>
          <p:nvPr>
            <p:ph idx="1"/>
          </p:nvPr>
        </p:nvSpPr>
        <p:spPr/>
        <p:txBody>
          <a:bodyPr>
            <a:normAutofit/>
          </a:bodyPr>
          <a:lstStyle/>
          <a:p>
            <a:r>
              <a:rPr lang="da-DK" sz="3000" b="1"/>
              <a:t>ØVELSE: </a:t>
            </a:r>
            <a:r>
              <a:rPr lang="da-DK" sz="3000"/>
              <a:t>HVAD KAN MAN FORVENTE AF EN REVISOR?</a:t>
            </a:r>
          </a:p>
          <a:p>
            <a:r>
              <a:rPr lang="da-DK" sz="2800"/>
              <a:t>10 min i break-out </a:t>
            </a:r>
            <a:r>
              <a:rPr lang="da-DK" sz="2800" err="1"/>
              <a:t>rooms</a:t>
            </a:r>
            <a:r>
              <a:rPr lang="da-DK" sz="2800"/>
              <a:t> til at diskutere, hvilke krydser I vil sætte. </a:t>
            </a:r>
          </a:p>
        </p:txBody>
      </p:sp>
      <p:sp>
        <p:nvSpPr>
          <p:cNvPr id="4" name="Pladsholder til tekst 3">
            <a:extLst>
              <a:ext uri="{FF2B5EF4-FFF2-40B4-BE49-F238E27FC236}">
                <a16:creationId xmlns:a16="http://schemas.microsoft.com/office/drawing/2014/main" id="{8E4EE504-C9E5-C687-C1BD-B8AE94F39DDB}"/>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16150672-4053-57B4-5B16-D6DCBA5C918D}"/>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7283AFD9-0C49-A616-6223-031955952972}"/>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4814E7D6-9C71-7C16-6C09-067667C5338F}"/>
              </a:ext>
            </a:extLst>
          </p:cNvPr>
          <p:cNvSpPr>
            <a:spLocks noGrp="1"/>
          </p:cNvSpPr>
          <p:nvPr>
            <p:ph type="sldNum" sz="quarter" idx="12"/>
          </p:nvPr>
        </p:nvSpPr>
        <p:spPr/>
        <p:txBody>
          <a:bodyPr/>
          <a:lstStyle/>
          <a:p>
            <a:fld id="{D57F1E4F-1CFF-5643-939E-217C01CDF565}" type="slidenum">
              <a:rPr lang="en-US" smtClean="0"/>
              <a:pPr/>
              <a:t>27</a:t>
            </a:fld>
            <a:endParaRPr lang="en-US"/>
          </a:p>
        </p:txBody>
      </p:sp>
      <p:sp>
        <p:nvSpPr>
          <p:cNvPr id="8" name="Pladsholder til tekst 7">
            <a:extLst>
              <a:ext uri="{FF2B5EF4-FFF2-40B4-BE49-F238E27FC236}">
                <a16:creationId xmlns:a16="http://schemas.microsoft.com/office/drawing/2014/main" id="{B2BED503-C387-B93A-E4B4-DAA40ED27A24}"/>
              </a:ext>
            </a:extLst>
          </p:cNvPr>
          <p:cNvSpPr>
            <a:spLocks noGrp="1"/>
          </p:cNvSpPr>
          <p:nvPr>
            <p:ph type="body" idx="13"/>
          </p:nvPr>
        </p:nvSpPr>
        <p:spPr/>
        <p:txBody>
          <a:bodyPr/>
          <a:lstStyle/>
          <a:p>
            <a:r>
              <a:rPr lang="da-DK"/>
              <a:t>DEL 3</a:t>
            </a:r>
          </a:p>
        </p:txBody>
      </p:sp>
    </p:spTree>
    <p:extLst>
      <p:ext uri="{BB962C8B-B14F-4D97-AF65-F5344CB8AC3E}">
        <p14:creationId xmlns:p14="http://schemas.microsoft.com/office/powerpoint/2010/main" val="150924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33022-57F3-9BEA-7EC2-750C047D6A50}"/>
              </a:ext>
            </a:extLst>
          </p:cNvPr>
          <p:cNvSpPr>
            <a:spLocks noGrp="1"/>
          </p:cNvSpPr>
          <p:nvPr>
            <p:ph type="title"/>
          </p:nvPr>
        </p:nvSpPr>
        <p:spPr>
          <a:xfrm>
            <a:off x="711863" y="1291860"/>
            <a:ext cx="10653003" cy="901864"/>
          </a:xfrm>
        </p:spPr>
        <p:txBody>
          <a:bodyPr anchor="t">
            <a:normAutofit/>
          </a:bodyPr>
          <a:lstStyle/>
          <a:p>
            <a:r>
              <a:rPr lang="da-DK" b="1"/>
              <a:t>Øvelse:</a:t>
            </a:r>
            <a:r>
              <a:rPr lang="da-DK"/>
              <a:t> Løsning</a:t>
            </a:r>
            <a:endParaRPr lang="da-DK" b="1"/>
          </a:p>
        </p:txBody>
      </p:sp>
      <p:sp>
        <p:nvSpPr>
          <p:cNvPr id="14" name="Content Placeholder 2">
            <a:extLst>
              <a:ext uri="{FF2B5EF4-FFF2-40B4-BE49-F238E27FC236}">
                <a16:creationId xmlns:a16="http://schemas.microsoft.com/office/drawing/2014/main" id="{1F84860D-B263-F0C7-F1E2-F52FC5150ACB}"/>
              </a:ext>
            </a:extLst>
          </p:cNvPr>
          <p:cNvSpPr>
            <a:spLocks noGrp="1"/>
          </p:cNvSpPr>
          <p:nvPr>
            <p:ph sz="half" idx="1"/>
          </p:nvPr>
        </p:nvSpPr>
        <p:spPr>
          <a:xfrm>
            <a:off x="711864" y="2228003"/>
            <a:ext cx="5199369" cy="3633047"/>
          </a:xfrm>
        </p:spPr>
        <p:txBody>
          <a:bodyPr/>
          <a:lstStyle/>
          <a:p>
            <a:r>
              <a:rPr lang="en-US" b="1" err="1"/>
              <a:t>Hovedregel</a:t>
            </a:r>
            <a:r>
              <a:rPr lang="en-US" b="1"/>
              <a:t>: </a:t>
            </a:r>
          </a:p>
          <a:p>
            <a:r>
              <a:rPr lang="en-US"/>
              <a:t>I </a:t>
            </a:r>
            <a:r>
              <a:rPr lang="en-US" err="1"/>
              <a:t>forbereder</a:t>
            </a:r>
            <a:r>
              <a:rPr lang="en-US"/>
              <a:t> </a:t>
            </a:r>
            <a:r>
              <a:rPr lang="en-US" err="1"/>
              <a:t>regnskabet</a:t>
            </a:r>
            <a:r>
              <a:rPr lang="en-US"/>
              <a:t> </a:t>
            </a:r>
            <a:r>
              <a:rPr lang="en-US" err="1"/>
              <a:t>og</a:t>
            </a:r>
            <a:r>
              <a:rPr lang="en-US"/>
              <a:t> </a:t>
            </a:r>
            <a:r>
              <a:rPr lang="en-US" err="1"/>
              <a:t>sikrer</a:t>
            </a:r>
            <a:r>
              <a:rPr lang="en-US"/>
              <a:t> </a:t>
            </a:r>
            <a:r>
              <a:rPr lang="en-US" err="1"/>
              <a:t>betryggende</a:t>
            </a:r>
            <a:r>
              <a:rPr lang="en-US"/>
              <a:t> </a:t>
            </a:r>
            <a:r>
              <a:rPr lang="en-US" err="1"/>
              <a:t>forretningsgange</a:t>
            </a:r>
            <a:r>
              <a:rPr lang="en-US"/>
              <a:t> </a:t>
            </a:r>
            <a:r>
              <a:rPr lang="en-US" err="1"/>
              <a:t>og</a:t>
            </a:r>
            <a:r>
              <a:rPr lang="en-US"/>
              <a:t> interne </a:t>
            </a:r>
            <a:r>
              <a:rPr lang="en-US" err="1"/>
              <a:t>kontroller</a:t>
            </a:r>
            <a:r>
              <a:rPr lang="en-US"/>
              <a:t>. </a:t>
            </a:r>
          </a:p>
          <a:p>
            <a:r>
              <a:rPr lang="en-US"/>
              <a:t>Revisor </a:t>
            </a:r>
            <a:r>
              <a:rPr lang="en-US" err="1"/>
              <a:t>tjekker</a:t>
            </a:r>
            <a:r>
              <a:rPr lang="en-US"/>
              <a:t> </a:t>
            </a:r>
            <a:r>
              <a:rPr lang="en-US" err="1"/>
              <a:t>gennem</a:t>
            </a:r>
            <a:r>
              <a:rPr lang="en-US"/>
              <a:t> </a:t>
            </a:r>
            <a:r>
              <a:rPr lang="en-US" err="1"/>
              <a:t>stikprøver</a:t>
            </a:r>
            <a:r>
              <a:rPr lang="en-US"/>
              <a:t> </a:t>
            </a:r>
            <a:r>
              <a:rPr lang="en-US" err="1"/>
              <a:t>af</a:t>
            </a:r>
            <a:r>
              <a:rPr lang="en-US"/>
              <a:t> </a:t>
            </a:r>
            <a:r>
              <a:rPr lang="en-US" err="1"/>
              <a:t>bilag</a:t>
            </a:r>
            <a:r>
              <a:rPr lang="en-US"/>
              <a:t>, </a:t>
            </a:r>
            <a:r>
              <a:rPr lang="en-US" err="1"/>
              <a:t>gennemgang</a:t>
            </a:r>
            <a:r>
              <a:rPr lang="en-US"/>
              <a:t> </a:t>
            </a:r>
            <a:r>
              <a:rPr lang="en-US" err="1"/>
              <a:t>af</a:t>
            </a:r>
            <a:r>
              <a:rPr lang="en-US"/>
              <a:t> </a:t>
            </a:r>
            <a:r>
              <a:rPr lang="en-US" err="1"/>
              <a:t>procedurer</a:t>
            </a:r>
            <a:r>
              <a:rPr lang="en-US"/>
              <a:t> </a:t>
            </a:r>
            <a:r>
              <a:rPr lang="en-US" err="1"/>
              <a:t>og</a:t>
            </a:r>
            <a:r>
              <a:rPr lang="en-US"/>
              <a:t> dialog med </a:t>
            </a:r>
            <a:r>
              <a:rPr lang="en-US" err="1"/>
              <a:t>ledelse</a:t>
            </a:r>
            <a:r>
              <a:rPr lang="en-US"/>
              <a:t>.</a:t>
            </a:r>
          </a:p>
        </p:txBody>
      </p:sp>
      <p:pic>
        <p:nvPicPr>
          <p:cNvPr id="9" name="Pladsholder til indhold 8">
            <a:extLst>
              <a:ext uri="{FF2B5EF4-FFF2-40B4-BE49-F238E27FC236}">
                <a16:creationId xmlns:a16="http://schemas.microsoft.com/office/drawing/2014/main" id="{EE80C2DB-1431-7D7E-9344-42B372838831}"/>
              </a:ext>
            </a:extLst>
          </p:cNvPr>
          <p:cNvPicPr>
            <a:picLocks noGrp="1" noChangeAspect="1"/>
          </p:cNvPicPr>
          <p:nvPr>
            <p:ph sz="half" idx="2"/>
          </p:nvPr>
        </p:nvPicPr>
        <p:blipFill>
          <a:blip r:embed="rId2"/>
          <a:stretch>
            <a:fillRect/>
          </a:stretch>
        </p:blipFill>
        <p:spPr>
          <a:xfrm>
            <a:off x="5999863" y="1145945"/>
            <a:ext cx="5562509" cy="5270477"/>
          </a:xfrm>
          <a:noFill/>
        </p:spPr>
      </p:pic>
      <p:sp>
        <p:nvSpPr>
          <p:cNvPr id="4" name="Pladsholder til dato 3">
            <a:extLst>
              <a:ext uri="{FF2B5EF4-FFF2-40B4-BE49-F238E27FC236}">
                <a16:creationId xmlns:a16="http://schemas.microsoft.com/office/drawing/2014/main" id="{1D099C0A-93D9-FF1C-B121-32E376A1142A}"/>
              </a:ext>
            </a:extLst>
          </p:cNvPr>
          <p:cNvSpPr>
            <a:spLocks noGrp="1"/>
          </p:cNvSpPr>
          <p:nvPr>
            <p:ph type="dt" sz="half" idx="10"/>
          </p:nvPr>
        </p:nvSpPr>
        <p:spPr>
          <a:xfrm>
            <a:off x="1990259" y="6197821"/>
            <a:ext cx="1198711" cy="145471"/>
          </a:xfrm>
        </p:spPr>
        <p:txBody>
          <a:bodyPr anchor="ctr">
            <a:normAutofit/>
          </a:bodyPr>
          <a:lstStyle/>
          <a:p>
            <a:pPr>
              <a:lnSpc>
                <a:spcPct val="90000"/>
              </a:lnSpc>
              <a:spcAft>
                <a:spcPts val="600"/>
              </a:spcAft>
            </a:pPr>
            <a:r>
              <a:rPr lang="da-DK" sz="300"/>
              <a:t>07/09/19</a:t>
            </a:r>
            <a:endParaRPr lang="en-US" sz="300"/>
          </a:p>
        </p:txBody>
      </p:sp>
      <p:sp>
        <p:nvSpPr>
          <p:cNvPr id="5" name="Pladsholder til sidefod 4">
            <a:extLst>
              <a:ext uri="{FF2B5EF4-FFF2-40B4-BE49-F238E27FC236}">
                <a16:creationId xmlns:a16="http://schemas.microsoft.com/office/drawing/2014/main" id="{E619CC22-4263-CA91-E8B1-E1F071282C79}"/>
              </a:ext>
            </a:extLst>
          </p:cNvPr>
          <p:cNvSpPr>
            <a:spLocks noGrp="1"/>
          </p:cNvSpPr>
          <p:nvPr>
            <p:ph type="ftr" sz="quarter" idx="11"/>
          </p:nvPr>
        </p:nvSpPr>
        <p:spPr>
          <a:xfrm>
            <a:off x="3277600" y="6197821"/>
            <a:ext cx="5035991" cy="145471"/>
          </a:xfrm>
        </p:spPr>
        <p:txBody>
          <a:bodyPr anchor="ctr">
            <a:normAutofit/>
          </a:bodyPr>
          <a:lstStyle/>
          <a:p>
            <a:pPr>
              <a:lnSpc>
                <a:spcPct val="90000"/>
              </a:lnSpc>
              <a:spcAft>
                <a:spcPts val="600"/>
              </a:spcAft>
            </a:pPr>
            <a:r>
              <a:rPr lang="en-US" sz="300"/>
              <a:t>Footeren skal skrives ind her</a:t>
            </a:r>
          </a:p>
        </p:txBody>
      </p:sp>
      <p:sp>
        <p:nvSpPr>
          <p:cNvPr id="6" name="Pladsholder til slidenummer 5">
            <a:extLst>
              <a:ext uri="{FF2B5EF4-FFF2-40B4-BE49-F238E27FC236}">
                <a16:creationId xmlns:a16="http://schemas.microsoft.com/office/drawing/2014/main" id="{E88D0E33-EA98-CCE0-66EC-22533B6429FF}"/>
              </a:ext>
            </a:extLst>
          </p:cNvPr>
          <p:cNvSpPr>
            <a:spLocks noGrp="1"/>
          </p:cNvSpPr>
          <p:nvPr>
            <p:ph type="sldNum" sz="quarter" idx="12"/>
          </p:nvPr>
        </p:nvSpPr>
        <p:spPr>
          <a:xfrm>
            <a:off x="705837" y="6197821"/>
            <a:ext cx="1027291" cy="145471"/>
          </a:xfrm>
        </p:spPr>
        <p:txBody>
          <a:bodyPr anchor="ctr">
            <a:normAutofit/>
          </a:bodyPr>
          <a:lstStyle/>
          <a:p>
            <a:pPr>
              <a:lnSpc>
                <a:spcPct val="90000"/>
              </a:lnSpc>
              <a:spcAft>
                <a:spcPts val="600"/>
              </a:spcAft>
            </a:pPr>
            <a:fld id="{D57F1E4F-1CFF-5643-939E-217C01CDF565}" type="slidenum">
              <a:rPr lang="en-US" sz="300" smtClean="0"/>
              <a:pPr>
                <a:lnSpc>
                  <a:spcPct val="90000"/>
                </a:lnSpc>
                <a:spcAft>
                  <a:spcPts val="600"/>
                </a:spcAft>
              </a:pPr>
              <a:t>28</a:t>
            </a:fld>
            <a:endParaRPr lang="en-US" sz="300"/>
          </a:p>
        </p:txBody>
      </p:sp>
      <p:sp>
        <p:nvSpPr>
          <p:cNvPr id="16" name="Text Placeholder 7">
            <a:extLst>
              <a:ext uri="{FF2B5EF4-FFF2-40B4-BE49-F238E27FC236}">
                <a16:creationId xmlns:a16="http://schemas.microsoft.com/office/drawing/2014/main" id="{DC63AB3C-B610-F8D3-100B-6608477436A1}"/>
              </a:ext>
            </a:extLst>
          </p:cNvPr>
          <p:cNvSpPr>
            <a:spLocks noGrp="1"/>
          </p:cNvSpPr>
          <p:nvPr>
            <p:ph type="body" idx="13"/>
          </p:nvPr>
        </p:nvSpPr>
        <p:spPr>
          <a:xfrm>
            <a:off x="720000" y="389965"/>
            <a:ext cx="3367906" cy="676476"/>
          </a:xfrm>
        </p:spPr>
        <p:txBody>
          <a:bodyPr/>
          <a:lstStyle/>
          <a:p>
            <a:endParaRPr lang="en-US"/>
          </a:p>
        </p:txBody>
      </p:sp>
    </p:spTree>
    <p:extLst>
      <p:ext uri="{BB962C8B-B14F-4D97-AF65-F5344CB8AC3E}">
        <p14:creationId xmlns:p14="http://schemas.microsoft.com/office/powerpoint/2010/main" val="26162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64C11-6662-DCB5-5006-D7018A94B2F8}"/>
              </a:ext>
            </a:extLst>
          </p:cNvPr>
          <p:cNvSpPr>
            <a:spLocks noGrp="1"/>
          </p:cNvSpPr>
          <p:nvPr>
            <p:ph type="title"/>
          </p:nvPr>
        </p:nvSpPr>
        <p:spPr/>
        <p:txBody>
          <a:bodyPr>
            <a:normAutofit fontScale="90000"/>
          </a:bodyPr>
          <a:lstStyle/>
          <a:p>
            <a:r>
              <a:rPr lang="da-DK"/>
              <a:t>Hvad gør i, når revisor sender jeres revideret regnskab?</a:t>
            </a:r>
          </a:p>
        </p:txBody>
      </p:sp>
      <p:sp>
        <p:nvSpPr>
          <p:cNvPr id="3" name="Pladsholder til indhold 2">
            <a:extLst>
              <a:ext uri="{FF2B5EF4-FFF2-40B4-BE49-F238E27FC236}">
                <a16:creationId xmlns:a16="http://schemas.microsoft.com/office/drawing/2014/main" id="{5144CB19-D1C6-EAA2-3DE7-FEFCBE522DB5}"/>
              </a:ext>
            </a:extLst>
          </p:cNvPr>
          <p:cNvSpPr>
            <a:spLocks noGrp="1"/>
          </p:cNvSpPr>
          <p:nvPr>
            <p:ph idx="1"/>
          </p:nvPr>
        </p:nvSpPr>
        <p:spPr/>
        <p:txBody>
          <a:bodyPr/>
          <a:lstStyle/>
          <a:p>
            <a:r>
              <a:rPr lang="da-DK"/>
              <a:t>I har underskrevet ledelsespåtegning, men hvad betyder det? Hvad er jeres ansvar?</a:t>
            </a:r>
          </a:p>
          <a:p>
            <a:endParaRPr lang="da-DK"/>
          </a:p>
          <a:p>
            <a:endParaRPr lang="da-DK"/>
          </a:p>
          <a:p>
            <a:endParaRPr lang="da-DK"/>
          </a:p>
          <a:p>
            <a:endParaRPr lang="da-DK"/>
          </a:p>
          <a:p>
            <a:endParaRPr lang="da-DK"/>
          </a:p>
          <a:p>
            <a:endParaRPr lang="da-DK"/>
          </a:p>
          <a:p>
            <a:endParaRPr lang="da-DK"/>
          </a:p>
        </p:txBody>
      </p:sp>
      <p:sp>
        <p:nvSpPr>
          <p:cNvPr id="4" name="Pladsholder til dato 3">
            <a:extLst>
              <a:ext uri="{FF2B5EF4-FFF2-40B4-BE49-F238E27FC236}">
                <a16:creationId xmlns:a16="http://schemas.microsoft.com/office/drawing/2014/main" id="{524DF2E7-3CB7-D80B-8330-EFDF11215DAD}"/>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3B94A252-B4C5-7D29-4BB3-79E4FF5E83AE}"/>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67814E76-D701-FECA-F400-E50DC39ABFF1}"/>
              </a:ext>
            </a:extLst>
          </p:cNvPr>
          <p:cNvSpPr>
            <a:spLocks noGrp="1"/>
          </p:cNvSpPr>
          <p:nvPr>
            <p:ph type="sldNum" sz="quarter" idx="12"/>
          </p:nvPr>
        </p:nvSpPr>
        <p:spPr/>
        <p:txBody>
          <a:bodyPr/>
          <a:lstStyle/>
          <a:p>
            <a:fld id="{D57F1E4F-1CFF-5643-939E-217C01CDF565}" type="slidenum">
              <a:rPr lang="en-US" smtClean="0"/>
              <a:pPr/>
              <a:t>29</a:t>
            </a:fld>
            <a:endParaRPr lang="en-US"/>
          </a:p>
        </p:txBody>
      </p:sp>
      <p:sp>
        <p:nvSpPr>
          <p:cNvPr id="7" name="Pladsholder til tekst 6">
            <a:extLst>
              <a:ext uri="{FF2B5EF4-FFF2-40B4-BE49-F238E27FC236}">
                <a16:creationId xmlns:a16="http://schemas.microsoft.com/office/drawing/2014/main" id="{7E2182AC-3A04-8CDA-8621-96F32EC57939}"/>
              </a:ext>
            </a:extLst>
          </p:cNvPr>
          <p:cNvSpPr>
            <a:spLocks noGrp="1"/>
          </p:cNvSpPr>
          <p:nvPr>
            <p:ph type="body" idx="13"/>
          </p:nvPr>
        </p:nvSpPr>
        <p:spPr/>
        <p:txBody>
          <a:bodyPr/>
          <a:lstStyle/>
          <a:p>
            <a:r>
              <a:rPr lang="da-DK"/>
              <a:t>DEL 3</a:t>
            </a:r>
          </a:p>
        </p:txBody>
      </p:sp>
      <p:pic>
        <p:nvPicPr>
          <p:cNvPr id="9" name="Billede 8">
            <a:extLst>
              <a:ext uri="{FF2B5EF4-FFF2-40B4-BE49-F238E27FC236}">
                <a16:creationId xmlns:a16="http://schemas.microsoft.com/office/drawing/2014/main" id="{6A4C94A3-A353-21C3-1118-80073C7B68D2}"/>
              </a:ext>
            </a:extLst>
          </p:cNvPr>
          <p:cNvPicPr>
            <a:picLocks noChangeAspect="1"/>
          </p:cNvPicPr>
          <p:nvPr/>
        </p:nvPicPr>
        <p:blipFill>
          <a:blip r:embed="rId3"/>
          <a:stretch>
            <a:fillRect/>
          </a:stretch>
        </p:blipFill>
        <p:spPr>
          <a:xfrm>
            <a:off x="1042733" y="2912249"/>
            <a:ext cx="7677150" cy="2809875"/>
          </a:xfrm>
          <a:prstGeom prst="rect">
            <a:avLst/>
          </a:prstGeom>
        </p:spPr>
      </p:pic>
    </p:spTree>
    <p:extLst>
      <p:ext uri="{BB962C8B-B14F-4D97-AF65-F5344CB8AC3E}">
        <p14:creationId xmlns:p14="http://schemas.microsoft.com/office/powerpoint/2010/main" val="79478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F7C4E-F535-930C-C2EE-9E12E31FB31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D493188-D761-977C-4216-8D9EE632A706}"/>
              </a:ext>
            </a:extLst>
          </p:cNvPr>
          <p:cNvSpPr>
            <a:spLocks noGrp="1"/>
          </p:cNvSpPr>
          <p:nvPr>
            <p:ph idx="1"/>
          </p:nvPr>
        </p:nvSpPr>
        <p:spPr/>
        <p:txBody>
          <a:bodyPr/>
          <a:lstStyle/>
          <a:p>
            <a:r>
              <a:rPr lang="da-DK"/>
              <a:t>En kort introduktion af jer: </a:t>
            </a:r>
          </a:p>
          <a:p>
            <a:pPr marL="342900" indent="-342900">
              <a:buFont typeface="Arial" panose="020B0604020202020204" pitchFamily="34" charset="0"/>
              <a:buChar char="•"/>
            </a:pPr>
            <a:r>
              <a:rPr lang="da-DK"/>
              <a:t>Hvem er I? </a:t>
            </a:r>
          </a:p>
          <a:p>
            <a:pPr marL="342900" indent="-342900">
              <a:buFont typeface="Arial" panose="020B0604020202020204" pitchFamily="34" charset="0"/>
              <a:buChar char="•"/>
            </a:pPr>
            <a:r>
              <a:rPr lang="da-DK"/>
              <a:t>Hvilken organisation kommer i fra? </a:t>
            </a:r>
          </a:p>
          <a:p>
            <a:pPr marL="342900" indent="-342900">
              <a:buFont typeface="Arial" panose="020B0604020202020204" pitchFamily="34" charset="0"/>
              <a:buChar char="•"/>
            </a:pPr>
            <a:r>
              <a:rPr lang="da-DK"/>
              <a:t>Hvad vil du gerne have med fra kurset i dag? </a:t>
            </a:r>
          </a:p>
        </p:txBody>
      </p:sp>
      <p:sp>
        <p:nvSpPr>
          <p:cNvPr id="4" name="Pladsholder til tekst 3">
            <a:extLst>
              <a:ext uri="{FF2B5EF4-FFF2-40B4-BE49-F238E27FC236}">
                <a16:creationId xmlns:a16="http://schemas.microsoft.com/office/drawing/2014/main" id="{5F55CC31-E0C1-4CEB-CCA6-4C926A99CB40}"/>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7B79F87B-8D79-0135-563F-52CBC3F377AC}"/>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26115040-D9FB-5FD5-7848-5FA4DBA64C6C}"/>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BD62DDDF-CCDE-709A-478E-BB72856F0D10}"/>
              </a:ext>
            </a:extLst>
          </p:cNvPr>
          <p:cNvSpPr>
            <a:spLocks noGrp="1"/>
          </p:cNvSpPr>
          <p:nvPr>
            <p:ph type="sldNum" sz="quarter" idx="12"/>
          </p:nvPr>
        </p:nvSpPr>
        <p:spPr/>
        <p:txBody>
          <a:bodyPr/>
          <a:lstStyle/>
          <a:p>
            <a:fld id="{D57F1E4F-1CFF-5643-939E-217C01CDF565}" type="slidenum">
              <a:rPr lang="en-US" smtClean="0"/>
              <a:pPr/>
              <a:t>3</a:t>
            </a:fld>
            <a:endParaRPr lang="en-US"/>
          </a:p>
        </p:txBody>
      </p:sp>
      <p:sp>
        <p:nvSpPr>
          <p:cNvPr id="8" name="Pladsholder til tekst 7">
            <a:extLst>
              <a:ext uri="{FF2B5EF4-FFF2-40B4-BE49-F238E27FC236}">
                <a16:creationId xmlns:a16="http://schemas.microsoft.com/office/drawing/2014/main" id="{9359959E-D323-5519-7A4A-5675A7BC947E}"/>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290409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11601-2967-CC2C-96EB-0B8744ED666B}"/>
              </a:ext>
            </a:extLst>
          </p:cNvPr>
          <p:cNvSpPr>
            <a:spLocks noGrp="1"/>
          </p:cNvSpPr>
          <p:nvPr>
            <p:ph type="title"/>
          </p:nvPr>
        </p:nvSpPr>
        <p:spPr/>
        <p:txBody>
          <a:bodyPr/>
          <a:lstStyle/>
          <a:p>
            <a:r>
              <a:rPr lang="da-DK"/>
              <a:t>Afrunding</a:t>
            </a:r>
          </a:p>
        </p:txBody>
      </p:sp>
      <p:sp>
        <p:nvSpPr>
          <p:cNvPr id="3" name="Pladsholder til tekst 2">
            <a:extLst>
              <a:ext uri="{FF2B5EF4-FFF2-40B4-BE49-F238E27FC236}">
                <a16:creationId xmlns:a16="http://schemas.microsoft.com/office/drawing/2014/main" id="{AEB3CDC1-7634-AD13-F902-8A065FE383D4}"/>
              </a:ext>
            </a:extLst>
          </p:cNvPr>
          <p:cNvSpPr>
            <a:spLocks noGrp="1"/>
          </p:cNvSpPr>
          <p:nvPr>
            <p:ph type="body" idx="1"/>
          </p:nvPr>
        </p:nvSpPr>
        <p:spPr/>
        <p:txBody>
          <a:bodyPr/>
          <a:lstStyle/>
          <a:p>
            <a:r>
              <a:rPr lang="da-DK"/>
              <a:t>Spørgsmål, kommentar, ris/ros?</a:t>
            </a:r>
          </a:p>
        </p:txBody>
      </p:sp>
      <p:sp>
        <p:nvSpPr>
          <p:cNvPr id="4" name="Pladsholder til dato 3">
            <a:extLst>
              <a:ext uri="{FF2B5EF4-FFF2-40B4-BE49-F238E27FC236}">
                <a16:creationId xmlns:a16="http://schemas.microsoft.com/office/drawing/2014/main" id="{C1F7F811-3067-BCA7-453D-B955D886847B}"/>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C61485C1-AE62-33C9-77C6-B74A498E9722}"/>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CBFE6EB1-ACFA-D834-34CA-A3F656FB1E83}"/>
              </a:ext>
            </a:extLst>
          </p:cNvPr>
          <p:cNvSpPr>
            <a:spLocks noGrp="1"/>
          </p:cNvSpPr>
          <p:nvPr>
            <p:ph type="sldNum" sz="quarter" idx="12"/>
          </p:nvPr>
        </p:nvSpPr>
        <p:spPr/>
        <p:txBody>
          <a:bodyPr/>
          <a:lstStyle/>
          <a:p>
            <a:fld id="{D57F1E4F-1CFF-5643-939E-217C01CDF565}" type="slidenum">
              <a:rPr lang="en-US" smtClean="0"/>
              <a:pPr/>
              <a:t>30</a:t>
            </a:fld>
            <a:endParaRPr lang="en-US"/>
          </a:p>
        </p:txBody>
      </p:sp>
      <p:sp>
        <p:nvSpPr>
          <p:cNvPr id="7" name="Pladsholder til tekst 6">
            <a:extLst>
              <a:ext uri="{FF2B5EF4-FFF2-40B4-BE49-F238E27FC236}">
                <a16:creationId xmlns:a16="http://schemas.microsoft.com/office/drawing/2014/main" id="{28C190B5-CB3B-E35A-9328-B0FD4E4D10B4}"/>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332917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49100-9D86-42E7-AE43-FE13E38DCEAE}"/>
              </a:ext>
            </a:extLst>
          </p:cNvPr>
          <p:cNvSpPr>
            <a:spLocks noGrp="1"/>
          </p:cNvSpPr>
          <p:nvPr>
            <p:ph type="title"/>
          </p:nvPr>
        </p:nvSpPr>
        <p:spPr/>
        <p:txBody>
          <a:bodyPr>
            <a:normAutofit fontScale="90000"/>
          </a:bodyPr>
          <a:lstStyle/>
          <a:p>
            <a:br>
              <a:rPr lang="da-DK" sz="3200">
                <a:ea typeface="Calibri" panose="020F0502020204030204" pitchFamily="34" charset="0"/>
              </a:rPr>
            </a:br>
            <a:endParaRPr lang="da-DK"/>
          </a:p>
        </p:txBody>
      </p:sp>
      <p:sp>
        <p:nvSpPr>
          <p:cNvPr id="3" name="Pladsholder til indhold 2">
            <a:extLst>
              <a:ext uri="{FF2B5EF4-FFF2-40B4-BE49-F238E27FC236}">
                <a16:creationId xmlns:a16="http://schemas.microsoft.com/office/drawing/2014/main" id="{B4F93F93-A970-462A-A567-77E3C37BA182}"/>
              </a:ext>
            </a:extLst>
          </p:cNvPr>
          <p:cNvSpPr>
            <a:spLocks noGrp="1"/>
          </p:cNvSpPr>
          <p:nvPr>
            <p:ph idx="1"/>
          </p:nvPr>
        </p:nvSpPr>
        <p:spPr>
          <a:xfrm>
            <a:off x="720000" y="1260331"/>
            <a:ext cx="10653003" cy="4630396"/>
          </a:xfrm>
        </p:spPr>
        <p:txBody>
          <a:bodyPr>
            <a:normAutofit/>
          </a:bodyPr>
          <a:lstStyle/>
          <a:p>
            <a:pPr marL="342900" indent="-342900">
              <a:buFont typeface="Arial" panose="020B0604020202020204" pitchFamily="34" charset="0"/>
              <a:buChar char="•"/>
            </a:pPr>
            <a:r>
              <a:rPr lang="da-DK" sz="2400" b="1"/>
              <a:t>Præsentation af vores nye kursuspakke</a:t>
            </a:r>
          </a:p>
          <a:p>
            <a:pPr marL="342900" indent="-342900">
              <a:buFont typeface="Arial" panose="020B0604020202020204" pitchFamily="34" charset="0"/>
              <a:buChar char="•"/>
            </a:pPr>
            <a:r>
              <a:rPr lang="da-DK" sz="2400" b="1"/>
              <a:t>Del 1: Når bevillingen er i gang </a:t>
            </a:r>
          </a:p>
          <a:p>
            <a:pPr marL="609750" lvl="1" indent="-285750">
              <a:buFontTx/>
              <a:buChar char="-"/>
            </a:pPr>
            <a:r>
              <a:rPr lang="da-DK" sz="2200"/>
              <a:t>Herunder bogføring og god regnskabsskik samt krav til årlige  organisationsregnskaber</a:t>
            </a:r>
          </a:p>
          <a:p>
            <a:pPr marL="342900" indent="-342900">
              <a:buFont typeface="Arial" panose="020B0604020202020204" pitchFamily="34" charset="0"/>
              <a:buChar char="•"/>
            </a:pPr>
            <a:r>
              <a:rPr lang="da-DK" sz="2400" b="1"/>
              <a:t>Del 2: Når bevillingens slutdato er nået </a:t>
            </a:r>
          </a:p>
          <a:p>
            <a:pPr marL="609750" lvl="1" indent="-285750">
              <a:buFontTx/>
              <a:buChar char="-"/>
            </a:pPr>
            <a:r>
              <a:rPr lang="da-DK" sz="2200"/>
              <a:t>Herunder gennemgang af regnskabsformat(er) </a:t>
            </a:r>
          </a:p>
          <a:p>
            <a:pPr marL="342900" indent="-342900">
              <a:buFont typeface="Arial" panose="020B0604020202020204" pitchFamily="34" charset="0"/>
              <a:buChar char="•"/>
            </a:pPr>
            <a:r>
              <a:rPr lang="da-DK" sz="2400" b="1"/>
              <a:t>Del 3: Når regnskabet skal sendes til revisor </a:t>
            </a:r>
          </a:p>
          <a:p>
            <a:pPr marL="609750" lvl="1" indent="-285750">
              <a:buFontTx/>
              <a:buChar char="-"/>
            </a:pPr>
            <a:r>
              <a:rPr lang="da-DK" sz="2200"/>
              <a:t>Herunder diskussion om revisors ansvar og bevillingshavers ansvar </a:t>
            </a:r>
          </a:p>
        </p:txBody>
      </p:sp>
      <p:sp>
        <p:nvSpPr>
          <p:cNvPr id="4" name="Pladsholder til dato 3">
            <a:extLst>
              <a:ext uri="{FF2B5EF4-FFF2-40B4-BE49-F238E27FC236}">
                <a16:creationId xmlns:a16="http://schemas.microsoft.com/office/drawing/2014/main" id="{F7312C3D-E291-4690-B05E-AF38B4B0DFE1}"/>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70F24F0F-B17A-4261-A5A9-F2325FFA83C3}"/>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3DDDA605-9921-4EE0-B27E-FA069D4076C0}"/>
              </a:ext>
            </a:extLst>
          </p:cNvPr>
          <p:cNvSpPr>
            <a:spLocks noGrp="1"/>
          </p:cNvSpPr>
          <p:nvPr>
            <p:ph type="sldNum" sz="quarter" idx="12"/>
          </p:nvPr>
        </p:nvSpPr>
        <p:spPr/>
        <p:txBody>
          <a:bodyPr/>
          <a:lstStyle/>
          <a:p>
            <a:fld id="{D57F1E4F-1CFF-5643-939E-217C01CDF565}" type="slidenum">
              <a:rPr lang="en-US" smtClean="0"/>
              <a:pPr/>
              <a:t>4</a:t>
            </a:fld>
            <a:endParaRPr lang="en-US"/>
          </a:p>
        </p:txBody>
      </p:sp>
      <p:sp>
        <p:nvSpPr>
          <p:cNvPr id="7" name="Pladsholder til tekst 6">
            <a:extLst>
              <a:ext uri="{FF2B5EF4-FFF2-40B4-BE49-F238E27FC236}">
                <a16:creationId xmlns:a16="http://schemas.microsoft.com/office/drawing/2014/main" id="{760F30B6-42BA-4216-A36E-A0E0C60E1A76}"/>
              </a:ext>
            </a:extLst>
          </p:cNvPr>
          <p:cNvSpPr>
            <a:spLocks noGrp="1"/>
          </p:cNvSpPr>
          <p:nvPr>
            <p:ph type="body" idx="13"/>
          </p:nvPr>
        </p:nvSpPr>
        <p:spPr/>
        <p:txBody>
          <a:bodyPr/>
          <a:lstStyle/>
          <a:p>
            <a:r>
              <a:rPr lang="da-DK"/>
              <a:t>program</a:t>
            </a:r>
          </a:p>
        </p:txBody>
      </p:sp>
    </p:spTree>
    <p:extLst>
      <p:ext uri="{BB962C8B-B14F-4D97-AF65-F5344CB8AC3E}">
        <p14:creationId xmlns:p14="http://schemas.microsoft.com/office/powerpoint/2010/main" val="243213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D1CB2-1007-C6C1-7999-D9FCFA424ECB}"/>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E7D0A89-9AED-3B92-322F-174BC03F1060}"/>
              </a:ext>
            </a:extLst>
          </p:cNvPr>
          <p:cNvSpPr>
            <a:spLocks noGrp="1"/>
          </p:cNvSpPr>
          <p:nvPr>
            <p:ph idx="1"/>
          </p:nvPr>
        </p:nvSpPr>
        <p:spPr>
          <a:xfrm>
            <a:off x="705837" y="1260001"/>
            <a:ext cx="10707925" cy="4002295"/>
          </a:xfrm>
        </p:spPr>
        <p:txBody>
          <a:bodyPr/>
          <a:lstStyle/>
          <a:p>
            <a:endParaRPr lang="da-DK"/>
          </a:p>
          <a:p>
            <a:endParaRPr lang="da-DK"/>
          </a:p>
          <a:p>
            <a:endParaRPr lang="da-DK"/>
          </a:p>
          <a:p>
            <a:endParaRPr lang="da-DK"/>
          </a:p>
          <a:p>
            <a:endParaRPr lang="da-DK"/>
          </a:p>
          <a:p>
            <a:pPr lvl="0"/>
            <a:endParaRPr lang="da-DK"/>
          </a:p>
        </p:txBody>
      </p:sp>
      <p:sp>
        <p:nvSpPr>
          <p:cNvPr id="4" name="Pladsholder til tekst 3">
            <a:extLst>
              <a:ext uri="{FF2B5EF4-FFF2-40B4-BE49-F238E27FC236}">
                <a16:creationId xmlns:a16="http://schemas.microsoft.com/office/drawing/2014/main" id="{49C4675B-096B-AA16-982D-7D691B3C188F}"/>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6974ECD9-2B06-28FB-1058-2E07117068FA}"/>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36AF7172-6666-5B24-67A5-479B104B127B}"/>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19CB69C4-58C0-3A11-E50F-B926BF479F9A}"/>
              </a:ext>
            </a:extLst>
          </p:cNvPr>
          <p:cNvSpPr>
            <a:spLocks noGrp="1"/>
          </p:cNvSpPr>
          <p:nvPr>
            <p:ph type="sldNum" sz="quarter" idx="12"/>
          </p:nvPr>
        </p:nvSpPr>
        <p:spPr/>
        <p:txBody>
          <a:bodyPr/>
          <a:lstStyle/>
          <a:p>
            <a:fld id="{D57F1E4F-1CFF-5643-939E-217C01CDF565}" type="slidenum">
              <a:rPr lang="en-US" smtClean="0"/>
              <a:pPr/>
              <a:t>5</a:t>
            </a:fld>
            <a:endParaRPr lang="en-US"/>
          </a:p>
        </p:txBody>
      </p:sp>
      <p:sp>
        <p:nvSpPr>
          <p:cNvPr id="8" name="Pladsholder til tekst 7">
            <a:extLst>
              <a:ext uri="{FF2B5EF4-FFF2-40B4-BE49-F238E27FC236}">
                <a16:creationId xmlns:a16="http://schemas.microsoft.com/office/drawing/2014/main" id="{33922FF8-805E-C9FE-D2E2-C593EC11C533}"/>
              </a:ext>
            </a:extLst>
          </p:cNvPr>
          <p:cNvSpPr>
            <a:spLocks noGrp="1"/>
          </p:cNvSpPr>
          <p:nvPr>
            <p:ph type="body" idx="13"/>
          </p:nvPr>
        </p:nvSpPr>
        <p:spPr/>
        <p:txBody>
          <a:bodyPr/>
          <a:lstStyle/>
          <a:p>
            <a:r>
              <a:rPr lang="da-DK"/>
              <a:t>Kursuspakke</a:t>
            </a:r>
          </a:p>
        </p:txBody>
      </p:sp>
      <p:grpSp>
        <p:nvGrpSpPr>
          <p:cNvPr id="11" name="Gruppe 10">
            <a:extLst>
              <a:ext uri="{FF2B5EF4-FFF2-40B4-BE49-F238E27FC236}">
                <a16:creationId xmlns:a16="http://schemas.microsoft.com/office/drawing/2014/main" id="{FA5948A8-F907-04D6-23E5-DC66214CE44E}"/>
              </a:ext>
            </a:extLst>
          </p:cNvPr>
          <p:cNvGrpSpPr/>
          <p:nvPr/>
        </p:nvGrpSpPr>
        <p:grpSpPr>
          <a:xfrm>
            <a:off x="2032838" y="3467130"/>
            <a:ext cx="2499448" cy="2499448"/>
            <a:chOff x="3312548" y="0"/>
            <a:chExt cx="2499448" cy="2499448"/>
          </a:xfrm>
          <a:solidFill>
            <a:schemeClr val="accent5"/>
          </a:solidFill>
        </p:grpSpPr>
        <p:sp>
          <p:nvSpPr>
            <p:cNvPr id="12" name="Ellipse 11">
              <a:extLst>
                <a:ext uri="{FF2B5EF4-FFF2-40B4-BE49-F238E27FC236}">
                  <a16:creationId xmlns:a16="http://schemas.microsoft.com/office/drawing/2014/main" id="{4F57BBBB-413E-CC47-2B7B-A6774D4E14D8}"/>
                </a:ext>
              </a:extLst>
            </p:cNvPr>
            <p:cNvSpPr/>
            <p:nvPr/>
          </p:nvSpPr>
          <p:spPr>
            <a:xfrm>
              <a:off x="3312548" y="0"/>
              <a:ext cx="2499448" cy="2499448"/>
            </a:xfrm>
            <a:prstGeom prst="ellipse">
              <a:avLst/>
            </a:prstGeom>
            <a:grpFill/>
          </p:spPr>
          <p:style>
            <a:lnRef idx="2">
              <a:schemeClr val="accent3">
                <a:shade val="15000"/>
              </a:schemeClr>
            </a:lnRef>
            <a:fillRef idx="1">
              <a:schemeClr val="accent3"/>
            </a:fillRef>
            <a:effectRef idx="0">
              <a:schemeClr val="accent3"/>
            </a:effectRef>
            <a:fontRef idx="minor">
              <a:schemeClr val="lt1"/>
            </a:fontRef>
          </p:style>
          <p:txBody>
            <a:bodyPr/>
            <a:lstStyle/>
            <a:p>
              <a:endParaRPr lang="da-DK"/>
            </a:p>
          </p:txBody>
        </p:sp>
        <p:sp>
          <p:nvSpPr>
            <p:cNvPr id="13" name="Ellipse 4">
              <a:extLst>
                <a:ext uri="{FF2B5EF4-FFF2-40B4-BE49-F238E27FC236}">
                  <a16:creationId xmlns:a16="http://schemas.microsoft.com/office/drawing/2014/main" id="{92CA6E2B-B6D8-6FFB-5C85-9011C7B81AB1}"/>
                </a:ext>
              </a:extLst>
            </p:cNvPr>
            <p:cNvSpPr txBox="1"/>
            <p:nvPr/>
          </p:nvSpPr>
          <p:spPr>
            <a:xfrm>
              <a:off x="3727212" y="473789"/>
              <a:ext cx="1640404" cy="16392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a:t>Afrapportering (Regnskab) </a:t>
              </a:r>
            </a:p>
            <a:p>
              <a:pPr marL="0" lvl="0" indent="0" algn="ctr" defTabSz="889000">
                <a:lnSpc>
                  <a:spcPct val="90000"/>
                </a:lnSpc>
                <a:spcBef>
                  <a:spcPct val="0"/>
                </a:spcBef>
                <a:spcAft>
                  <a:spcPct val="35000"/>
                </a:spcAft>
                <a:buNone/>
              </a:pPr>
              <a:r>
                <a:rPr lang="da-DK" sz="1400" kern="1200">
                  <a:solidFill>
                    <a:srgbClr val="FFFF00"/>
                  </a:solidFill>
                </a:rPr>
                <a:t>Regnskabsaflæggelse og revision</a:t>
              </a:r>
            </a:p>
          </p:txBody>
        </p:sp>
      </p:grpSp>
      <p:sp>
        <p:nvSpPr>
          <p:cNvPr id="15" name="Ellipse 14">
            <a:extLst>
              <a:ext uri="{FF2B5EF4-FFF2-40B4-BE49-F238E27FC236}">
                <a16:creationId xmlns:a16="http://schemas.microsoft.com/office/drawing/2014/main" id="{3D2C6576-B54B-7630-99D6-D86107CFEE6A}"/>
              </a:ext>
            </a:extLst>
          </p:cNvPr>
          <p:cNvSpPr/>
          <p:nvPr/>
        </p:nvSpPr>
        <p:spPr>
          <a:xfrm>
            <a:off x="7678754" y="3467130"/>
            <a:ext cx="2499448" cy="249944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a:lstStyle/>
          <a:p>
            <a:endParaRPr lang="da-DK"/>
          </a:p>
          <a:p>
            <a:endParaRPr lang="da-DK"/>
          </a:p>
        </p:txBody>
      </p:sp>
      <p:grpSp>
        <p:nvGrpSpPr>
          <p:cNvPr id="18" name="Gruppe 17">
            <a:extLst>
              <a:ext uri="{FF2B5EF4-FFF2-40B4-BE49-F238E27FC236}">
                <a16:creationId xmlns:a16="http://schemas.microsoft.com/office/drawing/2014/main" id="{A12C5E36-E2E6-8D5B-A73D-07B36001A758}"/>
              </a:ext>
            </a:extLst>
          </p:cNvPr>
          <p:cNvGrpSpPr/>
          <p:nvPr/>
        </p:nvGrpSpPr>
        <p:grpSpPr>
          <a:xfrm>
            <a:off x="4898322" y="556100"/>
            <a:ext cx="2499448" cy="2499448"/>
            <a:chOff x="3312548" y="0"/>
            <a:chExt cx="2499448" cy="2499448"/>
          </a:xfrm>
        </p:grpSpPr>
        <p:sp>
          <p:nvSpPr>
            <p:cNvPr id="19" name="Ellipse 18">
              <a:extLst>
                <a:ext uri="{FF2B5EF4-FFF2-40B4-BE49-F238E27FC236}">
                  <a16:creationId xmlns:a16="http://schemas.microsoft.com/office/drawing/2014/main" id="{7E9E236A-C296-83AF-D4F8-59A2188E30C9}"/>
                </a:ext>
              </a:extLst>
            </p:cNvPr>
            <p:cNvSpPr/>
            <p:nvPr/>
          </p:nvSpPr>
          <p:spPr>
            <a:xfrm>
              <a:off x="3312548" y="0"/>
              <a:ext cx="2499448" cy="2499448"/>
            </a:xfrm>
            <a:prstGeom prst="ellipse">
              <a:avLst/>
            </a:prstGeom>
          </p:spPr>
          <p:style>
            <a:lnRef idx="2">
              <a:schemeClr val="accent5">
                <a:shade val="15000"/>
              </a:schemeClr>
            </a:lnRef>
            <a:fillRef idx="1">
              <a:schemeClr val="accent5"/>
            </a:fillRef>
            <a:effectRef idx="0">
              <a:schemeClr val="accent5"/>
            </a:effectRef>
            <a:fontRef idx="minor">
              <a:schemeClr val="lt1"/>
            </a:fontRef>
          </p:style>
        </p:sp>
        <p:sp>
          <p:nvSpPr>
            <p:cNvPr id="20" name="Ellipse 4">
              <a:extLst>
                <a:ext uri="{FF2B5EF4-FFF2-40B4-BE49-F238E27FC236}">
                  <a16:creationId xmlns:a16="http://schemas.microsoft.com/office/drawing/2014/main" id="{CE1DF9AF-9580-0F34-E4E3-5913D646CF8A}"/>
                </a:ext>
              </a:extLst>
            </p:cNvPr>
            <p:cNvSpPr txBox="1"/>
            <p:nvPr/>
          </p:nvSpPr>
          <p:spPr>
            <a:xfrm>
              <a:off x="3412355" y="366036"/>
              <a:ext cx="2263234" cy="1767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a:t>Planlægning af projekt</a:t>
              </a:r>
            </a:p>
            <a:p>
              <a:pPr marL="0" lvl="0" indent="0" algn="ctr" defTabSz="889000">
                <a:lnSpc>
                  <a:spcPct val="90000"/>
                </a:lnSpc>
                <a:spcBef>
                  <a:spcPct val="0"/>
                </a:spcBef>
                <a:spcAft>
                  <a:spcPct val="35000"/>
                </a:spcAft>
                <a:buNone/>
              </a:pPr>
              <a:r>
                <a:rPr lang="da-DK" sz="1400"/>
                <a:t>- </a:t>
              </a:r>
              <a:r>
                <a:rPr lang="da-DK" sz="1400">
                  <a:solidFill>
                    <a:srgbClr val="FFFF00"/>
                  </a:solidFill>
                </a:rPr>
                <a:t>Lær at lave det gode projektbudget</a:t>
              </a:r>
              <a:endParaRPr lang="da-DK" sz="1400" kern="1200">
                <a:solidFill>
                  <a:srgbClr val="FFFF00"/>
                </a:solidFill>
              </a:endParaRPr>
            </a:p>
          </p:txBody>
        </p:sp>
      </p:grpSp>
      <p:grpSp>
        <p:nvGrpSpPr>
          <p:cNvPr id="21" name="Gruppe 20">
            <a:extLst>
              <a:ext uri="{FF2B5EF4-FFF2-40B4-BE49-F238E27FC236}">
                <a16:creationId xmlns:a16="http://schemas.microsoft.com/office/drawing/2014/main" id="{0501F825-D3BE-FA4C-2E10-9DE5DF4C35C9}"/>
              </a:ext>
            </a:extLst>
          </p:cNvPr>
          <p:cNvGrpSpPr/>
          <p:nvPr/>
        </p:nvGrpSpPr>
        <p:grpSpPr>
          <a:xfrm rot="839314">
            <a:off x="4225319" y="2846412"/>
            <a:ext cx="843563" cy="663379"/>
            <a:chOff x="3193390" y="2558607"/>
            <a:chExt cx="843563" cy="663379"/>
          </a:xfrm>
        </p:grpSpPr>
        <p:sp>
          <p:nvSpPr>
            <p:cNvPr id="22" name="Pil: højre 21">
              <a:extLst>
                <a:ext uri="{FF2B5EF4-FFF2-40B4-BE49-F238E27FC236}">
                  <a16:creationId xmlns:a16="http://schemas.microsoft.com/office/drawing/2014/main" id="{74C6561A-BF07-CC25-5776-16F14423F642}"/>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il: højre 4">
              <a:extLst>
                <a:ext uri="{FF2B5EF4-FFF2-40B4-BE49-F238E27FC236}">
                  <a16:creationId xmlns:a16="http://schemas.microsoft.com/office/drawing/2014/main" id="{CA094B1B-6EEA-8E34-023F-F1C7053BAAB2}"/>
                </a:ext>
              </a:extLst>
            </p:cNvPr>
            <p:cNvSpPr txBox="1"/>
            <p:nvPr/>
          </p:nvSpPr>
          <p:spPr>
            <a:xfrm rot="17999866">
              <a:off x="3333239"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grpSp>
        <p:nvGrpSpPr>
          <p:cNvPr id="27" name="Gruppe 26">
            <a:extLst>
              <a:ext uri="{FF2B5EF4-FFF2-40B4-BE49-F238E27FC236}">
                <a16:creationId xmlns:a16="http://schemas.microsoft.com/office/drawing/2014/main" id="{64486CC7-6612-D503-7553-A207DA804935}"/>
              </a:ext>
            </a:extLst>
          </p:cNvPr>
          <p:cNvGrpSpPr/>
          <p:nvPr/>
        </p:nvGrpSpPr>
        <p:grpSpPr>
          <a:xfrm rot="6729513">
            <a:off x="7486458" y="2846412"/>
            <a:ext cx="843563" cy="663379"/>
            <a:chOff x="3193390" y="2558607"/>
            <a:chExt cx="843563" cy="663379"/>
          </a:xfrm>
        </p:grpSpPr>
        <p:sp>
          <p:nvSpPr>
            <p:cNvPr id="28" name="Pil: højre 27">
              <a:extLst>
                <a:ext uri="{FF2B5EF4-FFF2-40B4-BE49-F238E27FC236}">
                  <a16:creationId xmlns:a16="http://schemas.microsoft.com/office/drawing/2014/main" id="{6C9CDE5C-30DE-7C46-430E-3B64FA2A0108}"/>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Pil: højre 4">
              <a:extLst>
                <a:ext uri="{FF2B5EF4-FFF2-40B4-BE49-F238E27FC236}">
                  <a16:creationId xmlns:a16="http://schemas.microsoft.com/office/drawing/2014/main" id="{FD86E55A-C7C9-114C-C3C1-3E49E10145E3}"/>
                </a:ext>
              </a:extLst>
            </p:cNvPr>
            <p:cNvSpPr txBox="1"/>
            <p:nvPr/>
          </p:nvSpPr>
          <p:spPr>
            <a:xfrm rot="17999866">
              <a:off x="3333240"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grpSp>
        <p:nvGrpSpPr>
          <p:cNvPr id="30" name="Gruppe 29">
            <a:extLst>
              <a:ext uri="{FF2B5EF4-FFF2-40B4-BE49-F238E27FC236}">
                <a16:creationId xmlns:a16="http://schemas.microsoft.com/office/drawing/2014/main" id="{87402EE1-C51A-4F55-067B-F719883038DC}"/>
              </a:ext>
            </a:extLst>
          </p:cNvPr>
          <p:cNvGrpSpPr/>
          <p:nvPr/>
        </p:nvGrpSpPr>
        <p:grpSpPr>
          <a:xfrm rot="14523428">
            <a:off x="5878732" y="4428941"/>
            <a:ext cx="843563" cy="663379"/>
            <a:chOff x="3193390" y="2558607"/>
            <a:chExt cx="843563" cy="663379"/>
          </a:xfrm>
        </p:grpSpPr>
        <p:sp>
          <p:nvSpPr>
            <p:cNvPr id="31" name="Pil: højre 30">
              <a:extLst>
                <a:ext uri="{FF2B5EF4-FFF2-40B4-BE49-F238E27FC236}">
                  <a16:creationId xmlns:a16="http://schemas.microsoft.com/office/drawing/2014/main" id="{09283EE4-28F6-6336-9ED2-5531984F847B}"/>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Pil: højre 4">
              <a:extLst>
                <a:ext uri="{FF2B5EF4-FFF2-40B4-BE49-F238E27FC236}">
                  <a16:creationId xmlns:a16="http://schemas.microsoft.com/office/drawing/2014/main" id="{17C0FF0F-9DA6-5426-CC25-93C77C987B7F}"/>
                </a:ext>
              </a:extLst>
            </p:cNvPr>
            <p:cNvSpPr txBox="1"/>
            <p:nvPr/>
          </p:nvSpPr>
          <p:spPr>
            <a:xfrm rot="17999866">
              <a:off x="3333240"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sp>
        <p:nvSpPr>
          <p:cNvPr id="35" name="Ellipse 4">
            <a:extLst>
              <a:ext uri="{FF2B5EF4-FFF2-40B4-BE49-F238E27FC236}">
                <a16:creationId xmlns:a16="http://schemas.microsoft.com/office/drawing/2014/main" id="{3B3E42FC-5C5B-A66D-B774-CEE585F685C3}"/>
              </a:ext>
            </a:extLst>
          </p:cNvPr>
          <p:cNvSpPr txBox="1"/>
          <p:nvPr/>
        </p:nvSpPr>
        <p:spPr>
          <a:xfrm>
            <a:off x="7796861" y="3812416"/>
            <a:ext cx="2263234" cy="1767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a:t>Projektperiode</a:t>
            </a:r>
          </a:p>
          <a:p>
            <a:pPr lvl="0" algn="ctr" defTabSz="889000">
              <a:lnSpc>
                <a:spcPct val="90000"/>
              </a:lnSpc>
              <a:spcBef>
                <a:spcPct val="0"/>
              </a:spcBef>
              <a:spcAft>
                <a:spcPct val="35000"/>
              </a:spcAft>
            </a:pPr>
            <a:r>
              <a:rPr lang="da-DK" sz="1400"/>
              <a:t>- </a:t>
            </a:r>
            <a:r>
              <a:rPr lang="da-DK" sz="1400" err="1">
                <a:solidFill>
                  <a:srgbClr val="FFFF00"/>
                </a:solidFill>
              </a:rPr>
              <a:t>Managing</a:t>
            </a:r>
            <a:r>
              <a:rPr lang="da-DK" sz="1400">
                <a:solidFill>
                  <a:srgbClr val="FFFF00"/>
                </a:solidFill>
              </a:rPr>
              <a:t> </a:t>
            </a:r>
            <a:r>
              <a:rPr lang="da-DK" sz="1400" err="1">
                <a:solidFill>
                  <a:srgbClr val="FFFF00"/>
                </a:solidFill>
              </a:rPr>
              <a:t>Grants</a:t>
            </a:r>
            <a:r>
              <a:rPr lang="da-DK" sz="1400">
                <a:solidFill>
                  <a:srgbClr val="FFFF00"/>
                </a:solidFill>
              </a:rPr>
              <a:t> from CISU</a:t>
            </a:r>
            <a:r>
              <a:rPr lang="da-DK" sz="1400"/>
              <a:t>.</a:t>
            </a:r>
          </a:p>
          <a:p>
            <a:pPr lvl="0" algn="ctr" defTabSz="889000">
              <a:lnSpc>
                <a:spcPct val="90000"/>
              </a:lnSpc>
              <a:spcBef>
                <a:spcPct val="0"/>
              </a:spcBef>
              <a:spcAft>
                <a:spcPct val="35000"/>
              </a:spcAft>
            </a:pPr>
            <a:r>
              <a:rPr lang="da-DK" sz="1400" kern="1200">
                <a:solidFill>
                  <a:srgbClr val="FF0000"/>
                </a:solidFill>
              </a:rPr>
              <a:t>- How to </a:t>
            </a:r>
            <a:r>
              <a:rPr lang="da-DK" sz="1400" kern="1200" err="1">
                <a:solidFill>
                  <a:srgbClr val="FF0000"/>
                </a:solidFill>
              </a:rPr>
              <a:t>comply</a:t>
            </a:r>
            <a:r>
              <a:rPr lang="da-DK" sz="1400" kern="1200">
                <a:solidFill>
                  <a:srgbClr val="FF0000"/>
                </a:solidFill>
              </a:rPr>
              <a:t> with </a:t>
            </a:r>
            <a:r>
              <a:rPr lang="da-DK" sz="1400" kern="1200" err="1">
                <a:solidFill>
                  <a:srgbClr val="FF0000"/>
                </a:solidFill>
              </a:rPr>
              <a:t>CISU</a:t>
            </a:r>
            <a:r>
              <a:rPr lang="da-DK" sz="1400" err="1">
                <a:solidFill>
                  <a:srgbClr val="FF0000"/>
                </a:solidFill>
              </a:rPr>
              <a:t>’s</a:t>
            </a:r>
            <a:r>
              <a:rPr lang="da-DK" sz="1400">
                <a:solidFill>
                  <a:srgbClr val="FF0000"/>
                </a:solidFill>
              </a:rPr>
              <a:t> </a:t>
            </a:r>
            <a:r>
              <a:rPr lang="da-DK" sz="1400" err="1">
                <a:solidFill>
                  <a:srgbClr val="FF0000"/>
                </a:solidFill>
              </a:rPr>
              <a:t>requirements</a:t>
            </a:r>
            <a:r>
              <a:rPr lang="da-DK" sz="1400">
                <a:solidFill>
                  <a:srgbClr val="FF0000"/>
                </a:solidFill>
              </a:rPr>
              <a:t> for </a:t>
            </a:r>
            <a:r>
              <a:rPr lang="da-DK" sz="1400" err="1">
                <a:solidFill>
                  <a:srgbClr val="FF0000"/>
                </a:solidFill>
              </a:rPr>
              <a:t>financial</a:t>
            </a:r>
            <a:r>
              <a:rPr lang="da-DK" sz="1400">
                <a:solidFill>
                  <a:srgbClr val="FF0000"/>
                </a:solidFill>
              </a:rPr>
              <a:t> management.</a:t>
            </a:r>
          </a:p>
          <a:p>
            <a:pPr lvl="0" algn="ctr" defTabSz="889000">
              <a:lnSpc>
                <a:spcPct val="90000"/>
              </a:lnSpc>
              <a:spcBef>
                <a:spcPct val="0"/>
              </a:spcBef>
              <a:spcAft>
                <a:spcPct val="35000"/>
              </a:spcAft>
            </a:pPr>
            <a:r>
              <a:rPr lang="da-DK" sz="1400" kern="1200"/>
              <a:t>- </a:t>
            </a:r>
            <a:r>
              <a:rPr lang="da-DK" sz="1400" kern="1200">
                <a:solidFill>
                  <a:srgbClr val="005024"/>
                </a:solidFill>
              </a:rPr>
              <a:t>Økonomistyring</a:t>
            </a:r>
            <a:r>
              <a:rPr lang="da-DK" sz="1400">
                <a:solidFill>
                  <a:srgbClr val="005024"/>
                </a:solidFill>
              </a:rPr>
              <a:t> – fra budget til rapportering</a:t>
            </a:r>
          </a:p>
          <a:p>
            <a:pPr lvl="0" algn="ctr" defTabSz="889000">
              <a:lnSpc>
                <a:spcPct val="90000"/>
              </a:lnSpc>
              <a:spcBef>
                <a:spcPct val="0"/>
              </a:spcBef>
              <a:spcAft>
                <a:spcPct val="35000"/>
              </a:spcAft>
            </a:pPr>
            <a:r>
              <a:rPr lang="da-DK" sz="1400" kern="1200"/>
              <a:t>- </a:t>
            </a:r>
            <a:r>
              <a:rPr lang="da-DK" sz="1400" kern="1200">
                <a:solidFill>
                  <a:srgbClr val="0070C0"/>
                </a:solidFill>
              </a:rPr>
              <a:t>Det gode projektbesøg</a:t>
            </a:r>
          </a:p>
        </p:txBody>
      </p:sp>
    </p:spTree>
    <p:extLst>
      <p:ext uri="{BB962C8B-B14F-4D97-AF65-F5344CB8AC3E}">
        <p14:creationId xmlns:p14="http://schemas.microsoft.com/office/powerpoint/2010/main" val="142103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D1CB2-1007-C6C1-7999-D9FCFA424ECB}"/>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E7D0A89-9AED-3B92-322F-174BC03F1060}"/>
              </a:ext>
            </a:extLst>
          </p:cNvPr>
          <p:cNvSpPr>
            <a:spLocks noGrp="1"/>
          </p:cNvSpPr>
          <p:nvPr>
            <p:ph idx="1"/>
          </p:nvPr>
        </p:nvSpPr>
        <p:spPr>
          <a:xfrm>
            <a:off x="705837" y="1260001"/>
            <a:ext cx="10707925" cy="4002295"/>
          </a:xfrm>
        </p:spPr>
        <p:txBody>
          <a:bodyPr/>
          <a:lstStyle/>
          <a:p>
            <a:endParaRPr lang="da-DK"/>
          </a:p>
          <a:p>
            <a:endParaRPr lang="da-DK"/>
          </a:p>
          <a:p>
            <a:endParaRPr lang="da-DK"/>
          </a:p>
          <a:p>
            <a:endParaRPr lang="da-DK"/>
          </a:p>
          <a:p>
            <a:endParaRPr lang="da-DK"/>
          </a:p>
          <a:p>
            <a:pPr lvl="0"/>
            <a:endParaRPr lang="da-DK"/>
          </a:p>
        </p:txBody>
      </p:sp>
      <p:sp>
        <p:nvSpPr>
          <p:cNvPr id="4" name="Pladsholder til tekst 3">
            <a:extLst>
              <a:ext uri="{FF2B5EF4-FFF2-40B4-BE49-F238E27FC236}">
                <a16:creationId xmlns:a16="http://schemas.microsoft.com/office/drawing/2014/main" id="{49C4675B-096B-AA16-982D-7D691B3C188F}"/>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6974ECD9-2B06-28FB-1058-2E07117068FA}"/>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36AF7172-6666-5B24-67A5-479B104B127B}"/>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19CB69C4-58C0-3A11-E50F-B926BF479F9A}"/>
              </a:ext>
            </a:extLst>
          </p:cNvPr>
          <p:cNvSpPr>
            <a:spLocks noGrp="1"/>
          </p:cNvSpPr>
          <p:nvPr>
            <p:ph type="sldNum" sz="quarter" idx="12"/>
          </p:nvPr>
        </p:nvSpPr>
        <p:spPr/>
        <p:txBody>
          <a:bodyPr/>
          <a:lstStyle/>
          <a:p>
            <a:fld id="{D57F1E4F-1CFF-5643-939E-217C01CDF565}" type="slidenum">
              <a:rPr lang="en-US" smtClean="0"/>
              <a:pPr/>
              <a:t>6</a:t>
            </a:fld>
            <a:endParaRPr lang="en-US"/>
          </a:p>
        </p:txBody>
      </p:sp>
      <p:sp>
        <p:nvSpPr>
          <p:cNvPr id="8" name="Pladsholder til tekst 7">
            <a:extLst>
              <a:ext uri="{FF2B5EF4-FFF2-40B4-BE49-F238E27FC236}">
                <a16:creationId xmlns:a16="http://schemas.microsoft.com/office/drawing/2014/main" id="{33922FF8-805E-C9FE-D2E2-C593EC11C533}"/>
              </a:ext>
            </a:extLst>
          </p:cNvPr>
          <p:cNvSpPr>
            <a:spLocks noGrp="1"/>
          </p:cNvSpPr>
          <p:nvPr>
            <p:ph type="body" idx="13"/>
          </p:nvPr>
        </p:nvSpPr>
        <p:spPr/>
        <p:txBody>
          <a:bodyPr/>
          <a:lstStyle/>
          <a:p>
            <a:r>
              <a:rPr lang="da-DK"/>
              <a:t>kursuspakke</a:t>
            </a:r>
          </a:p>
        </p:txBody>
      </p:sp>
      <p:grpSp>
        <p:nvGrpSpPr>
          <p:cNvPr id="11" name="Gruppe 10">
            <a:extLst>
              <a:ext uri="{FF2B5EF4-FFF2-40B4-BE49-F238E27FC236}">
                <a16:creationId xmlns:a16="http://schemas.microsoft.com/office/drawing/2014/main" id="{FA5948A8-F907-04D6-23E5-DC66214CE44E}"/>
              </a:ext>
            </a:extLst>
          </p:cNvPr>
          <p:cNvGrpSpPr/>
          <p:nvPr/>
        </p:nvGrpSpPr>
        <p:grpSpPr>
          <a:xfrm>
            <a:off x="2032838" y="3453266"/>
            <a:ext cx="2499448" cy="2499448"/>
            <a:chOff x="3312548" y="0"/>
            <a:chExt cx="2499448" cy="2499448"/>
          </a:xfrm>
          <a:solidFill>
            <a:srgbClr val="C00000"/>
          </a:solidFill>
        </p:grpSpPr>
        <p:sp>
          <p:nvSpPr>
            <p:cNvPr id="12" name="Ellipse 11">
              <a:extLst>
                <a:ext uri="{FF2B5EF4-FFF2-40B4-BE49-F238E27FC236}">
                  <a16:creationId xmlns:a16="http://schemas.microsoft.com/office/drawing/2014/main" id="{4F57BBBB-413E-CC47-2B7B-A6774D4E14D8}"/>
                </a:ext>
              </a:extLst>
            </p:cNvPr>
            <p:cNvSpPr/>
            <p:nvPr/>
          </p:nvSpPr>
          <p:spPr>
            <a:xfrm>
              <a:off x="3312548" y="0"/>
              <a:ext cx="2499448" cy="2499448"/>
            </a:xfrm>
            <a:prstGeom prst="ellipse">
              <a:avLst/>
            </a:prstGeom>
            <a:grpFill/>
          </p:spPr>
          <p:style>
            <a:lnRef idx="2">
              <a:schemeClr val="accent3">
                <a:shade val="15000"/>
              </a:schemeClr>
            </a:lnRef>
            <a:fillRef idx="1">
              <a:schemeClr val="accent3"/>
            </a:fillRef>
            <a:effectRef idx="0">
              <a:schemeClr val="accent3"/>
            </a:effectRef>
            <a:fontRef idx="minor">
              <a:schemeClr val="lt1"/>
            </a:fontRef>
          </p:style>
          <p:txBody>
            <a:bodyPr/>
            <a:lstStyle/>
            <a:p>
              <a:endParaRPr lang="da-DK"/>
            </a:p>
          </p:txBody>
        </p:sp>
        <p:sp>
          <p:nvSpPr>
            <p:cNvPr id="13" name="Ellipse 4">
              <a:extLst>
                <a:ext uri="{FF2B5EF4-FFF2-40B4-BE49-F238E27FC236}">
                  <a16:creationId xmlns:a16="http://schemas.microsoft.com/office/drawing/2014/main" id="{92CA6E2B-B6D8-6FFB-5C85-9011C7B81AB1}"/>
                </a:ext>
              </a:extLst>
            </p:cNvPr>
            <p:cNvSpPr txBox="1"/>
            <p:nvPr/>
          </p:nvSpPr>
          <p:spPr>
            <a:xfrm>
              <a:off x="3678584" y="366036"/>
              <a:ext cx="1767376" cy="1767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a:t>Afrapportering</a:t>
              </a:r>
            </a:p>
            <a:p>
              <a:pPr marL="0" lvl="0" indent="0" algn="ctr" defTabSz="889000">
                <a:lnSpc>
                  <a:spcPct val="90000"/>
                </a:lnSpc>
                <a:spcBef>
                  <a:spcPct val="0"/>
                </a:spcBef>
                <a:spcAft>
                  <a:spcPct val="35000"/>
                </a:spcAft>
                <a:buNone/>
              </a:pPr>
              <a:r>
                <a:rPr lang="da-DK" sz="1400" kern="1200">
                  <a:solidFill>
                    <a:srgbClr val="FFFF00"/>
                  </a:solidFill>
                </a:rPr>
                <a:t>- Regnskab  Regnskabsaflæggelse og revision</a:t>
              </a:r>
            </a:p>
          </p:txBody>
        </p:sp>
      </p:grpSp>
      <p:sp>
        <p:nvSpPr>
          <p:cNvPr id="15" name="Ellipse 14">
            <a:extLst>
              <a:ext uri="{FF2B5EF4-FFF2-40B4-BE49-F238E27FC236}">
                <a16:creationId xmlns:a16="http://schemas.microsoft.com/office/drawing/2014/main" id="{3D2C6576-B54B-7630-99D6-D86107CFEE6A}"/>
              </a:ext>
            </a:extLst>
          </p:cNvPr>
          <p:cNvSpPr/>
          <p:nvPr/>
        </p:nvSpPr>
        <p:spPr>
          <a:xfrm>
            <a:off x="7678754" y="3467130"/>
            <a:ext cx="2499448" cy="249944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a:lstStyle/>
          <a:p>
            <a:endParaRPr lang="da-DK"/>
          </a:p>
          <a:p>
            <a:endParaRPr lang="da-DK"/>
          </a:p>
        </p:txBody>
      </p:sp>
      <p:grpSp>
        <p:nvGrpSpPr>
          <p:cNvPr id="18" name="Gruppe 17">
            <a:extLst>
              <a:ext uri="{FF2B5EF4-FFF2-40B4-BE49-F238E27FC236}">
                <a16:creationId xmlns:a16="http://schemas.microsoft.com/office/drawing/2014/main" id="{A12C5E36-E2E6-8D5B-A73D-07B36001A758}"/>
              </a:ext>
            </a:extLst>
          </p:cNvPr>
          <p:cNvGrpSpPr/>
          <p:nvPr/>
        </p:nvGrpSpPr>
        <p:grpSpPr>
          <a:xfrm>
            <a:off x="4898322" y="556100"/>
            <a:ext cx="2499448" cy="2499448"/>
            <a:chOff x="3312548" y="0"/>
            <a:chExt cx="2499448" cy="2499448"/>
          </a:xfrm>
        </p:grpSpPr>
        <p:sp>
          <p:nvSpPr>
            <p:cNvPr id="19" name="Ellipse 18">
              <a:extLst>
                <a:ext uri="{FF2B5EF4-FFF2-40B4-BE49-F238E27FC236}">
                  <a16:creationId xmlns:a16="http://schemas.microsoft.com/office/drawing/2014/main" id="{7E9E236A-C296-83AF-D4F8-59A2188E30C9}"/>
                </a:ext>
              </a:extLst>
            </p:cNvPr>
            <p:cNvSpPr/>
            <p:nvPr/>
          </p:nvSpPr>
          <p:spPr>
            <a:xfrm>
              <a:off x="3312548" y="0"/>
              <a:ext cx="2499448" cy="2499448"/>
            </a:xfrm>
            <a:prstGeom prst="ellipse">
              <a:avLst/>
            </a:prstGeom>
          </p:spPr>
          <p:style>
            <a:lnRef idx="2">
              <a:schemeClr val="accent5">
                <a:shade val="15000"/>
              </a:schemeClr>
            </a:lnRef>
            <a:fillRef idx="1">
              <a:schemeClr val="accent5"/>
            </a:fillRef>
            <a:effectRef idx="0">
              <a:schemeClr val="accent5"/>
            </a:effectRef>
            <a:fontRef idx="minor">
              <a:schemeClr val="lt1"/>
            </a:fontRef>
          </p:style>
        </p:sp>
        <p:sp>
          <p:nvSpPr>
            <p:cNvPr id="20" name="Ellipse 4">
              <a:extLst>
                <a:ext uri="{FF2B5EF4-FFF2-40B4-BE49-F238E27FC236}">
                  <a16:creationId xmlns:a16="http://schemas.microsoft.com/office/drawing/2014/main" id="{CE1DF9AF-9580-0F34-E4E3-5913D646CF8A}"/>
                </a:ext>
              </a:extLst>
            </p:cNvPr>
            <p:cNvSpPr txBox="1"/>
            <p:nvPr/>
          </p:nvSpPr>
          <p:spPr>
            <a:xfrm>
              <a:off x="3412355" y="366036"/>
              <a:ext cx="2263234" cy="1767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a:t>Planlægning af projekt</a:t>
              </a:r>
            </a:p>
            <a:p>
              <a:pPr marL="0" lvl="0" indent="0" algn="ctr" defTabSz="889000">
                <a:lnSpc>
                  <a:spcPct val="90000"/>
                </a:lnSpc>
                <a:spcBef>
                  <a:spcPct val="0"/>
                </a:spcBef>
                <a:spcAft>
                  <a:spcPct val="35000"/>
                </a:spcAft>
                <a:buNone/>
              </a:pPr>
              <a:r>
                <a:rPr lang="da-DK" sz="1400"/>
                <a:t>- </a:t>
              </a:r>
              <a:r>
                <a:rPr lang="da-DK" sz="1400">
                  <a:solidFill>
                    <a:srgbClr val="FFFF00"/>
                  </a:solidFill>
                </a:rPr>
                <a:t>Lær at lave det gode projektbudget</a:t>
              </a:r>
              <a:endParaRPr lang="da-DK" sz="1400" kern="1200">
                <a:solidFill>
                  <a:srgbClr val="FFFF00"/>
                </a:solidFill>
              </a:endParaRPr>
            </a:p>
          </p:txBody>
        </p:sp>
      </p:grpSp>
      <p:grpSp>
        <p:nvGrpSpPr>
          <p:cNvPr id="21" name="Gruppe 20">
            <a:extLst>
              <a:ext uri="{FF2B5EF4-FFF2-40B4-BE49-F238E27FC236}">
                <a16:creationId xmlns:a16="http://schemas.microsoft.com/office/drawing/2014/main" id="{0501F825-D3BE-FA4C-2E10-9DE5DF4C35C9}"/>
              </a:ext>
            </a:extLst>
          </p:cNvPr>
          <p:cNvGrpSpPr/>
          <p:nvPr/>
        </p:nvGrpSpPr>
        <p:grpSpPr>
          <a:xfrm rot="839314">
            <a:off x="4225319" y="2846412"/>
            <a:ext cx="843563" cy="663379"/>
            <a:chOff x="3193390" y="2558607"/>
            <a:chExt cx="843563" cy="663379"/>
          </a:xfrm>
        </p:grpSpPr>
        <p:sp>
          <p:nvSpPr>
            <p:cNvPr id="22" name="Pil: højre 21">
              <a:extLst>
                <a:ext uri="{FF2B5EF4-FFF2-40B4-BE49-F238E27FC236}">
                  <a16:creationId xmlns:a16="http://schemas.microsoft.com/office/drawing/2014/main" id="{74C6561A-BF07-CC25-5776-16F14423F642}"/>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il: højre 4">
              <a:extLst>
                <a:ext uri="{FF2B5EF4-FFF2-40B4-BE49-F238E27FC236}">
                  <a16:creationId xmlns:a16="http://schemas.microsoft.com/office/drawing/2014/main" id="{CA094B1B-6EEA-8E34-023F-F1C7053BAAB2}"/>
                </a:ext>
              </a:extLst>
            </p:cNvPr>
            <p:cNvSpPr txBox="1"/>
            <p:nvPr/>
          </p:nvSpPr>
          <p:spPr>
            <a:xfrm rot="17999866">
              <a:off x="3333239"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grpSp>
        <p:nvGrpSpPr>
          <p:cNvPr id="27" name="Gruppe 26">
            <a:extLst>
              <a:ext uri="{FF2B5EF4-FFF2-40B4-BE49-F238E27FC236}">
                <a16:creationId xmlns:a16="http://schemas.microsoft.com/office/drawing/2014/main" id="{64486CC7-6612-D503-7553-A207DA804935}"/>
              </a:ext>
            </a:extLst>
          </p:cNvPr>
          <p:cNvGrpSpPr/>
          <p:nvPr/>
        </p:nvGrpSpPr>
        <p:grpSpPr>
          <a:xfrm rot="6729513">
            <a:off x="7486458" y="2846412"/>
            <a:ext cx="843563" cy="663379"/>
            <a:chOff x="3193390" y="2558607"/>
            <a:chExt cx="843563" cy="663379"/>
          </a:xfrm>
        </p:grpSpPr>
        <p:sp>
          <p:nvSpPr>
            <p:cNvPr id="28" name="Pil: højre 27">
              <a:extLst>
                <a:ext uri="{FF2B5EF4-FFF2-40B4-BE49-F238E27FC236}">
                  <a16:creationId xmlns:a16="http://schemas.microsoft.com/office/drawing/2014/main" id="{6C9CDE5C-30DE-7C46-430E-3B64FA2A0108}"/>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Pil: højre 4">
              <a:extLst>
                <a:ext uri="{FF2B5EF4-FFF2-40B4-BE49-F238E27FC236}">
                  <a16:creationId xmlns:a16="http://schemas.microsoft.com/office/drawing/2014/main" id="{FD86E55A-C7C9-114C-C3C1-3E49E10145E3}"/>
                </a:ext>
              </a:extLst>
            </p:cNvPr>
            <p:cNvSpPr txBox="1"/>
            <p:nvPr/>
          </p:nvSpPr>
          <p:spPr>
            <a:xfrm rot="17999866">
              <a:off x="3333240"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grpSp>
        <p:nvGrpSpPr>
          <p:cNvPr id="30" name="Gruppe 29">
            <a:extLst>
              <a:ext uri="{FF2B5EF4-FFF2-40B4-BE49-F238E27FC236}">
                <a16:creationId xmlns:a16="http://schemas.microsoft.com/office/drawing/2014/main" id="{87402EE1-C51A-4F55-067B-F719883038DC}"/>
              </a:ext>
            </a:extLst>
          </p:cNvPr>
          <p:cNvGrpSpPr/>
          <p:nvPr/>
        </p:nvGrpSpPr>
        <p:grpSpPr>
          <a:xfrm rot="14523428">
            <a:off x="5878732" y="4428941"/>
            <a:ext cx="843563" cy="663379"/>
            <a:chOff x="3193390" y="2558607"/>
            <a:chExt cx="843563" cy="663379"/>
          </a:xfrm>
        </p:grpSpPr>
        <p:sp>
          <p:nvSpPr>
            <p:cNvPr id="31" name="Pil: højre 30">
              <a:extLst>
                <a:ext uri="{FF2B5EF4-FFF2-40B4-BE49-F238E27FC236}">
                  <a16:creationId xmlns:a16="http://schemas.microsoft.com/office/drawing/2014/main" id="{09283EE4-28F6-6336-9ED2-5531984F847B}"/>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Pil: højre 4">
              <a:extLst>
                <a:ext uri="{FF2B5EF4-FFF2-40B4-BE49-F238E27FC236}">
                  <a16:creationId xmlns:a16="http://schemas.microsoft.com/office/drawing/2014/main" id="{17C0FF0F-9DA6-5426-CC25-93C77C987B7F}"/>
                </a:ext>
              </a:extLst>
            </p:cNvPr>
            <p:cNvSpPr txBox="1"/>
            <p:nvPr/>
          </p:nvSpPr>
          <p:spPr>
            <a:xfrm rot="17999866">
              <a:off x="3333240"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sp>
        <p:nvSpPr>
          <p:cNvPr id="35" name="Ellipse 4">
            <a:extLst>
              <a:ext uri="{FF2B5EF4-FFF2-40B4-BE49-F238E27FC236}">
                <a16:creationId xmlns:a16="http://schemas.microsoft.com/office/drawing/2014/main" id="{3B3E42FC-5C5B-A66D-B774-CEE585F685C3}"/>
              </a:ext>
            </a:extLst>
          </p:cNvPr>
          <p:cNvSpPr txBox="1"/>
          <p:nvPr/>
        </p:nvSpPr>
        <p:spPr>
          <a:xfrm>
            <a:off x="7796861" y="3812416"/>
            <a:ext cx="2263234" cy="1767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a:t>Projektperiode</a:t>
            </a:r>
          </a:p>
          <a:p>
            <a:pPr lvl="0" algn="ctr" defTabSz="889000">
              <a:lnSpc>
                <a:spcPct val="90000"/>
              </a:lnSpc>
              <a:spcBef>
                <a:spcPct val="0"/>
              </a:spcBef>
              <a:spcAft>
                <a:spcPct val="35000"/>
              </a:spcAft>
            </a:pPr>
            <a:r>
              <a:rPr lang="da-DK" sz="1400"/>
              <a:t>- </a:t>
            </a:r>
            <a:r>
              <a:rPr lang="da-DK" sz="1400" err="1">
                <a:solidFill>
                  <a:srgbClr val="FFFF00"/>
                </a:solidFill>
              </a:rPr>
              <a:t>Managing</a:t>
            </a:r>
            <a:r>
              <a:rPr lang="da-DK" sz="1400">
                <a:solidFill>
                  <a:srgbClr val="FFFF00"/>
                </a:solidFill>
              </a:rPr>
              <a:t> </a:t>
            </a:r>
            <a:r>
              <a:rPr lang="da-DK" sz="1400" err="1">
                <a:solidFill>
                  <a:srgbClr val="FFFF00"/>
                </a:solidFill>
              </a:rPr>
              <a:t>Grants</a:t>
            </a:r>
            <a:r>
              <a:rPr lang="da-DK" sz="1400">
                <a:solidFill>
                  <a:srgbClr val="FFFF00"/>
                </a:solidFill>
              </a:rPr>
              <a:t> from CISU</a:t>
            </a:r>
            <a:r>
              <a:rPr lang="da-DK" sz="1400"/>
              <a:t>.</a:t>
            </a:r>
          </a:p>
          <a:p>
            <a:pPr lvl="0" algn="ctr" defTabSz="889000">
              <a:lnSpc>
                <a:spcPct val="90000"/>
              </a:lnSpc>
              <a:spcBef>
                <a:spcPct val="0"/>
              </a:spcBef>
              <a:spcAft>
                <a:spcPct val="35000"/>
              </a:spcAft>
            </a:pPr>
            <a:r>
              <a:rPr lang="da-DK" sz="1400" kern="1200">
                <a:solidFill>
                  <a:srgbClr val="FF0000"/>
                </a:solidFill>
              </a:rPr>
              <a:t>- How to </a:t>
            </a:r>
            <a:r>
              <a:rPr lang="da-DK" sz="1400" kern="1200" err="1">
                <a:solidFill>
                  <a:srgbClr val="FF0000"/>
                </a:solidFill>
              </a:rPr>
              <a:t>comply</a:t>
            </a:r>
            <a:r>
              <a:rPr lang="da-DK" sz="1400" kern="1200">
                <a:solidFill>
                  <a:srgbClr val="FF0000"/>
                </a:solidFill>
              </a:rPr>
              <a:t> with </a:t>
            </a:r>
            <a:r>
              <a:rPr lang="da-DK" sz="1400" kern="1200" err="1">
                <a:solidFill>
                  <a:srgbClr val="FF0000"/>
                </a:solidFill>
              </a:rPr>
              <a:t>CISU</a:t>
            </a:r>
            <a:r>
              <a:rPr lang="da-DK" sz="1400" err="1">
                <a:solidFill>
                  <a:srgbClr val="FF0000"/>
                </a:solidFill>
              </a:rPr>
              <a:t>’s</a:t>
            </a:r>
            <a:r>
              <a:rPr lang="da-DK" sz="1400">
                <a:solidFill>
                  <a:srgbClr val="FF0000"/>
                </a:solidFill>
              </a:rPr>
              <a:t> </a:t>
            </a:r>
            <a:r>
              <a:rPr lang="da-DK" sz="1400" err="1">
                <a:solidFill>
                  <a:srgbClr val="FF0000"/>
                </a:solidFill>
              </a:rPr>
              <a:t>requirements</a:t>
            </a:r>
            <a:r>
              <a:rPr lang="da-DK" sz="1400">
                <a:solidFill>
                  <a:srgbClr val="FF0000"/>
                </a:solidFill>
              </a:rPr>
              <a:t> for </a:t>
            </a:r>
            <a:r>
              <a:rPr lang="da-DK" sz="1400" err="1">
                <a:solidFill>
                  <a:srgbClr val="FF0000"/>
                </a:solidFill>
              </a:rPr>
              <a:t>financial</a:t>
            </a:r>
            <a:r>
              <a:rPr lang="da-DK" sz="1400">
                <a:solidFill>
                  <a:srgbClr val="FF0000"/>
                </a:solidFill>
              </a:rPr>
              <a:t> management.</a:t>
            </a:r>
          </a:p>
          <a:p>
            <a:pPr lvl="0" algn="ctr" defTabSz="889000">
              <a:lnSpc>
                <a:spcPct val="90000"/>
              </a:lnSpc>
              <a:spcBef>
                <a:spcPct val="0"/>
              </a:spcBef>
              <a:spcAft>
                <a:spcPct val="35000"/>
              </a:spcAft>
            </a:pPr>
            <a:r>
              <a:rPr lang="da-DK" sz="1400" kern="1200"/>
              <a:t>- </a:t>
            </a:r>
            <a:r>
              <a:rPr lang="da-DK" sz="1400" kern="1200">
                <a:solidFill>
                  <a:srgbClr val="005024"/>
                </a:solidFill>
              </a:rPr>
              <a:t>Økonomistyring</a:t>
            </a:r>
            <a:r>
              <a:rPr lang="da-DK" sz="1400">
                <a:solidFill>
                  <a:srgbClr val="005024"/>
                </a:solidFill>
              </a:rPr>
              <a:t> – fra budget til rapportering</a:t>
            </a:r>
          </a:p>
          <a:p>
            <a:pPr lvl="0" algn="ctr" defTabSz="889000">
              <a:lnSpc>
                <a:spcPct val="90000"/>
              </a:lnSpc>
              <a:spcBef>
                <a:spcPct val="0"/>
              </a:spcBef>
              <a:spcAft>
                <a:spcPct val="35000"/>
              </a:spcAft>
            </a:pPr>
            <a:r>
              <a:rPr lang="da-DK" sz="1400" kern="1200"/>
              <a:t>- </a:t>
            </a:r>
            <a:r>
              <a:rPr lang="da-DK" sz="1400" kern="1200">
                <a:solidFill>
                  <a:srgbClr val="0070C0"/>
                </a:solidFill>
              </a:rPr>
              <a:t>Det gode projektbesøg</a:t>
            </a:r>
          </a:p>
        </p:txBody>
      </p:sp>
    </p:spTree>
    <p:extLst>
      <p:ext uri="{BB962C8B-B14F-4D97-AF65-F5344CB8AC3E}">
        <p14:creationId xmlns:p14="http://schemas.microsoft.com/office/powerpoint/2010/main" val="155201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E436B-C990-9C98-AF72-27CF9810E68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7D3306B-D12E-4CC7-EEA6-5E880BE32128}"/>
              </a:ext>
            </a:extLst>
          </p:cNvPr>
          <p:cNvSpPr>
            <a:spLocks noGrp="1"/>
          </p:cNvSpPr>
          <p:nvPr>
            <p:ph idx="1"/>
          </p:nvPr>
        </p:nvSpPr>
        <p:spPr/>
        <p:txBody>
          <a:bodyPr>
            <a:normAutofit/>
          </a:bodyPr>
          <a:lstStyle/>
          <a:p>
            <a:r>
              <a:rPr lang="da-DK" sz="2400" i="1"/>
              <a:t>Deltagerne vil efter kurset have fået godt kendskab til de krav, der skal opfyldes ved aflæggelse af afsluttende regnskab for en bevilling hos CISU og hvordan det skal udarbejdes. Ligeledes har de fået kendskab til hhv. organisationens og revisors rolle i processen. </a:t>
            </a:r>
          </a:p>
        </p:txBody>
      </p:sp>
      <p:sp>
        <p:nvSpPr>
          <p:cNvPr id="4" name="Pladsholder til tekst 3">
            <a:extLst>
              <a:ext uri="{FF2B5EF4-FFF2-40B4-BE49-F238E27FC236}">
                <a16:creationId xmlns:a16="http://schemas.microsoft.com/office/drawing/2014/main" id="{985D43DD-2C26-836E-F5E7-5C8173FEBC8D}"/>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8521127D-1A31-ABE0-7143-70A34F1D1E7C}"/>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E39AC5CA-4398-656D-5E90-55FDDFA7D336}"/>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EFAF94CA-12D1-C635-0452-BDC7CA5DCA63}"/>
              </a:ext>
            </a:extLst>
          </p:cNvPr>
          <p:cNvSpPr>
            <a:spLocks noGrp="1"/>
          </p:cNvSpPr>
          <p:nvPr>
            <p:ph type="sldNum" sz="quarter" idx="12"/>
          </p:nvPr>
        </p:nvSpPr>
        <p:spPr/>
        <p:txBody>
          <a:bodyPr/>
          <a:lstStyle/>
          <a:p>
            <a:fld id="{D57F1E4F-1CFF-5643-939E-217C01CDF565}" type="slidenum">
              <a:rPr lang="en-US" smtClean="0"/>
              <a:pPr/>
              <a:t>7</a:t>
            </a:fld>
            <a:endParaRPr lang="en-US"/>
          </a:p>
        </p:txBody>
      </p:sp>
      <p:sp>
        <p:nvSpPr>
          <p:cNvPr id="8" name="Pladsholder til tekst 7">
            <a:extLst>
              <a:ext uri="{FF2B5EF4-FFF2-40B4-BE49-F238E27FC236}">
                <a16:creationId xmlns:a16="http://schemas.microsoft.com/office/drawing/2014/main" id="{18C2D797-E7CE-5803-F5F3-9693351EA139}"/>
              </a:ext>
            </a:extLst>
          </p:cNvPr>
          <p:cNvSpPr>
            <a:spLocks noGrp="1"/>
          </p:cNvSpPr>
          <p:nvPr>
            <p:ph type="body" idx="13"/>
          </p:nvPr>
        </p:nvSpPr>
        <p:spPr/>
        <p:txBody>
          <a:bodyPr/>
          <a:lstStyle/>
          <a:p>
            <a:r>
              <a:rPr lang="da-DK"/>
              <a:t>Formål</a:t>
            </a:r>
          </a:p>
        </p:txBody>
      </p:sp>
    </p:spTree>
    <p:extLst>
      <p:ext uri="{BB962C8B-B14F-4D97-AF65-F5344CB8AC3E}">
        <p14:creationId xmlns:p14="http://schemas.microsoft.com/office/powerpoint/2010/main" val="401941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4D27E-4E2D-77E9-9145-59700391BF18}"/>
              </a:ext>
            </a:extLst>
          </p:cNvPr>
          <p:cNvSpPr>
            <a:spLocks noGrp="1"/>
          </p:cNvSpPr>
          <p:nvPr>
            <p:ph type="title"/>
          </p:nvPr>
        </p:nvSpPr>
        <p:spPr/>
        <p:txBody>
          <a:bodyPr/>
          <a:lstStyle/>
          <a:p>
            <a:r>
              <a:rPr lang="da-DK"/>
              <a:t>Del 1: når bevillingen er i gang</a:t>
            </a:r>
          </a:p>
        </p:txBody>
      </p:sp>
      <p:sp>
        <p:nvSpPr>
          <p:cNvPr id="3" name="Pladsholder til tekst 2">
            <a:extLst>
              <a:ext uri="{FF2B5EF4-FFF2-40B4-BE49-F238E27FC236}">
                <a16:creationId xmlns:a16="http://schemas.microsoft.com/office/drawing/2014/main" id="{AD817584-BD64-1674-B426-63808CCA5444}"/>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2E1FC595-0418-7B31-8B4D-881C273E59A3}"/>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A181311A-12D5-D2CA-53F3-3D87BA8E41CA}"/>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3D39533C-0985-A126-18B9-DBFC85AB914A}"/>
              </a:ext>
            </a:extLst>
          </p:cNvPr>
          <p:cNvSpPr>
            <a:spLocks noGrp="1"/>
          </p:cNvSpPr>
          <p:nvPr>
            <p:ph type="sldNum" sz="quarter" idx="12"/>
          </p:nvPr>
        </p:nvSpPr>
        <p:spPr/>
        <p:txBody>
          <a:bodyPr/>
          <a:lstStyle/>
          <a:p>
            <a:fld id="{D57F1E4F-1CFF-5643-939E-217C01CDF565}" type="slidenum">
              <a:rPr lang="en-US" smtClean="0"/>
              <a:pPr/>
              <a:t>8</a:t>
            </a:fld>
            <a:endParaRPr lang="en-US"/>
          </a:p>
        </p:txBody>
      </p:sp>
      <p:sp>
        <p:nvSpPr>
          <p:cNvPr id="7" name="Pladsholder til tekst 6">
            <a:extLst>
              <a:ext uri="{FF2B5EF4-FFF2-40B4-BE49-F238E27FC236}">
                <a16:creationId xmlns:a16="http://schemas.microsoft.com/office/drawing/2014/main" id="{696E6417-8155-7E5B-243D-FCFD641DC3F7}"/>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352582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14F46-3287-ADE9-133C-A9735D02214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F8E801C9-6EB1-BD37-E6B8-76FC6BC01A97}"/>
              </a:ext>
            </a:extLst>
          </p:cNvPr>
          <p:cNvSpPr>
            <a:spLocks noGrp="1"/>
          </p:cNvSpPr>
          <p:nvPr>
            <p:ph idx="1"/>
          </p:nvPr>
        </p:nvSpPr>
        <p:spPr/>
        <p:txBody>
          <a:bodyPr/>
          <a:lstStyle/>
          <a:p>
            <a:pPr>
              <a:lnSpc>
                <a:spcPct val="107000"/>
              </a:lnSpc>
              <a:spcAft>
                <a:spcPts val="800"/>
              </a:spcAft>
            </a:pPr>
            <a:r>
              <a:rPr lang="da-DK" sz="1800" b="1" kern="100">
                <a:ea typeface="Calibri" panose="020F0502020204030204" pitchFamily="34" charset="0"/>
                <a:cs typeface="Times New Roman" panose="02020603050405020304" pitchFamily="18" charset="0"/>
              </a:rPr>
              <a:t>Den danske organisations</a:t>
            </a:r>
            <a:r>
              <a:rPr lang="da-DK" sz="1800" b="1" kern="100">
                <a:effectLst/>
                <a:latin typeface="Calibri" panose="020F0502020204030204" pitchFamily="34" charset="0"/>
                <a:ea typeface="Calibri" panose="020F0502020204030204" pitchFamily="34" charset="0"/>
                <a:cs typeface="Times New Roman" panose="02020603050405020304" pitchFamily="18" charset="0"/>
              </a:rPr>
              <a:t> ansvar</a:t>
            </a: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a:effectLst/>
                <a:latin typeface="Calibri" panose="020F0502020204030204" pitchFamily="34" charset="0"/>
                <a:ea typeface="Calibri" panose="020F0502020204030204" pitchFamily="34" charset="0"/>
                <a:cs typeface="Times New Roman" panose="02020603050405020304" pitchFamily="18" charset="0"/>
              </a:rPr>
              <a:t>Den danske organisations bestyrelse har det fulde ansvar for, at pengene fra puljen bliver forvaltet efter reglerne og i overensstemmelse med det grundlag de er bevilliget på. Det vil derfor sige, at bestyrelsen har ansvaret for:  </a:t>
            </a:r>
          </a:p>
          <a:p>
            <a:pPr marL="342900" lvl="0" indent="-342900">
              <a:lnSpc>
                <a:spcPct val="107000"/>
              </a:lnSpc>
              <a:buFont typeface="Symbol" panose="05050102010706020507" pitchFamily="18" charset="2"/>
              <a:buChar char=""/>
            </a:pPr>
            <a:r>
              <a:rPr lang="da-DK" sz="1800" kern="100">
                <a:effectLst/>
                <a:latin typeface="Calibri" panose="020F0502020204030204" pitchFamily="34" charset="0"/>
                <a:ea typeface="Calibri" panose="020F0502020204030204" pitchFamily="34" charset="0"/>
                <a:cs typeface="Times New Roman" panose="02020603050405020304" pitchFamily="18" charset="0"/>
              </a:rPr>
              <a:t>at pengene bliver brug til det formål, der er skrevet i ansøgningen. </a:t>
            </a:r>
          </a:p>
          <a:p>
            <a:pPr marL="342900" lvl="0" indent="-342900">
              <a:lnSpc>
                <a:spcPct val="107000"/>
              </a:lnSpc>
              <a:buFont typeface="Symbol" panose="05050102010706020507" pitchFamily="18" charset="2"/>
              <a:buChar char=""/>
            </a:pPr>
            <a:r>
              <a:rPr lang="da-DK" sz="1800" kern="100">
                <a:effectLst/>
                <a:latin typeface="Calibri" panose="020F0502020204030204" pitchFamily="34" charset="0"/>
                <a:ea typeface="Calibri" panose="020F0502020204030204" pitchFamily="34" charset="0"/>
                <a:cs typeface="Times New Roman" panose="02020603050405020304" pitchFamily="18" charset="0"/>
              </a:rPr>
              <a:t>At de økonomiske forretningsgange er betryggende, at der er forsvarlig interne kontrol, og at bogføring og regnskab er i overensstemmelse med god bogførings- og regnskabsskik. Det indebærer bl.a. at indsatsen, jeres egen organisation og evt. jeres partner organisation skal underkastes ekstern revision. </a:t>
            </a:r>
          </a:p>
          <a:p>
            <a:pPr marL="342900" lvl="0" indent="-342900">
              <a:lnSpc>
                <a:spcPct val="107000"/>
              </a:lnSpc>
              <a:spcAft>
                <a:spcPts val="800"/>
              </a:spcAft>
              <a:buFont typeface="Symbol" panose="05050102010706020507" pitchFamily="18" charset="2"/>
              <a:buChar char=""/>
            </a:pPr>
            <a:r>
              <a:rPr lang="da-DK" sz="1800" kern="100">
                <a:effectLst/>
                <a:latin typeface="Calibri" panose="020F0502020204030204" pitchFamily="34" charset="0"/>
                <a:ea typeface="Calibri" panose="020F0502020204030204" pitchFamily="34" charset="0"/>
                <a:cs typeface="Times New Roman" panose="02020603050405020304" pitchFamily="18" charset="0"/>
              </a:rPr>
              <a:t>At indsende rapporter, regnskaber og andre obligatoriske dokumenter vedrørende indsatsen i henhold til kontraktens deadline. </a:t>
            </a:r>
          </a:p>
          <a:p>
            <a:endParaRPr lang="da-DK"/>
          </a:p>
        </p:txBody>
      </p:sp>
      <p:sp>
        <p:nvSpPr>
          <p:cNvPr id="4" name="Pladsholder til tekst 3">
            <a:extLst>
              <a:ext uri="{FF2B5EF4-FFF2-40B4-BE49-F238E27FC236}">
                <a16:creationId xmlns:a16="http://schemas.microsoft.com/office/drawing/2014/main" id="{953C8C97-06A8-40AB-C280-CB430E11B20D}"/>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C889D27A-477F-2285-8296-391F04E6FBB1}"/>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E944A99D-A247-DC68-6EE0-CAE5D094F04C}"/>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6BF3E427-E59C-68BE-D4F0-DFE9B88D79D8}"/>
              </a:ext>
            </a:extLst>
          </p:cNvPr>
          <p:cNvSpPr>
            <a:spLocks noGrp="1"/>
          </p:cNvSpPr>
          <p:nvPr>
            <p:ph type="sldNum" sz="quarter" idx="12"/>
          </p:nvPr>
        </p:nvSpPr>
        <p:spPr/>
        <p:txBody>
          <a:bodyPr/>
          <a:lstStyle/>
          <a:p>
            <a:fld id="{D57F1E4F-1CFF-5643-939E-217C01CDF565}" type="slidenum">
              <a:rPr lang="en-US" smtClean="0"/>
              <a:pPr/>
              <a:t>9</a:t>
            </a:fld>
            <a:endParaRPr lang="en-US"/>
          </a:p>
        </p:txBody>
      </p:sp>
      <p:sp>
        <p:nvSpPr>
          <p:cNvPr id="8" name="Pladsholder til tekst 7">
            <a:extLst>
              <a:ext uri="{FF2B5EF4-FFF2-40B4-BE49-F238E27FC236}">
                <a16:creationId xmlns:a16="http://schemas.microsoft.com/office/drawing/2014/main" id="{7C3334F6-A079-8A82-8D54-37877547EE7D}"/>
              </a:ext>
            </a:extLst>
          </p:cNvPr>
          <p:cNvSpPr>
            <a:spLocks noGrp="1"/>
          </p:cNvSpPr>
          <p:nvPr>
            <p:ph type="body" idx="13"/>
          </p:nvPr>
        </p:nvSpPr>
        <p:spPr/>
        <p:txBody>
          <a:bodyPr/>
          <a:lstStyle/>
          <a:p>
            <a:r>
              <a:rPr lang="da-DK"/>
              <a:t>Hvem har ansvaret?</a:t>
            </a:r>
          </a:p>
        </p:txBody>
      </p:sp>
    </p:spTree>
    <p:extLst>
      <p:ext uri="{BB962C8B-B14F-4D97-AF65-F5344CB8AC3E}">
        <p14:creationId xmlns:p14="http://schemas.microsoft.com/office/powerpoint/2010/main" val="1422721071"/>
      </p:ext>
    </p:extLst>
  </p:cSld>
  <p:clrMapOvr>
    <a:masterClrMapping/>
  </p:clrMapOvr>
</p:sld>
</file>

<file path=ppt/theme/theme1.xml><?xml version="1.0" encoding="utf-8"?>
<a:theme xmlns:a="http://schemas.openxmlformats.org/drawingml/2006/main" name="CISU ">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ISU Presentation wide" id="{20323DEE-6E1B-A143-8E9B-48FD11378D51}" vid="{5C0B5D0F-F3D8-EC4A-B204-C7A43FE84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2effea-7677-426a-abfa-e08815e88a3e" xsi:nil="true"/>
    <lcf76f155ced4ddcb4097134ff3c332f xmlns="0a33e1fb-23dc-4222-ac46-473c6a01316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F6A4EA8CD694A448AAF29FEB1A8F245" ma:contentTypeVersion="17" ma:contentTypeDescription="Opret et nyt dokument." ma:contentTypeScope="" ma:versionID="c821d04218675111dfb0cfee1e63307a">
  <xsd:schema xmlns:xsd="http://www.w3.org/2001/XMLSchema" xmlns:xs="http://www.w3.org/2001/XMLSchema" xmlns:p="http://schemas.microsoft.com/office/2006/metadata/properties" xmlns:ns2="0a33e1fb-23dc-4222-ac46-473c6a01316b" xmlns:ns3="3b2effea-7677-426a-abfa-e08815e88a3e" targetNamespace="http://schemas.microsoft.com/office/2006/metadata/properties" ma:root="true" ma:fieldsID="ffd62d55a893b43f93c7bc26e75b02a4" ns2:_="" ns3:_="">
    <xsd:import namespace="0a33e1fb-23dc-4222-ac46-473c6a01316b"/>
    <xsd:import namespace="3b2effea-7677-426a-abfa-e08815e88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3e1fb-23dc-4222-ac46-473c6a013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c9f317a3-9525-4bf5-b194-1869bb4e851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effea-7677-426a-abfa-e08815e88a3e"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3839cca5-46db-42bf-aa82-13451054610f}" ma:internalName="TaxCatchAll" ma:showField="CatchAllData" ma:web="3b2effea-7677-426a-abfa-e08815e88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56338-FA33-4608-A19C-479CA49A9F4A}">
  <ds:schemaRefs>
    <ds:schemaRef ds:uri="0a33e1fb-23dc-4222-ac46-473c6a01316b"/>
    <ds:schemaRef ds:uri="3b2effea-7677-426a-abfa-e08815e8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D3F3D7-A0D3-411C-AFA1-0D8D8F2D0D5B}">
  <ds:schemaRefs>
    <ds:schemaRef ds:uri="0a33e1fb-23dc-4222-ac46-473c6a01316b"/>
    <ds:schemaRef ds:uri="3b2effea-7677-426a-abfa-e08815e88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A7AED5-0BB7-44C1-B4C6-8BC10BC4C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0</TotalTime>
  <Words>1565</Words>
  <Application>Microsoft Office PowerPoint</Application>
  <PresentationFormat>Widescreen</PresentationFormat>
  <Paragraphs>277</Paragraphs>
  <Slides>30</Slides>
  <Notes>14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30</vt:i4>
      </vt:variant>
    </vt:vector>
  </HeadingPairs>
  <TitlesOfParts>
    <vt:vector size="36" baseType="lpstr">
      <vt:lpstr>Arial</vt:lpstr>
      <vt:lpstr>Calibri</vt:lpstr>
      <vt:lpstr>Symbol</vt:lpstr>
      <vt:lpstr>Wingdings</vt:lpstr>
      <vt:lpstr>Wingdings 2</vt:lpstr>
      <vt:lpstr>CISU </vt:lpstr>
      <vt:lpstr>KURSUS</vt:lpstr>
      <vt:lpstr>PowerPoint-præsentation</vt:lpstr>
      <vt:lpstr>PowerPoint-præsentation</vt:lpstr>
      <vt:lpstr> </vt:lpstr>
      <vt:lpstr>PowerPoint-præsentation</vt:lpstr>
      <vt:lpstr>PowerPoint-præsentation</vt:lpstr>
      <vt:lpstr>PowerPoint-præsentation</vt:lpstr>
      <vt:lpstr>Del 1: når bevillingen er i gang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Del 2: når bevillingens slutdato er nået</vt:lpstr>
      <vt:lpstr>Hvordan vælger i det rigtige format?</vt:lpstr>
      <vt:lpstr>Deadline og krav</vt:lpstr>
      <vt:lpstr>www.cisu.dk/skemaer</vt:lpstr>
      <vt:lpstr>PowerPoint-præsentation</vt:lpstr>
      <vt:lpstr>Øvelse: Find 5 ”fejl” i resultatopgørelsen </vt:lpstr>
      <vt:lpstr>Øvelse: Løsning</vt:lpstr>
      <vt:lpstr>Del 3: når regnskabet skal sendes til revisor</vt:lpstr>
      <vt:lpstr>Tjekliste til revision af cisu bevillinger</vt:lpstr>
      <vt:lpstr>Udenrigsministeriets revisionsinstruks</vt:lpstr>
      <vt:lpstr>PowerPoint-præsentation</vt:lpstr>
      <vt:lpstr>Øvelse: Løsning</vt:lpstr>
      <vt:lpstr>Hvad gør i, når revisor sender jeres revideret regnskab?</vt:lpstr>
      <vt:lpstr>Afrunding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Søby</dc:creator>
  <cp:lastModifiedBy>Gunnur Òsk Bjarnadóttir Johansen</cp:lastModifiedBy>
  <cp:revision>1</cp:revision>
  <cp:lastPrinted>2023-10-04T13:23:24Z</cp:lastPrinted>
  <dcterms:created xsi:type="dcterms:W3CDTF">2019-08-27T14:55:54Z</dcterms:created>
  <dcterms:modified xsi:type="dcterms:W3CDTF">2023-10-05T08:38:47Z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0x010100DF6A4EA8CD694A448AAF29FEB1A8F245</vt:lpwstr>
  </property>
  <property fmtid="{D5CDD505-2E9C-101B-9397-08002B2CF9AE}" pid="3" name="Order">
    <vt:r8>22800</vt:r8>
  </property>
  <property fmtid="{D5CDD505-2E9C-101B-9397-08002B2CF9AE}" pid="4" name="MediaServiceImageTags">
    <vt:lpwstr/>
  </property>
</Properties>
</file>