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0" r:id="rId4"/>
  </p:sldMasterIdLst>
  <p:notesMasterIdLst>
    <p:notesMasterId r:id="rId20"/>
  </p:notesMasterIdLst>
  <p:handoutMasterIdLst>
    <p:handoutMasterId r:id="rId21"/>
  </p:handoutMasterIdLst>
  <p:sldIdLst>
    <p:sldId id="338" r:id="rId5"/>
    <p:sldId id="339" r:id="rId6"/>
    <p:sldId id="348" r:id="rId7"/>
    <p:sldId id="343" r:id="rId8"/>
    <p:sldId id="346" r:id="rId9"/>
    <p:sldId id="347" r:id="rId10"/>
    <p:sldId id="349" r:id="rId11"/>
    <p:sldId id="350" r:id="rId12"/>
    <p:sldId id="351" r:id="rId13"/>
    <p:sldId id="352" r:id="rId14"/>
    <p:sldId id="354" r:id="rId15"/>
    <p:sldId id="344" r:id="rId16"/>
    <p:sldId id="345" r:id="rId17"/>
    <p:sldId id="355" r:id="rId18"/>
    <p:sldId id="35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B8A3DA6E-3CC4-BC41-805B-2EDCDFE1D432}">
          <p14:sldIdLst>
            <p14:sldId id="338"/>
            <p14:sldId id="339"/>
            <p14:sldId id="348"/>
            <p14:sldId id="343"/>
            <p14:sldId id="346"/>
            <p14:sldId id="347"/>
            <p14:sldId id="349"/>
            <p14:sldId id="350"/>
            <p14:sldId id="351"/>
            <p14:sldId id="352"/>
            <p14:sldId id="354"/>
            <p14:sldId id="344"/>
            <p14:sldId id="345"/>
            <p14:sldId id="355"/>
            <p14:sldId id="35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E022C8-CE34-47AA-AB95-71E69DB64B9C}" v="612" dt="2022-10-07T12:16:32.316"/>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62591" autoAdjust="0"/>
  </p:normalViewPr>
  <p:slideViewPr>
    <p:cSldViewPr snapToGrid="0" snapToObjects="1" showGuides="1">
      <p:cViewPr varScale="1">
        <p:scale>
          <a:sx n="69" d="100"/>
          <a:sy n="69" d="100"/>
        </p:scale>
        <p:origin x="2154"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 Kiel Christensen" userId="S::akc@cisu.dk::b520caba-72e5-4580-8e68-2e5835cdcd52" providerId="AD" clId="Web-{36EC47D7-6A66-F4D5-88D2-B9D2C224E244}"/>
    <pc:docChg chg="modSld">
      <pc:chgData name="Andrea Kiel Christensen" userId="S::akc@cisu.dk::b520caba-72e5-4580-8e68-2e5835cdcd52" providerId="AD" clId="Web-{36EC47D7-6A66-F4D5-88D2-B9D2C224E244}" dt="2022-10-03T13:41:40.950" v="5" actId="14100"/>
      <pc:docMkLst>
        <pc:docMk/>
      </pc:docMkLst>
      <pc:sldChg chg="modSp">
        <pc:chgData name="Andrea Kiel Christensen" userId="S::akc@cisu.dk::b520caba-72e5-4580-8e68-2e5835cdcd52" providerId="AD" clId="Web-{36EC47D7-6A66-F4D5-88D2-B9D2C224E244}" dt="2022-10-03T13:37:09.482" v="2" actId="20577"/>
        <pc:sldMkLst>
          <pc:docMk/>
          <pc:sldMk cId="3582814081" sldId="351"/>
        </pc:sldMkLst>
        <pc:spChg chg="mod">
          <ac:chgData name="Andrea Kiel Christensen" userId="S::akc@cisu.dk::b520caba-72e5-4580-8e68-2e5835cdcd52" providerId="AD" clId="Web-{36EC47D7-6A66-F4D5-88D2-B9D2C224E244}" dt="2022-10-03T13:37:09.482" v="2" actId="20577"/>
          <ac:spMkLst>
            <pc:docMk/>
            <pc:sldMk cId="3582814081" sldId="351"/>
            <ac:spMk id="4" creationId="{CB3E1B0B-E1F1-6A6B-7A55-ACD4F3793E85}"/>
          </ac:spMkLst>
        </pc:spChg>
      </pc:sldChg>
      <pc:sldChg chg="modSp">
        <pc:chgData name="Andrea Kiel Christensen" userId="S::akc@cisu.dk::b520caba-72e5-4580-8e68-2e5835cdcd52" providerId="AD" clId="Web-{36EC47D7-6A66-F4D5-88D2-B9D2C224E244}" dt="2022-10-03T13:41:40.950" v="5" actId="14100"/>
        <pc:sldMkLst>
          <pc:docMk/>
          <pc:sldMk cId="3899229082" sldId="356"/>
        </pc:sldMkLst>
        <pc:spChg chg="mod">
          <ac:chgData name="Andrea Kiel Christensen" userId="S::akc@cisu.dk::b520caba-72e5-4580-8e68-2e5835cdcd52" providerId="AD" clId="Web-{36EC47D7-6A66-F4D5-88D2-B9D2C224E244}" dt="2022-10-03T13:41:40.950" v="5" actId="14100"/>
          <ac:spMkLst>
            <pc:docMk/>
            <pc:sldMk cId="3899229082" sldId="356"/>
            <ac:spMk id="3" creationId="{9EB02A12-CFCA-68BD-9DD5-03D0CEA48F3E}"/>
          </ac:spMkLst>
        </pc:spChg>
      </pc:sldChg>
    </pc:docChg>
  </pc:docChgLst>
  <pc:docChgLst>
    <pc:chgData name="Anders Reimers Larsen" userId="S::arl@cisu.dk::aac479ad-68c8-4e75-9016-755b23bb84a4" providerId="AD" clId="Web-{ABCC1AD5-E27D-C25B-821D-7FC665DAFDB0}"/>
    <pc:docChg chg="addSld modSld modSection">
      <pc:chgData name="Anders Reimers Larsen" userId="S::arl@cisu.dk::aac479ad-68c8-4e75-9016-755b23bb84a4" providerId="AD" clId="Web-{ABCC1AD5-E27D-C25B-821D-7FC665DAFDB0}" dt="2022-09-23T10:10:15.704" v="4700" actId="20577"/>
      <pc:docMkLst>
        <pc:docMk/>
      </pc:docMkLst>
      <pc:sldChg chg="modSp">
        <pc:chgData name="Anders Reimers Larsen" userId="S::arl@cisu.dk::aac479ad-68c8-4e75-9016-755b23bb84a4" providerId="AD" clId="Web-{ABCC1AD5-E27D-C25B-821D-7FC665DAFDB0}" dt="2022-09-23T08:48:23.628" v="40" actId="20577"/>
        <pc:sldMkLst>
          <pc:docMk/>
          <pc:sldMk cId="1380507706" sldId="338"/>
        </pc:sldMkLst>
        <pc:spChg chg="mod">
          <ac:chgData name="Anders Reimers Larsen" userId="S::arl@cisu.dk::aac479ad-68c8-4e75-9016-755b23bb84a4" providerId="AD" clId="Web-{ABCC1AD5-E27D-C25B-821D-7FC665DAFDB0}" dt="2022-09-23T08:48:13.550" v="15" actId="20577"/>
          <ac:spMkLst>
            <pc:docMk/>
            <pc:sldMk cId="1380507706" sldId="338"/>
            <ac:spMk id="8" creationId="{27F992EC-AE7D-4493-A5D4-67452BE14250}"/>
          </ac:spMkLst>
        </pc:spChg>
        <pc:spChg chg="mod">
          <ac:chgData name="Anders Reimers Larsen" userId="S::arl@cisu.dk::aac479ad-68c8-4e75-9016-755b23bb84a4" providerId="AD" clId="Web-{ABCC1AD5-E27D-C25B-821D-7FC665DAFDB0}" dt="2022-09-23T08:48:23.628" v="40" actId="20577"/>
          <ac:spMkLst>
            <pc:docMk/>
            <pc:sldMk cId="1380507706" sldId="338"/>
            <ac:spMk id="9" creationId="{8FCE1631-2E6C-405B-972A-FBA31333A6C8}"/>
          </ac:spMkLst>
        </pc:spChg>
      </pc:sldChg>
      <pc:sldChg chg="modSp">
        <pc:chgData name="Anders Reimers Larsen" userId="S::arl@cisu.dk::aac479ad-68c8-4e75-9016-755b23bb84a4" providerId="AD" clId="Web-{ABCC1AD5-E27D-C25B-821D-7FC665DAFDB0}" dt="2022-09-23T09:14:01.241" v="2189" actId="20577"/>
        <pc:sldMkLst>
          <pc:docMk/>
          <pc:sldMk cId="2509343548" sldId="339"/>
        </pc:sldMkLst>
        <pc:spChg chg="mod">
          <ac:chgData name="Anders Reimers Larsen" userId="S::arl@cisu.dk::aac479ad-68c8-4e75-9016-755b23bb84a4" providerId="AD" clId="Web-{ABCC1AD5-E27D-C25B-821D-7FC665DAFDB0}" dt="2022-09-23T08:49:14.989" v="58" actId="20577"/>
          <ac:spMkLst>
            <pc:docMk/>
            <pc:sldMk cId="2509343548" sldId="339"/>
            <ac:spMk id="2" creationId="{67AEBB86-BE0E-430B-9164-B0EBBFE3BBFE}"/>
          </ac:spMkLst>
        </pc:spChg>
        <pc:spChg chg="mod">
          <ac:chgData name="Anders Reimers Larsen" userId="S::arl@cisu.dk::aac479ad-68c8-4e75-9016-755b23bb84a4" providerId="AD" clId="Web-{ABCC1AD5-E27D-C25B-821D-7FC665DAFDB0}" dt="2022-09-23T09:14:01.241" v="2189" actId="20577"/>
          <ac:spMkLst>
            <pc:docMk/>
            <pc:sldMk cId="2509343548" sldId="339"/>
            <ac:spMk id="3" creationId="{BB0AF7C5-E71D-4D7D-A9F0-043DECF36782}"/>
          </ac:spMkLst>
        </pc:spChg>
      </pc:sldChg>
      <pc:sldChg chg="modSp">
        <pc:chgData name="Anders Reimers Larsen" userId="S::arl@cisu.dk::aac479ad-68c8-4e75-9016-755b23bb84a4" providerId="AD" clId="Web-{ABCC1AD5-E27D-C25B-821D-7FC665DAFDB0}" dt="2022-09-23T08:53:23.976" v="280" actId="20577"/>
        <pc:sldMkLst>
          <pc:docMk/>
          <pc:sldMk cId="1147576943" sldId="341"/>
        </pc:sldMkLst>
        <pc:spChg chg="mod">
          <ac:chgData name="Anders Reimers Larsen" userId="S::arl@cisu.dk::aac479ad-68c8-4e75-9016-755b23bb84a4" providerId="AD" clId="Web-{ABCC1AD5-E27D-C25B-821D-7FC665DAFDB0}" dt="2022-09-23T08:50:38.693" v="190" actId="20577"/>
          <ac:spMkLst>
            <pc:docMk/>
            <pc:sldMk cId="1147576943" sldId="341"/>
            <ac:spMk id="2" creationId="{2C409E82-3086-4C7F-AFEF-A3FFFEECF53D}"/>
          </ac:spMkLst>
        </pc:spChg>
        <pc:spChg chg="mod">
          <ac:chgData name="Anders Reimers Larsen" userId="S::arl@cisu.dk::aac479ad-68c8-4e75-9016-755b23bb84a4" providerId="AD" clId="Web-{ABCC1AD5-E27D-C25B-821D-7FC665DAFDB0}" dt="2022-09-23T08:53:23.976" v="280" actId="20577"/>
          <ac:spMkLst>
            <pc:docMk/>
            <pc:sldMk cId="1147576943" sldId="341"/>
            <ac:spMk id="3" creationId="{4D31FFBF-BF12-45C6-9543-F70973985208}"/>
          </ac:spMkLst>
        </pc:spChg>
        <pc:spChg chg="mod">
          <ac:chgData name="Anders Reimers Larsen" userId="S::arl@cisu.dk::aac479ad-68c8-4e75-9016-755b23bb84a4" providerId="AD" clId="Web-{ABCC1AD5-E27D-C25B-821D-7FC665DAFDB0}" dt="2022-09-23T08:51:11.881" v="246" actId="20577"/>
          <ac:spMkLst>
            <pc:docMk/>
            <pc:sldMk cId="1147576943" sldId="341"/>
            <ac:spMk id="4" creationId="{51417334-2D08-44BB-9400-FBC85B367EAC}"/>
          </ac:spMkLst>
        </pc:spChg>
      </pc:sldChg>
      <pc:sldChg chg="modSp new">
        <pc:chgData name="Anders Reimers Larsen" userId="S::arl@cisu.dk::aac479ad-68c8-4e75-9016-755b23bb84a4" providerId="AD" clId="Web-{ABCC1AD5-E27D-C25B-821D-7FC665DAFDB0}" dt="2022-09-23T10:10:15.704" v="4700" actId="20577"/>
        <pc:sldMkLst>
          <pc:docMk/>
          <pc:sldMk cId="3274498067" sldId="342"/>
        </pc:sldMkLst>
        <pc:spChg chg="mod">
          <ac:chgData name="Anders Reimers Larsen" userId="S::arl@cisu.dk::aac479ad-68c8-4e75-9016-755b23bb84a4" providerId="AD" clId="Web-{ABCC1AD5-E27D-C25B-821D-7FC665DAFDB0}" dt="2022-09-23T08:53:37.507" v="309" actId="20577"/>
          <ac:spMkLst>
            <pc:docMk/>
            <pc:sldMk cId="3274498067" sldId="342"/>
            <ac:spMk id="2" creationId="{60023B7B-EE96-675D-9D85-699AD3781498}"/>
          </ac:spMkLst>
        </pc:spChg>
        <pc:spChg chg="mod">
          <ac:chgData name="Anders Reimers Larsen" userId="S::arl@cisu.dk::aac479ad-68c8-4e75-9016-755b23bb84a4" providerId="AD" clId="Web-{ABCC1AD5-E27D-C25B-821D-7FC665DAFDB0}" dt="2022-09-23T08:59:06.058" v="921" actId="20577"/>
          <ac:spMkLst>
            <pc:docMk/>
            <pc:sldMk cId="3274498067" sldId="342"/>
            <ac:spMk id="3" creationId="{6A7E3787-6C38-274E-91BA-D93C75F49DFC}"/>
          </ac:spMkLst>
        </pc:spChg>
        <pc:spChg chg="mod">
          <ac:chgData name="Anders Reimers Larsen" userId="S::arl@cisu.dk::aac479ad-68c8-4e75-9016-755b23bb84a4" providerId="AD" clId="Web-{ABCC1AD5-E27D-C25B-821D-7FC665DAFDB0}" dt="2022-09-23T10:10:15.704" v="4700" actId="20577"/>
          <ac:spMkLst>
            <pc:docMk/>
            <pc:sldMk cId="3274498067" sldId="342"/>
            <ac:spMk id="4" creationId="{6C096D20-11AE-5124-B74B-FAEAB900B12F}"/>
          </ac:spMkLst>
        </pc:spChg>
      </pc:sldChg>
      <pc:sldChg chg="modSp new">
        <pc:chgData name="Anders Reimers Larsen" userId="S::arl@cisu.dk::aac479ad-68c8-4e75-9016-755b23bb84a4" providerId="AD" clId="Web-{ABCC1AD5-E27D-C25B-821D-7FC665DAFDB0}" dt="2022-09-23T09:20:06.980" v="2676" actId="20577"/>
        <pc:sldMkLst>
          <pc:docMk/>
          <pc:sldMk cId="2873254906" sldId="343"/>
        </pc:sldMkLst>
        <pc:spChg chg="mod">
          <ac:chgData name="Anders Reimers Larsen" userId="S::arl@cisu.dk::aac479ad-68c8-4e75-9016-755b23bb84a4" providerId="AD" clId="Web-{ABCC1AD5-E27D-C25B-821D-7FC665DAFDB0}" dt="2022-09-23T09:00:01.340" v="956" actId="20577"/>
          <ac:spMkLst>
            <pc:docMk/>
            <pc:sldMk cId="2873254906" sldId="343"/>
            <ac:spMk id="2" creationId="{1F997FC0-0462-3396-8CF2-55060C61ABF1}"/>
          </ac:spMkLst>
        </pc:spChg>
        <pc:spChg chg="mod">
          <ac:chgData name="Anders Reimers Larsen" userId="S::arl@cisu.dk::aac479ad-68c8-4e75-9016-755b23bb84a4" providerId="AD" clId="Web-{ABCC1AD5-E27D-C25B-821D-7FC665DAFDB0}" dt="2022-09-23T09:01:35.044" v="1074" actId="20577"/>
          <ac:spMkLst>
            <pc:docMk/>
            <pc:sldMk cId="2873254906" sldId="343"/>
            <ac:spMk id="3" creationId="{B6739751-A1CE-90A4-6494-12240382513C}"/>
          </ac:spMkLst>
        </pc:spChg>
        <pc:spChg chg="mod">
          <ac:chgData name="Anders Reimers Larsen" userId="S::arl@cisu.dk::aac479ad-68c8-4e75-9016-755b23bb84a4" providerId="AD" clId="Web-{ABCC1AD5-E27D-C25B-821D-7FC665DAFDB0}" dt="2022-09-23T09:20:06.980" v="2676" actId="20577"/>
          <ac:spMkLst>
            <pc:docMk/>
            <pc:sldMk cId="2873254906" sldId="343"/>
            <ac:spMk id="4" creationId="{AE64988A-85B5-6F50-909A-DED4EAE48FCC}"/>
          </ac:spMkLst>
        </pc:spChg>
      </pc:sldChg>
      <pc:sldChg chg="modSp new">
        <pc:chgData name="Anders Reimers Larsen" userId="S::arl@cisu.dk::aac479ad-68c8-4e75-9016-755b23bb84a4" providerId="AD" clId="Web-{ABCC1AD5-E27D-C25B-821D-7FC665DAFDB0}" dt="2022-09-23T09:45:48.296" v="3879" actId="20577"/>
        <pc:sldMkLst>
          <pc:docMk/>
          <pc:sldMk cId="437960021" sldId="344"/>
        </pc:sldMkLst>
        <pc:spChg chg="mod">
          <ac:chgData name="Anders Reimers Larsen" userId="S::arl@cisu.dk::aac479ad-68c8-4e75-9016-755b23bb84a4" providerId="AD" clId="Web-{ABCC1AD5-E27D-C25B-821D-7FC665DAFDB0}" dt="2022-09-23T09:01:37.888" v="1083" actId="20577"/>
          <ac:spMkLst>
            <pc:docMk/>
            <pc:sldMk cId="437960021" sldId="344"/>
            <ac:spMk id="2" creationId="{4518C24D-DAAD-5EF7-B7CC-D12B23676D87}"/>
          </ac:spMkLst>
        </pc:spChg>
        <pc:spChg chg="mod">
          <ac:chgData name="Anders Reimers Larsen" userId="S::arl@cisu.dk::aac479ad-68c8-4e75-9016-755b23bb84a4" providerId="AD" clId="Web-{ABCC1AD5-E27D-C25B-821D-7FC665DAFDB0}" dt="2022-09-23T09:07:40.893" v="1639" actId="20577"/>
          <ac:spMkLst>
            <pc:docMk/>
            <pc:sldMk cId="437960021" sldId="344"/>
            <ac:spMk id="3" creationId="{CD192849-3652-A775-FC69-D84238590796}"/>
          </ac:spMkLst>
        </pc:spChg>
        <pc:spChg chg="mod">
          <ac:chgData name="Anders Reimers Larsen" userId="S::arl@cisu.dk::aac479ad-68c8-4e75-9016-755b23bb84a4" providerId="AD" clId="Web-{ABCC1AD5-E27D-C25B-821D-7FC665DAFDB0}" dt="2022-09-23T09:45:48.296" v="3879" actId="20577"/>
          <ac:spMkLst>
            <pc:docMk/>
            <pc:sldMk cId="437960021" sldId="344"/>
            <ac:spMk id="4" creationId="{3D6B49E3-E209-B4BC-3D86-DB10C88A1466}"/>
          </ac:spMkLst>
        </pc:spChg>
      </pc:sldChg>
      <pc:sldChg chg="modSp new">
        <pc:chgData name="Anders Reimers Larsen" userId="S::arl@cisu.dk::aac479ad-68c8-4e75-9016-755b23bb84a4" providerId="AD" clId="Web-{ABCC1AD5-E27D-C25B-821D-7FC665DAFDB0}" dt="2022-09-23T10:00:18.134" v="4293" actId="20577"/>
        <pc:sldMkLst>
          <pc:docMk/>
          <pc:sldMk cId="1717855191" sldId="345"/>
        </pc:sldMkLst>
        <pc:spChg chg="mod">
          <ac:chgData name="Anders Reimers Larsen" userId="S::arl@cisu.dk::aac479ad-68c8-4e75-9016-755b23bb84a4" providerId="AD" clId="Web-{ABCC1AD5-E27D-C25B-821D-7FC665DAFDB0}" dt="2022-09-23T09:02:08.389" v="1112" actId="20577"/>
          <ac:spMkLst>
            <pc:docMk/>
            <pc:sldMk cId="1717855191" sldId="345"/>
            <ac:spMk id="2" creationId="{454E21EA-114F-41B6-E8D2-3AD3F791FC68}"/>
          </ac:spMkLst>
        </pc:spChg>
        <pc:spChg chg="mod">
          <ac:chgData name="Anders Reimers Larsen" userId="S::arl@cisu.dk::aac479ad-68c8-4e75-9016-755b23bb84a4" providerId="AD" clId="Web-{ABCC1AD5-E27D-C25B-821D-7FC665DAFDB0}" dt="2022-09-23T09:03:41.218" v="1315" actId="20577"/>
          <ac:spMkLst>
            <pc:docMk/>
            <pc:sldMk cId="1717855191" sldId="345"/>
            <ac:spMk id="3" creationId="{BEEA2F2C-DA6B-15FD-29E3-051F8542E105}"/>
          </ac:spMkLst>
        </pc:spChg>
        <pc:spChg chg="mod">
          <ac:chgData name="Anders Reimers Larsen" userId="S::arl@cisu.dk::aac479ad-68c8-4e75-9016-755b23bb84a4" providerId="AD" clId="Web-{ABCC1AD5-E27D-C25B-821D-7FC665DAFDB0}" dt="2022-09-23T10:00:18.134" v="4293" actId="20577"/>
          <ac:spMkLst>
            <pc:docMk/>
            <pc:sldMk cId="1717855191" sldId="345"/>
            <ac:spMk id="4" creationId="{6D254315-A401-F931-8A5F-5D45412970A4}"/>
          </ac:spMkLst>
        </pc:spChg>
      </pc:sldChg>
      <pc:sldChg chg="modSp new">
        <pc:chgData name="Anders Reimers Larsen" userId="S::arl@cisu.dk::aac479ad-68c8-4e75-9016-755b23bb84a4" providerId="AD" clId="Web-{ABCC1AD5-E27D-C25B-821D-7FC665DAFDB0}" dt="2022-09-23T09:32:28.723" v="3445" actId="20577"/>
        <pc:sldMkLst>
          <pc:docMk/>
          <pc:sldMk cId="2476756423" sldId="346"/>
        </pc:sldMkLst>
        <pc:spChg chg="mod">
          <ac:chgData name="Anders Reimers Larsen" userId="S::arl@cisu.dk::aac479ad-68c8-4e75-9016-755b23bb84a4" providerId="AD" clId="Web-{ABCC1AD5-E27D-C25B-821D-7FC665DAFDB0}" dt="2022-09-23T09:14:15.960" v="2223" actId="20577"/>
          <ac:spMkLst>
            <pc:docMk/>
            <pc:sldMk cId="2476756423" sldId="346"/>
            <ac:spMk id="2" creationId="{6EE7D225-0B3A-5A09-4F5D-893832513BBE}"/>
          </ac:spMkLst>
        </pc:spChg>
        <pc:spChg chg="mod">
          <ac:chgData name="Anders Reimers Larsen" userId="S::arl@cisu.dk::aac479ad-68c8-4e75-9016-755b23bb84a4" providerId="AD" clId="Web-{ABCC1AD5-E27D-C25B-821D-7FC665DAFDB0}" dt="2022-09-23T09:32:28.723" v="3445" actId="20577"/>
          <ac:spMkLst>
            <pc:docMk/>
            <pc:sldMk cId="2476756423" sldId="346"/>
            <ac:spMk id="3" creationId="{CAB70932-ED4F-9507-3C60-BD850B12E0F5}"/>
          </ac:spMkLst>
        </pc:spChg>
        <pc:spChg chg="mod">
          <ac:chgData name="Anders Reimers Larsen" userId="S::arl@cisu.dk::aac479ad-68c8-4e75-9016-755b23bb84a4" providerId="AD" clId="Web-{ABCC1AD5-E27D-C25B-821D-7FC665DAFDB0}" dt="2022-09-23T09:30:39.566" v="3369" actId="20577"/>
          <ac:spMkLst>
            <pc:docMk/>
            <pc:sldMk cId="2476756423" sldId="346"/>
            <ac:spMk id="4" creationId="{47ABD50F-9DA0-39A7-7103-E0084E6DD899}"/>
          </ac:spMkLst>
        </pc:spChg>
      </pc:sldChg>
      <pc:sldChg chg="modSp new">
        <pc:chgData name="Anders Reimers Larsen" userId="S::arl@cisu.dk::aac479ad-68c8-4e75-9016-755b23bb84a4" providerId="AD" clId="Web-{ABCC1AD5-E27D-C25B-821D-7FC665DAFDB0}" dt="2022-09-23T09:40:26.339" v="3822" actId="20577"/>
        <pc:sldMkLst>
          <pc:docMk/>
          <pc:sldMk cId="1135796882" sldId="347"/>
        </pc:sldMkLst>
        <pc:spChg chg="mod">
          <ac:chgData name="Anders Reimers Larsen" userId="S::arl@cisu.dk::aac479ad-68c8-4e75-9016-755b23bb84a4" providerId="AD" clId="Web-{ABCC1AD5-E27D-C25B-821D-7FC665DAFDB0}" dt="2022-09-23T09:32:38.364" v="3457" actId="20577"/>
          <ac:spMkLst>
            <pc:docMk/>
            <pc:sldMk cId="1135796882" sldId="347"/>
            <ac:spMk id="2" creationId="{6A811494-2387-DF0D-953B-116B1536474F}"/>
          </ac:spMkLst>
        </pc:spChg>
        <pc:spChg chg="mod">
          <ac:chgData name="Anders Reimers Larsen" userId="S::arl@cisu.dk::aac479ad-68c8-4e75-9016-755b23bb84a4" providerId="AD" clId="Web-{ABCC1AD5-E27D-C25B-821D-7FC665DAFDB0}" dt="2022-09-23T09:36:49.633" v="3616" actId="20577"/>
          <ac:spMkLst>
            <pc:docMk/>
            <pc:sldMk cId="1135796882" sldId="347"/>
            <ac:spMk id="3" creationId="{2D85452A-B1A0-934C-8BF9-28A0D0BC0B40}"/>
          </ac:spMkLst>
        </pc:spChg>
        <pc:spChg chg="mod">
          <ac:chgData name="Anders Reimers Larsen" userId="S::arl@cisu.dk::aac479ad-68c8-4e75-9016-755b23bb84a4" providerId="AD" clId="Web-{ABCC1AD5-E27D-C25B-821D-7FC665DAFDB0}" dt="2022-09-23T09:40:26.339" v="3822" actId="20577"/>
          <ac:spMkLst>
            <pc:docMk/>
            <pc:sldMk cId="1135796882" sldId="347"/>
            <ac:spMk id="4" creationId="{00416F0B-F4C8-3F7E-C2D0-CF090402DFF8}"/>
          </ac:spMkLst>
        </pc:spChg>
      </pc:sldChg>
    </pc:docChg>
  </pc:docChgLst>
  <pc:docChgLst>
    <pc:chgData name="Anders Reimers Larsen" userId="aac479ad-68c8-4e75-9016-755b23bb84a4" providerId="ADAL" clId="{5AE022C8-CE34-47AA-AB95-71E69DB64B9C}"/>
    <pc:docChg chg="undo custSel addSld delSld modSld sldOrd modSection">
      <pc:chgData name="Anders Reimers Larsen" userId="aac479ad-68c8-4e75-9016-755b23bb84a4" providerId="ADAL" clId="{5AE022C8-CE34-47AA-AB95-71E69DB64B9C}" dt="2022-10-07T12:16:32.316" v="13969"/>
      <pc:docMkLst>
        <pc:docMk/>
      </pc:docMkLst>
      <pc:sldChg chg="modSp mod">
        <pc:chgData name="Anders Reimers Larsen" userId="aac479ad-68c8-4e75-9016-755b23bb84a4" providerId="ADAL" clId="{5AE022C8-CE34-47AA-AB95-71E69DB64B9C}" dt="2022-10-03T07:12:32.309" v="9983" actId="20577"/>
        <pc:sldMkLst>
          <pc:docMk/>
          <pc:sldMk cId="1380507706" sldId="338"/>
        </pc:sldMkLst>
        <pc:spChg chg="mod">
          <ac:chgData name="Anders Reimers Larsen" userId="aac479ad-68c8-4e75-9016-755b23bb84a4" providerId="ADAL" clId="{5AE022C8-CE34-47AA-AB95-71E69DB64B9C}" dt="2022-10-03T07:12:32.309" v="9983" actId="20577"/>
          <ac:spMkLst>
            <pc:docMk/>
            <pc:sldMk cId="1380507706" sldId="338"/>
            <ac:spMk id="8" creationId="{27F992EC-AE7D-4493-A5D4-67452BE14250}"/>
          </ac:spMkLst>
        </pc:spChg>
        <pc:spChg chg="mod">
          <ac:chgData name="Anders Reimers Larsen" userId="aac479ad-68c8-4e75-9016-755b23bb84a4" providerId="ADAL" clId="{5AE022C8-CE34-47AA-AB95-71E69DB64B9C}" dt="2022-10-03T07:12:26.804" v="9982" actId="20577"/>
          <ac:spMkLst>
            <pc:docMk/>
            <pc:sldMk cId="1380507706" sldId="338"/>
            <ac:spMk id="10" creationId="{14C820EB-DE22-484C-9247-7DD2848EE75B}"/>
          </ac:spMkLst>
        </pc:spChg>
      </pc:sldChg>
      <pc:sldChg chg="modSp mod modNotesTx">
        <pc:chgData name="Anders Reimers Larsen" userId="aac479ad-68c8-4e75-9016-755b23bb84a4" providerId="ADAL" clId="{5AE022C8-CE34-47AA-AB95-71E69DB64B9C}" dt="2022-09-30T06:51:37.707" v="3324" actId="20577"/>
        <pc:sldMkLst>
          <pc:docMk/>
          <pc:sldMk cId="2509343548" sldId="339"/>
        </pc:sldMkLst>
        <pc:spChg chg="mod">
          <ac:chgData name="Anders Reimers Larsen" userId="aac479ad-68c8-4e75-9016-755b23bb84a4" providerId="ADAL" clId="{5AE022C8-CE34-47AA-AB95-71E69DB64B9C}" dt="2022-09-30T06:49:58.934" v="3023" actId="20577"/>
          <ac:spMkLst>
            <pc:docMk/>
            <pc:sldMk cId="2509343548" sldId="339"/>
            <ac:spMk id="3" creationId="{BB0AF7C5-E71D-4D7D-A9F0-043DECF36782}"/>
          </ac:spMkLst>
        </pc:spChg>
      </pc:sldChg>
      <pc:sldChg chg="modSp del mod ord">
        <pc:chgData name="Anders Reimers Larsen" userId="aac479ad-68c8-4e75-9016-755b23bb84a4" providerId="ADAL" clId="{5AE022C8-CE34-47AA-AB95-71E69DB64B9C}" dt="2022-10-03T08:01:40.776" v="13560" actId="47"/>
        <pc:sldMkLst>
          <pc:docMk/>
          <pc:sldMk cId="1147576943" sldId="341"/>
        </pc:sldMkLst>
        <pc:spChg chg="mod">
          <ac:chgData name="Anders Reimers Larsen" userId="aac479ad-68c8-4e75-9016-755b23bb84a4" providerId="ADAL" clId="{5AE022C8-CE34-47AA-AB95-71E69DB64B9C}" dt="2022-10-03T07:58:37.742" v="12742" actId="21"/>
          <ac:spMkLst>
            <pc:docMk/>
            <pc:sldMk cId="1147576943" sldId="341"/>
            <ac:spMk id="3" creationId="{4D31FFBF-BF12-45C6-9543-F70973985208}"/>
          </ac:spMkLst>
        </pc:spChg>
        <pc:spChg chg="mod">
          <ac:chgData name="Anders Reimers Larsen" userId="aac479ad-68c8-4e75-9016-755b23bb84a4" providerId="ADAL" clId="{5AE022C8-CE34-47AA-AB95-71E69DB64B9C}" dt="2022-09-30T06:54:53.050" v="3605" actId="20577"/>
          <ac:spMkLst>
            <pc:docMk/>
            <pc:sldMk cId="1147576943" sldId="341"/>
            <ac:spMk id="8" creationId="{D45EEB1A-36E1-4E95-A93A-A81327B3103A}"/>
          </ac:spMkLst>
        </pc:spChg>
      </pc:sldChg>
      <pc:sldChg chg="modSp del mod ord">
        <pc:chgData name="Anders Reimers Larsen" userId="aac479ad-68c8-4e75-9016-755b23bb84a4" providerId="ADAL" clId="{5AE022C8-CE34-47AA-AB95-71E69DB64B9C}" dt="2022-10-03T07:47:18.663" v="12524" actId="2696"/>
        <pc:sldMkLst>
          <pc:docMk/>
          <pc:sldMk cId="3274498067" sldId="342"/>
        </pc:sldMkLst>
        <pc:spChg chg="mod">
          <ac:chgData name="Anders Reimers Larsen" userId="aac479ad-68c8-4e75-9016-755b23bb84a4" providerId="ADAL" clId="{5AE022C8-CE34-47AA-AB95-71E69DB64B9C}" dt="2022-10-03T07:41:20.626" v="11985" actId="21"/>
          <ac:spMkLst>
            <pc:docMk/>
            <pc:sldMk cId="3274498067" sldId="342"/>
            <ac:spMk id="3" creationId="{6A7E3787-6C38-274E-91BA-D93C75F49DFC}"/>
          </ac:spMkLst>
        </pc:spChg>
        <pc:spChg chg="mod">
          <ac:chgData name="Anders Reimers Larsen" userId="aac479ad-68c8-4e75-9016-755b23bb84a4" providerId="ADAL" clId="{5AE022C8-CE34-47AA-AB95-71E69DB64B9C}" dt="2022-10-03T07:42:41.288" v="12004" actId="27636"/>
          <ac:spMkLst>
            <pc:docMk/>
            <pc:sldMk cId="3274498067" sldId="342"/>
            <ac:spMk id="4" creationId="{6C096D20-11AE-5124-B74B-FAEAB900B12F}"/>
          </ac:spMkLst>
        </pc:spChg>
      </pc:sldChg>
      <pc:sldChg chg="modSp mod ord modAnim modNotesTx">
        <pc:chgData name="Anders Reimers Larsen" userId="aac479ad-68c8-4e75-9016-755b23bb84a4" providerId="ADAL" clId="{5AE022C8-CE34-47AA-AB95-71E69DB64B9C}" dt="2022-09-30T07:10:47.987" v="5404" actId="20577"/>
        <pc:sldMkLst>
          <pc:docMk/>
          <pc:sldMk cId="2873254906" sldId="343"/>
        </pc:sldMkLst>
        <pc:spChg chg="mod">
          <ac:chgData name="Anders Reimers Larsen" userId="aac479ad-68c8-4e75-9016-755b23bb84a4" providerId="ADAL" clId="{5AE022C8-CE34-47AA-AB95-71E69DB64B9C}" dt="2022-09-30T07:07:48.225" v="4895" actId="20577"/>
          <ac:spMkLst>
            <pc:docMk/>
            <pc:sldMk cId="2873254906" sldId="343"/>
            <ac:spMk id="3" creationId="{B6739751-A1CE-90A4-6494-12240382513C}"/>
          </ac:spMkLst>
        </pc:spChg>
        <pc:spChg chg="mod">
          <ac:chgData name="Anders Reimers Larsen" userId="aac479ad-68c8-4e75-9016-755b23bb84a4" providerId="ADAL" clId="{5AE022C8-CE34-47AA-AB95-71E69DB64B9C}" dt="2022-09-30T06:56:19.791" v="3645" actId="21"/>
          <ac:spMkLst>
            <pc:docMk/>
            <pc:sldMk cId="2873254906" sldId="343"/>
            <ac:spMk id="4" creationId="{AE64988A-85B5-6F50-909A-DED4EAE48FCC}"/>
          </ac:spMkLst>
        </pc:spChg>
        <pc:spChg chg="mod">
          <ac:chgData name="Anders Reimers Larsen" userId="aac479ad-68c8-4e75-9016-755b23bb84a4" providerId="ADAL" clId="{5AE022C8-CE34-47AA-AB95-71E69DB64B9C}" dt="2022-09-30T06:55:05.453" v="3626" actId="20577"/>
          <ac:spMkLst>
            <pc:docMk/>
            <pc:sldMk cId="2873254906" sldId="343"/>
            <ac:spMk id="8" creationId="{220A0FD6-3E4F-6717-219F-B7829E8BF067}"/>
          </ac:spMkLst>
        </pc:spChg>
      </pc:sldChg>
      <pc:sldChg chg="modSp mod ord modAnim modNotesTx">
        <pc:chgData name="Anders Reimers Larsen" userId="aac479ad-68c8-4e75-9016-755b23bb84a4" providerId="ADAL" clId="{5AE022C8-CE34-47AA-AB95-71E69DB64B9C}" dt="2022-10-03T07:53:56.628" v="12565" actId="12"/>
        <pc:sldMkLst>
          <pc:docMk/>
          <pc:sldMk cId="437960021" sldId="344"/>
        </pc:sldMkLst>
        <pc:spChg chg="mod">
          <ac:chgData name="Anders Reimers Larsen" userId="aac479ad-68c8-4e75-9016-755b23bb84a4" providerId="ADAL" clId="{5AE022C8-CE34-47AA-AB95-71E69DB64B9C}" dt="2022-10-03T07:53:49.089" v="12563" actId="12"/>
          <ac:spMkLst>
            <pc:docMk/>
            <pc:sldMk cId="437960021" sldId="344"/>
            <ac:spMk id="3" creationId="{CD192849-3652-A775-FC69-D84238590796}"/>
          </ac:spMkLst>
        </pc:spChg>
        <pc:spChg chg="mod">
          <ac:chgData name="Anders Reimers Larsen" userId="aac479ad-68c8-4e75-9016-755b23bb84a4" providerId="ADAL" clId="{5AE022C8-CE34-47AA-AB95-71E69DB64B9C}" dt="2022-10-03T07:53:56.628" v="12565" actId="12"/>
          <ac:spMkLst>
            <pc:docMk/>
            <pc:sldMk cId="437960021" sldId="344"/>
            <ac:spMk id="4" creationId="{3D6B49E3-E209-B4BC-3D86-DB10C88A1466}"/>
          </ac:spMkLst>
        </pc:spChg>
        <pc:spChg chg="mod">
          <ac:chgData name="Anders Reimers Larsen" userId="aac479ad-68c8-4e75-9016-755b23bb84a4" providerId="ADAL" clId="{5AE022C8-CE34-47AA-AB95-71E69DB64B9C}" dt="2022-10-03T07:47:47.736" v="12562" actId="20577"/>
          <ac:spMkLst>
            <pc:docMk/>
            <pc:sldMk cId="437960021" sldId="344"/>
            <ac:spMk id="8" creationId="{78AD286D-181E-8AD3-C407-7B53055668E1}"/>
          </ac:spMkLst>
        </pc:spChg>
      </pc:sldChg>
      <pc:sldChg chg="addSp delSp modSp mod ord modClrScheme modAnim chgLayout modNotesTx">
        <pc:chgData name="Anders Reimers Larsen" userId="aac479ad-68c8-4e75-9016-755b23bb84a4" providerId="ADAL" clId="{5AE022C8-CE34-47AA-AB95-71E69DB64B9C}" dt="2022-10-07T12:16:32.316" v="13969"/>
        <pc:sldMkLst>
          <pc:docMk/>
          <pc:sldMk cId="1717855191" sldId="345"/>
        </pc:sldMkLst>
        <pc:spChg chg="mod ord">
          <ac:chgData name="Anders Reimers Larsen" userId="aac479ad-68c8-4e75-9016-755b23bb84a4" providerId="ADAL" clId="{5AE022C8-CE34-47AA-AB95-71E69DB64B9C}" dt="2022-10-03T07:43:56.165" v="12292" actId="700"/>
          <ac:spMkLst>
            <pc:docMk/>
            <pc:sldMk cId="1717855191" sldId="345"/>
            <ac:spMk id="2" creationId="{454E21EA-114F-41B6-E8D2-3AD3F791FC68}"/>
          </ac:spMkLst>
        </pc:spChg>
        <pc:spChg chg="mod ord">
          <ac:chgData name="Anders Reimers Larsen" userId="aac479ad-68c8-4e75-9016-755b23bb84a4" providerId="ADAL" clId="{5AE022C8-CE34-47AA-AB95-71E69DB64B9C}" dt="2022-10-03T07:43:56.165" v="12292" actId="700"/>
          <ac:spMkLst>
            <pc:docMk/>
            <pc:sldMk cId="1717855191" sldId="345"/>
            <ac:spMk id="3" creationId="{BEEA2F2C-DA6B-15FD-29E3-051F8542E105}"/>
          </ac:spMkLst>
        </pc:spChg>
        <pc:spChg chg="del mod">
          <ac:chgData name="Anders Reimers Larsen" userId="aac479ad-68c8-4e75-9016-755b23bb84a4" providerId="ADAL" clId="{5AE022C8-CE34-47AA-AB95-71E69DB64B9C}" dt="2022-09-30T07:54:51.579" v="9899" actId="700"/>
          <ac:spMkLst>
            <pc:docMk/>
            <pc:sldMk cId="1717855191" sldId="345"/>
            <ac:spMk id="4" creationId="{6D254315-A401-F931-8A5F-5D45412970A4}"/>
          </ac:spMkLst>
        </pc:spChg>
        <pc:spChg chg="mod ord">
          <ac:chgData name="Anders Reimers Larsen" userId="aac479ad-68c8-4e75-9016-755b23bb84a4" providerId="ADAL" clId="{5AE022C8-CE34-47AA-AB95-71E69DB64B9C}" dt="2022-10-03T07:43:56.165" v="12292" actId="700"/>
          <ac:spMkLst>
            <pc:docMk/>
            <pc:sldMk cId="1717855191" sldId="345"/>
            <ac:spMk id="5" creationId="{B2B267A7-2E6B-5901-1672-CFE65DCAC5B3}"/>
          </ac:spMkLst>
        </pc:spChg>
        <pc:spChg chg="mod ord">
          <ac:chgData name="Anders Reimers Larsen" userId="aac479ad-68c8-4e75-9016-755b23bb84a4" providerId="ADAL" clId="{5AE022C8-CE34-47AA-AB95-71E69DB64B9C}" dt="2022-10-03T07:43:56.165" v="12292" actId="700"/>
          <ac:spMkLst>
            <pc:docMk/>
            <pc:sldMk cId="1717855191" sldId="345"/>
            <ac:spMk id="6" creationId="{22B47F2D-8F44-C24A-2223-2BCBC08A4C88}"/>
          </ac:spMkLst>
        </pc:spChg>
        <pc:spChg chg="mod ord">
          <ac:chgData name="Anders Reimers Larsen" userId="aac479ad-68c8-4e75-9016-755b23bb84a4" providerId="ADAL" clId="{5AE022C8-CE34-47AA-AB95-71E69DB64B9C}" dt="2022-10-03T07:43:56.165" v="12292" actId="700"/>
          <ac:spMkLst>
            <pc:docMk/>
            <pc:sldMk cId="1717855191" sldId="345"/>
            <ac:spMk id="7" creationId="{5354361A-9C9C-21C2-EE91-7BEB452B5A1E}"/>
          </ac:spMkLst>
        </pc:spChg>
        <pc:spChg chg="mod ord">
          <ac:chgData name="Anders Reimers Larsen" userId="aac479ad-68c8-4e75-9016-755b23bb84a4" providerId="ADAL" clId="{5AE022C8-CE34-47AA-AB95-71E69DB64B9C}" dt="2022-10-03T07:43:56.165" v="12292" actId="700"/>
          <ac:spMkLst>
            <pc:docMk/>
            <pc:sldMk cId="1717855191" sldId="345"/>
            <ac:spMk id="8" creationId="{D89E05E7-46B8-D1D1-ADD1-BE6C6E9613D7}"/>
          </ac:spMkLst>
        </pc:spChg>
        <pc:spChg chg="add mod ord">
          <ac:chgData name="Anders Reimers Larsen" userId="aac479ad-68c8-4e75-9016-755b23bb84a4" providerId="ADAL" clId="{5AE022C8-CE34-47AA-AB95-71E69DB64B9C}" dt="2022-10-07T12:16:32.316" v="13969"/>
          <ac:spMkLst>
            <pc:docMk/>
            <pc:sldMk cId="1717855191" sldId="345"/>
            <ac:spMk id="9" creationId="{59B6E05C-EB61-A5C6-44F5-25D3F0BBE76F}"/>
          </ac:spMkLst>
        </pc:spChg>
      </pc:sldChg>
      <pc:sldChg chg="addSp delSp modSp mod ord modClrScheme modAnim chgLayout modNotesTx">
        <pc:chgData name="Anders Reimers Larsen" userId="aac479ad-68c8-4e75-9016-755b23bb84a4" providerId="ADAL" clId="{5AE022C8-CE34-47AA-AB95-71E69DB64B9C}" dt="2022-09-30T07:31:30.480" v="8368" actId="27636"/>
        <pc:sldMkLst>
          <pc:docMk/>
          <pc:sldMk cId="2476756423" sldId="346"/>
        </pc:sldMkLst>
        <pc:spChg chg="mod ord">
          <ac:chgData name="Anders Reimers Larsen" userId="aac479ad-68c8-4e75-9016-755b23bb84a4" providerId="ADAL" clId="{5AE022C8-CE34-47AA-AB95-71E69DB64B9C}" dt="2022-09-30T07:31:30.480" v="8368" actId="27636"/>
          <ac:spMkLst>
            <pc:docMk/>
            <pc:sldMk cId="2476756423" sldId="346"/>
            <ac:spMk id="2" creationId="{6EE7D225-0B3A-5A09-4F5D-893832513BBE}"/>
          </ac:spMkLst>
        </pc:spChg>
        <pc:spChg chg="mod ord">
          <ac:chgData name="Anders Reimers Larsen" userId="aac479ad-68c8-4e75-9016-755b23bb84a4" providerId="ADAL" clId="{5AE022C8-CE34-47AA-AB95-71E69DB64B9C}" dt="2022-09-30T07:26:52.978" v="7565" actId="6549"/>
          <ac:spMkLst>
            <pc:docMk/>
            <pc:sldMk cId="2476756423" sldId="346"/>
            <ac:spMk id="3" creationId="{CAB70932-ED4F-9507-3C60-BD850B12E0F5}"/>
          </ac:spMkLst>
        </pc:spChg>
        <pc:spChg chg="del mod">
          <ac:chgData name="Anders Reimers Larsen" userId="aac479ad-68c8-4e75-9016-755b23bb84a4" providerId="ADAL" clId="{5AE022C8-CE34-47AA-AB95-71E69DB64B9C}" dt="2022-09-30T07:12:36.700" v="5460" actId="700"/>
          <ac:spMkLst>
            <pc:docMk/>
            <pc:sldMk cId="2476756423" sldId="346"/>
            <ac:spMk id="4" creationId="{47ABD50F-9DA0-39A7-7103-E0084E6DD899}"/>
          </ac:spMkLst>
        </pc:spChg>
        <pc:spChg chg="mod ord">
          <ac:chgData name="Anders Reimers Larsen" userId="aac479ad-68c8-4e75-9016-755b23bb84a4" providerId="ADAL" clId="{5AE022C8-CE34-47AA-AB95-71E69DB64B9C}" dt="2022-09-30T07:16:26.812" v="5537" actId="700"/>
          <ac:spMkLst>
            <pc:docMk/>
            <pc:sldMk cId="2476756423" sldId="346"/>
            <ac:spMk id="5" creationId="{ECE44AF2-3FBB-7B1C-5A68-A758A04A9039}"/>
          </ac:spMkLst>
        </pc:spChg>
        <pc:spChg chg="mod ord">
          <ac:chgData name="Anders Reimers Larsen" userId="aac479ad-68c8-4e75-9016-755b23bb84a4" providerId="ADAL" clId="{5AE022C8-CE34-47AA-AB95-71E69DB64B9C}" dt="2022-09-30T07:16:26.812" v="5537" actId="700"/>
          <ac:spMkLst>
            <pc:docMk/>
            <pc:sldMk cId="2476756423" sldId="346"/>
            <ac:spMk id="6" creationId="{452C5DA9-BF6E-F590-CC29-4EE212655E68}"/>
          </ac:spMkLst>
        </pc:spChg>
        <pc:spChg chg="mod ord">
          <ac:chgData name="Anders Reimers Larsen" userId="aac479ad-68c8-4e75-9016-755b23bb84a4" providerId="ADAL" clId="{5AE022C8-CE34-47AA-AB95-71E69DB64B9C}" dt="2022-09-30T07:16:26.812" v="5537" actId="700"/>
          <ac:spMkLst>
            <pc:docMk/>
            <pc:sldMk cId="2476756423" sldId="346"/>
            <ac:spMk id="7" creationId="{596A7A15-7A51-AC5A-5A31-A48825A3F0CD}"/>
          </ac:spMkLst>
        </pc:spChg>
        <pc:spChg chg="mod ord">
          <ac:chgData name="Anders Reimers Larsen" userId="aac479ad-68c8-4e75-9016-755b23bb84a4" providerId="ADAL" clId="{5AE022C8-CE34-47AA-AB95-71E69DB64B9C}" dt="2022-09-30T07:16:26.812" v="5537" actId="700"/>
          <ac:spMkLst>
            <pc:docMk/>
            <pc:sldMk cId="2476756423" sldId="346"/>
            <ac:spMk id="8" creationId="{B9B11F0E-D188-5651-F624-AE20FE7F9067}"/>
          </ac:spMkLst>
        </pc:spChg>
        <pc:spChg chg="add mod ord">
          <ac:chgData name="Anders Reimers Larsen" userId="aac479ad-68c8-4e75-9016-755b23bb84a4" providerId="ADAL" clId="{5AE022C8-CE34-47AA-AB95-71E69DB64B9C}" dt="2022-09-30T07:16:26.812" v="5537" actId="700"/>
          <ac:spMkLst>
            <pc:docMk/>
            <pc:sldMk cId="2476756423" sldId="346"/>
            <ac:spMk id="11" creationId="{73152EC4-EE84-6AD8-96D3-CFEF1A5565C6}"/>
          </ac:spMkLst>
        </pc:spChg>
        <pc:picChg chg="add mod">
          <ac:chgData name="Anders Reimers Larsen" userId="aac479ad-68c8-4e75-9016-755b23bb84a4" providerId="ADAL" clId="{5AE022C8-CE34-47AA-AB95-71E69DB64B9C}" dt="2022-09-30T07:16:34.924" v="5539" actId="1076"/>
          <ac:picMkLst>
            <pc:docMk/>
            <pc:sldMk cId="2476756423" sldId="346"/>
            <ac:picMk id="10" creationId="{EB95BB34-40DD-882E-D121-2A20C727997B}"/>
          </ac:picMkLst>
        </pc:picChg>
      </pc:sldChg>
      <pc:sldChg chg="addSp modSp mod modNotesTx">
        <pc:chgData name="Anders Reimers Larsen" userId="aac479ad-68c8-4e75-9016-755b23bb84a4" providerId="ADAL" clId="{5AE022C8-CE34-47AA-AB95-71E69DB64B9C}" dt="2022-10-07T12:15:44.274" v="13961" actId="6549"/>
        <pc:sldMkLst>
          <pc:docMk/>
          <pc:sldMk cId="1135796882" sldId="347"/>
        </pc:sldMkLst>
        <pc:spChg chg="mod">
          <ac:chgData name="Anders Reimers Larsen" userId="aac479ad-68c8-4e75-9016-755b23bb84a4" providerId="ADAL" clId="{5AE022C8-CE34-47AA-AB95-71E69DB64B9C}" dt="2022-10-07T12:15:44.274" v="13961" actId="6549"/>
          <ac:spMkLst>
            <pc:docMk/>
            <pc:sldMk cId="1135796882" sldId="347"/>
            <ac:spMk id="3" creationId="{2D85452A-B1A0-934C-8BF9-28A0D0BC0B40}"/>
          </ac:spMkLst>
        </pc:spChg>
        <pc:spChg chg="mod">
          <ac:chgData name="Anders Reimers Larsen" userId="aac479ad-68c8-4e75-9016-755b23bb84a4" providerId="ADAL" clId="{5AE022C8-CE34-47AA-AB95-71E69DB64B9C}" dt="2022-09-30T07:31:56.339" v="8383" actId="21"/>
          <ac:spMkLst>
            <pc:docMk/>
            <pc:sldMk cId="1135796882" sldId="347"/>
            <ac:spMk id="4" creationId="{00416F0B-F4C8-3F7E-C2D0-CF090402DFF8}"/>
          </ac:spMkLst>
        </pc:spChg>
        <pc:spChg chg="mod">
          <ac:chgData name="Anders Reimers Larsen" userId="aac479ad-68c8-4e75-9016-755b23bb84a4" providerId="ADAL" clId="{5AE022C8-CE34-47AA-AB95-71E69DB64B9C}" dt="2022-09-30T07:34:27.985" v="8429" actId="20577"/>
          <ac:spMkLst>
            <pc:docMk/>
            <pc:sldMk cId="1135796882" sldId="347"/>
            <ac:spMk id="8" creationId="{638A1FA0-829F-3B97-A704-22B8AF53C648}"/>
          </ac:spMkLst>
        </pc:spChg>
        <pc:picChg chg="add mod">
          <ac:chgData name="Anders Reimers Larsen" userId="aac479ad-68c8-4e75-9016-755b23bb84a4" providerId="ADAL" clId="{5AE022C8-CE34-47AA-AB95-71E69DB64B9C}" dt="2022-09-30T07:32:23.036" v="8392" actId="1076"/>
          <ac:picMkLst>
            <pc:docMk/>
            <pc:sldMk cId="1135796882" sldId="347"/>
            <ac:picMk id="10" creationId="{30DF7E7A-9CAF-4DAD-D364-29975D312DB3}"/>
          </ac:picMkLst>
        </pc:picChg>
      </pc:sldChg>
      <pc:sldChg chg="modSp new mod ord">
        <pc:chgData name="Anders Reimers Larsen" userId="aac479ad-68c8-4e75-9016-755b23bb84a4" providerId="ADAL" clId="{5AE022C8-CE34-47AA-AB95-71E69DB64B9C}" dt="2022-09-30T06:58:26.836" v="4072"/>
        <pc:sldMkLst>
          <pc:docMk/>
          <pc:sldMk cId="1871216141" sldId="348"/>
        </pc:sldMkLst>
        <pc:spChg chg="mod">
          <ac:chgData name="Anders Reimers Larsen" userId="aac479ad-68c8-4e75-9016-755b23bb84a4" providerId="ADAL" clId="{5AE022C8-CE34-47AA-AB95-71E69DB64B9C}" dt="2022-09-30T06:53:03.707" v="3337" actId="20577"/>
          <ac:spMkLst>
            <pc:docMk/>
            <pc:sldMk cId="1871216141" sldId="348"/>
            <ac:spMk id="2" creationId="{46715A65-B4D5-5C3E-19BF-017006996996}"/>
          </ac:spMkLst>
        </pc:spChg>
        <pc:spChg chg="mod">
          <ac:chgData name="Anders Reimers Larsen" userId="aac479ad-68c8-4e75-9016-755b23bb84a4" providerId="ADAL" clId="{5AE022C8-CE34-47AA-AB95-71E69DB64B9C}" dt="2022-09-30T06:54:29.368" v="3588" actId="20577"/>
          <ac:spMkLst>
            <pc:docMk/>
            <pc:sldMk cId="1871216141" sldId="348"/>
            <ac:spMk id="3" creationId="{77BF32ED-21BC-B706-623A-118788521684}"/>
          </ac:spMkLst>
        </pc:spChg>
      </pc:sldChg>
      <pc:sldChg chg="modSp new mod modAnim">
        <pc:chgData name="Anders Reimers Larsen" userId="aac479ad-68c8-4e75-9016-755b23bb84a4" providerId="ADAL" clId="{5AE022C8-CE34-47AA-AB95-71E69DB64B9C}" dt="2022-10-07T12:15:26.191" v="13958" actId="6549"/>
        <pc:sldMkLst>
          <pc:docMk/>
          <pc:sldMk cId="3679693206" sldId="349"/>
        </pc:sldMkLst>
        <pc:spChg chg="mod">
          <ac:chgData name="Anders Reimers Larsen" userId="aac479ad-68c8-4e75-9016-755b23bb84a4" providerId="ADAL" clId="{5AE022C8-CE34-47AA-AB95-71E69DB64B9C}" dt="2022-10-07T12:15:26.191" v="13958" actId="6549"/>
          <ac:spMkLst>
            <pc:docMk/>
            <pc:sldMk cId="3679693206" sldId="349"/>
            <ac:spMk id="2" creationId="{E0E98A59-E7EF-9E1C-37D8-86A860B5A6D8}"/>
          </ac:spMkLst>
        </pc:spChg>
        <pc:spChg chg="mod">
          <ac:chgData name="Anders Reimers Larsen" userId="aac479ad-68c8-4e75-9016-755b23bb84a4" providerId="ADAL" clId="{5AE022C8-CE34-47AA-AB95-71E69DB64B9C}" dt="2022-09-30T07:39:56.338" v="8727" actId="20577"/>
          <ac:spMkLst>
            <pc:docMk/>
            <pc:sldMk cId="3679693206" sldId="349"/>
            <ac:spMk id="3" creationId="{C97C4C5E-A46A-5EAC-CF95-6B54FD7198A8}"/>
          </ac:spMkLst>
        </pc:spChg>
        <pc:spChg chg="mod">
          <ac:chgData name="Anders Reimers Larsen" userId="aac479ad-68c8-4e75-9016-755b23bb84a4" providerId="ADAL" clId="{5AE022C8-CE34-47AA-AB95-71E69DB64B9C}" dt="2022-09-30T07:45:20.681" v="9169" actId="6549"/>
          <ac:spMkLst>
            <pc:docMk/>
            <pc:sldMk cId="3679693206" sldId="349"/>
            <ac:spMk id="4" creationId="{2DDA7D3B-D2A7-0435-8EFD-234817B6383C}"/>
          </ac:spMkLst>
        </pc:spChg>
        <pc:spChg chg="mod">
          <ac:chgData name="Anders Reimers Larsen" userId="aac479ad-68c8-4e75-9016-755b23bb84a4" providerId="ADAL" clId="{5AE022C8-CE34-47AA-AB95-71E69DB64B9C}" dt="2022-09-30T07:34:20.863" v="8412" actId="20577"/>
          <ac:spMkLst>
            <pc:docMk/>
            <pc:sldMk cId="3679693206" sldId="349"/>
            <ac:spMk id="8" creationId="{5F0633C4-ACD7-71CE-0FE5-B8A625894C31}"/>
          </ac:spMkLst>
        </pc:spChg>
      </pc:sldChg>
      <pc:sldChg chg="modSp new mod modNotesTx">
        <pc:chgData name="Anders Reimers Larsen" userId="aac479ad-68c8-4e75-9016-755b23bb84a4" providerId="ADAL" clId="{5AE022C8-CE34-47AA-AB95-71E69DB64B9C}" dt="2022-10-07T12:15:35.907" v="13960"/>
        <pc:sldMkLst>
          <pc:docMk/>
          <pc:sldMk cId="2734963497" sldId="350"/>
        </pc:sldMkLst>
        <pc:spChg chg="mod">
          <ac:chgData name="Anders Reimers Larsen" userId="aac479ad-68c8-4e75-9016-755b23bb84a4" providerId="ADAL" clId="{5AE022C8-CE34-47AA-AB95-71E69DB64B9C}" dt="2022-10-07T12:15:35.907" v="13960"/>
          <ac:spMkLst>
            <pc:docMk/>
            <pc:sldMk cId="2734963497" sldId="350"/>
            <ac:spMk id="2" creationId="{63D84418-DA9A-7F70-F26E-BDF82CE84A18}"/>
          </ac:spMkLst>
        </pc:spChg>
        <pc:spChg chg="mod">
          <ac:chgData name="Anders Reimers Larsen" userId="aac479ad-68c8-4e75-9016-755b23bb84a4" providerId="ADAL" clId="{5AE022C8-CE34-47AA-AB95-71E69DB64B9C}" dt="2022-09-30T07:41:22.058" v="8836" actId="20577"/>
          <ac:spMkLst>
            <pc:docMk/>
            <pc:sldMk cId="2734963497" sldId="350"/>
            <ac:spMk id="3" creationId="{9E21F597-84EB-56AA-7176-3176E06F93B7}"/>
          </ac:spMkLst>
        </pc:spChg>
        <pc:spChg chg="mod">
          <ac:chgData name="Anders Reimers Larsen" userId="aac479ad-68c8-4e75-9016-755b23bb84a4" providerId="ADAL" clId="{5AE022C8-CE34-47AA-AB95-71E69DB64B9C}" dt="2022-09-30T07:41:29.575" v="8837" actId="12"/>
          <ac:spMkLst>
            <pc:docMk/>
            <pc:sldMk cId="2734963497" sldId="350"/>
            <ac:spMk id="4" creationId="{96B42060-C077-EC90-9D86-49C993CD9D20}"/>
          </ac:spMkLst>
        </pc:spChg>
        <pc:spChg chg="mod">
          <ac:chgData name="Anders Reimers Larsen" userId="aac479ad-68c8-4e75-9016-755b23bb84a4" providerId="ADAL" clId="{5AE022C8-CE34-47AA-AB95-71E69DB64B9C}" dt="2022-09-30T07:39:04.712" v="8699" actId="20577"/>
          <ac:spMkLst>
            <pc:docMk/>
            <pc:sldMk cId="2734963497" sldId="350"/>
            <ac:spMk id="8" creationId="{3D2D5E50-6D29-5BDC-C8A7-F6E267F4F211}"/>
          </ac:spMkLst>
        </pc:spChg>
      </pc:sldChg>
      <pc:sldChg chg="modSp new mod modNotesTx">
        <pc:chgData name="Anders Reimers Larsen" userId="aac479ad-68c8-4e75-9016-755b23bb84a4" providerId="ADAL" clId="{5AE022C8-CE34-47AA-AB95-71E69DB64B9C}" dt="2022-10-07T12:15:50.901" v="13964" actId="20577"/>
        <pc:sldMkLst>
          <pc:docMk/>
          <pc:sldMk cId="3582814081" sldId="351"/>
        </pc:sldMkLst>
        <pc:spChg chg="mod">
          <ac:chgData name="Anders Reimers Larsen" userId="aac479ad-68c8-4e75-9016-755b23bb84a4" providerId="ADAL" clId="{5AE022C8-CE34-47AA-AB95-71E69DB64B9C}" dt="2022-10-07T12:15:50.901" v="13964" actId="20577"/>
          <ac:spMkLst>
            <pc:docMk/>
            <pc:sldMk cId="3582814081" sldId="351"/>
            <ac:spMk id="2" creationId="{A326E962-C2F3-E26B-7522-560EF985CBF0}"/>
          </ac:spMkLst>
        </pc:spChg>
        <pc:spChg chg="mod">
          <ac:chgData name="Anders Reimers Larsen" userId="aac479ad-68c8-4e75-9016-755b23bb84a4" providerId="ADAL" clId="{5AE022C8-CE34-47AA-AB95-71E69DB64B9C}" dt="2022-09-30T07:43:31.609" v="9111" actId="20577"/>
          <ac:spMkLst>
            <pc:docMk/>
            <pc:sldMk cId="3582814081" sldId="351"/>
            <ac:spMk id="3" creationId="{8F757DCD-BF8B-457D-5988-BFE20D83A21F}"/>
          </ac:spMkLst>
        </pc:spChg>
        <pc:spChg chg="mod">
          <ac:chgData name="Anders Reimers Larsen" userId="aac479ad-68c8-4e75-9016-755b23bb84a4" providerId="ADAL" clId="{5AE022C8-CE34-47AA-AB95-71E69DB64B9C}" dt="2022-09-30T07:45:30.622" v="9170" actId="20577"/>
          <ac:spMkLst>
            <pc:docMk/>
            <pc:sldMk cId="3582814081" sldId="351"/>
            <ac:spMk id="4" creationId="{CB3E1B0B-E1F1-6A6B-7A55-ACD4F3793E85}"/>
          </ac:spMkLst>
        </pc:spChg>
        <pc:spChg chg="mod">
          <ac:chgData name="Anders Reimers Larsen" userId="aac479ad-68c8-4e75-9016-755b23bb84a4" providerId="ADAL" clId="{5AE022C8-CE34-47AA-AB95-71E69DB64B9C}" dt="2022-09-30T07:41:54.963" v="8854" actId="20577"/>
          <ac:spMkLst>
            <pc:docMk/>
            <pc:sldMk cId="3582814081" sldId="351"/>
            <ac:spMk id="8" creationId="{96AFD148-3022-78F5-5D51-B901E44B9EB3}"/>
          </ac:spMkLst>
        </pc:spChg>
      </pc:sldChg>
      <pc:sldChg chg="modSp new mod">
        <pc:chgData name="Anders Reimers Larsen" userId="aac479ad-68c8-4e75-9016-755b23bb84a4" providerId="ADAL" clId="{5AE022C8-CE34-47AA-AB95-71E69DB64B9C}" dt="2022-10-07T12:16:01.663" v="13966"/>
        <pc:sldMkLst>
          <pc:docMk/>
          <pc:sldMk cId="2517532760" sldId="352"/>
        </pc:sldMkLst>
        <pc:spChg chg="mod">
          <ac:chgData name="Anders Reimers Larsen" userId="aac479ad-68c8-4e75-9016-755b23bb84a4" providerId="ADAL" clId="{5AE022C8-CE34-47AA-AB95-71E69DB64B9C}" dt="2022-10-07T12:16:01.663" v="13966"/>
          <ac:spMkLst>
            <pc:docMk/>
            <pc:sldMk cId="2517532760" sldId="352"/>
            <ac:spMk id="2" creationId="{7F63B6AD-A497-CA6E-C345-33E4E4B095E1}"/>
          </ac:spMkLst>
        </pc:spChg>
        <pc:spChg chg="mod">
          <ac:chgData name="Anders Reimers Larsen" userId="aac479ad-68c8-4e75-9016-755b23bb84a4" providerId="ADAL" clId="{5AE022C8-CE34-47AA-AB95-71E69DB64B9C}" dt="2022-09-30T07:49:13.602" v="9354" actId="27636"/>
          <ac:spMkLst>
            <pc:docMk/>
            <pc:sldMk cId="2517532760" sldId="352"/>
            <ac:spMk id="3" creationId="{D4D9797B-486D-3FAF-97EE-583ED0765FB9}"/>
          </ac:spMkLst>
        </pc:spChg>
        <pc:spChg chg="mod">
          <ac:chgData name="Anders Reimers Larsen" userId="aac479ad-68c8-4e75-9016-755b23bb84a4" providerId="ADAL" clId="{5AE022C8-CE34-47AA-AB95-71E69DB64B9C}" dt="2022-09-30T07:49:17.470" v="9356"/>
          <ac:spMkLst>
            <pc:docMk/>
            <pc:sldMk cId="2517532760" sldId="352"/>
            <ac:spMk id="4" creationId="{D484D340-0D61-5995-E46F-EDE911F869BD}"/>
          </ac:spMkLst>
        </pc:spChg>
        <pc:spChg chg="mod">
          <ac:chgData name="Anders Reimers Larsen" userId="aac479ad-68c8-4e75-9016-755b23bb84a4" providerId="ADAL" clId="{5AE022C8-CE34-47AA-AB95-71E69DB64B9C}" dt="2022-09-30T07:48:07.304" v="9317" actId="20577"/>
          <ac:spMkLst>
            <pc:docMk/>
            <pc:sldMk cId="2517532760" sldId="352"/>
            <ac:spMk id="8" creationId="{14ACC30B-191F-B183-A5DC-EE97C168428F}"/>
          </ac:spMkLst>
        </pc:spChg>
      </pc:sldChg>
      <pc:sldChg chg="modSp new del mod ord">
        <pc:chgData name="Anders Reimers Larsen" userId="aac479ad-68c8-4e75-9016-755b23bb84a4" providerId="ADAL" clId="{5AE022C8-CE34-47AA-AB95-71E69DB64B9C}" dt="2022-09-30T07:48:01.109" v="9298" actId="2696"/>
        <pc:sldMkLst>
          <pc:docMk/>
          <pc:sldMk cId="2927186667" sldId="353"/>
        </pc:sldMkLst>
        <pc:spChg chg="mod">
          <ac:chgData name="Anders Reimers Larsen" userId="aac479ad-68c8-4e75-9016-755b23bb84a4" providerId="ADAL" clId="{5AE022C8-CE34-47AA-AB95-71E69DB64B9C}" dt="2022-09-30T07:46:20.795" v="9220" actId="20577"/>
          <ac:spMkLst>
            <pc:docMk/>
            <pc:sldMk cId="2927186667" sldId="353"/>
            <ac:spMk id="2" creationId="{6D4CE412-F634-B2A7-957D-5DEF56480A4F}"/>
          </ac:spMkLst>
        </pc:spChg>
        <pc:spChg chg="mod">
          <ac:chgData name="Anders Reimers Larsen" userId="aac479ad-68c8-4e75-9016-755b23bb84a4" providerId="ADAL" clId="{5AE022C8-CE34-47AA-AB95-71E69DB64B9C}" dt="2022-09-30T07:47:35.420" v="9253" actId="21"/>
          <ac:spMkLst>
            <pc:docMk/>
            <pc:sldMk cId="2927186667" sldId="353"/>
            <ac:spMk id="3" creationId="{ABBC77B5-84AC-21CD-790E-74517814041E}"/>
          </ac:spMkLst>
        </pc:spChg>
        <pc:spChg chg="mod">
          <ac:chgData name="Anders Reimers Larsen" userId="aac479ad-68c8-4e75-9016-755b23bb84a4" providerId="ADAL" clId="{5AE022C8-CE34-47AA-AB95-71E69DB64B9C}" dt="2022-09-30T07:46:14.151" v="9195" actId="20577"/>
          <ac:spMkLst>
            <pc:docMk/>
            <pc:sldMk cId="2927186667" sldId="353"/>
            <ac:spMk id="8" creationId="{F6AFCC1E-5704-8FEA-6A5F-9E37C2F512D5}"/>
          </ac:spMkLst>
        </pc:spChg>
      </pc:sldChg>
      <pc:sldChg chg="modSp new mod modNotesTx">
        <pc:chgData name="Anders Reimers Larsen" userId="aac479ad-68c8-4e75-9016-755b23bb84a4" providerId="ADAL" clId="{5AE022C8-CE34-47AA-AB95-71E69DB64B9C}" dt="2022-10-07T12:16:12.132" v="13968"/>
        <pc:sldMkLst>
          <pc:docMk/>
          <pc:sldMk cId="820766234" sldId="354"/>
        </pc:sldMkLst>
        <pc:spChg chg="mod">
          <ac:chgData name="Anders Reimers Larsen" userId="aac479ad-68c8-4e75-9016-755b23bb84a4" providerId="ADAL" clId="{5AE022C8-CE34-47AA-AB95-71E69DB64B9C}" dt="2022-10-07T12:16:12.132" v="13968"/>
          <ac:spMkLst>
            <pc:docMk/>
            <pc:sldMk cId="820766234" sldId="354"/>
            <ac:spMk id="2" creationId="{D5B14971-AF76-0FD1-0151-FF41CF8825FF}"/>
          </ac:spMkLst>
        </pc:spChg>
        <pc:spChg chg="mod">
          <ac:chgData name="Anders Reimers Larsen" userId="aac479ad-68c8-4e75-9016-755b23bb84a4" providerId="ADAL" clId="{5AE022C8-CE34-47AA-AB95-71E69DB64B9C}" dt="2022-09-30T07:51:57.475" v="9652" actId="27636"/>
          <ac:spMkLst>
            <pc:docMk/>
            <pc:sldMk cId="820766234" sldId="354"/>
            <ac:spMk id="3" creationId="{B287C194-A359-BACC-3333-69879BA1349C}"/>
          </ac:spMkLst>
        </pc:spChg>
        <pc:spChg chg="mod">
          <ac:chgData name="Anders Reimers Larsen" userId="aac479ad-68c8-4e75-9016-755b23bb84a4" providerId="ADAL" clId="{5AE022C8-CE34-47AA-AB95-71E69DB64B9C}" dt="2022-09-30T07:52:05.821" v="9655" actId="20577"/>
          <ac:spMkLst>
            <pc:docMk/>
            <pc:sldMk cId="820766234" sldId="354"/>
            <ac:spMk id="4" creationId="{7D3AC3E3-2536-F503-0D11-BC10A38E1676}"/>
          </ac:spMkLst>
        </pc:spChg>
        <pc:spChg chg="mod">
          <ac:chgData name="Anders Reimers Larsen" userId="aac479ad-68c8-4e75-9016-755b23bb84a4" providerId="ADAL" clId="{5AE022C8-CE34-47AA-AB95-71E69DB64B9C}" dt="2022-09-30T07:50:07.341" v="9379" actId="20577"/>
          <ac:spMkLst>
            <pc:docMk/>
            <pc:sldMk cId="820766234" sldId="354"/>
            <ac:spMk id="8" creationId="{295ECBD3-131F-D56F-9B1D-730EA12F7645}"/>
          </ac:spMkLst>
        </pc:spChg>
      </pc:sldChg>
      <pc:sldChg chg="addSp delSp modSp new mod modNotesTx">
        <pc:chgData name="Anders Reimers Larsen" userId="aac479ad-68c8-4e75-9016-755b23bb84a4" providerId="ADAL" clId="{5AE022C8-CE34-47AA-AB95-71E69DB64B9C}" dt="2022-10-03T08:04:15.757" v="13913" actId="20577"/>
        <pc:sldMkLst>
          <pc:docMk/>
          <pc:sldMk cId="1279909594" sldId="355"/>
        </pc:sldMkLst>
        <pc:spChg chg="mod">
          <ac:chgData name="Anders Reimers Larsen" userId="aac479ad-68c8-4e75-9016-755b23bb84a4" providerId="ADAL" clId="{5AE022C8-CE34-47AA-AB95-71E69DB64B9C}" dt="2022-10-03T07:58:12.860" v="12740" actId="20577"/>
          <ac:spMkLst>
            <pc:docMk/>
            <pc:sldMk cId="1279909594" sldId="355"/>
            <ac:spMk id="2" creationId="{55D8781B-0AC8-FE89-C964-CEF2C486D81F}"/>
          </ac:spMkLst>
        </pc:spChg>
        <pc:spChg chg="del">
          <ac:chgData name="Anders Reimers Larsen" userId="aac479ad-68c8-4e75-9016-755b23bb84a4" providerId="ADAL" clId="{5AE022C8-CE34-47AA-AB95-71E69DB64B9C}" dt="2022-10-03T07:57:18.254" v="12572" actId="22"/>
          <ac:spMkLst>
            <pc:docMk/>
            <pc:sldMk cId="1279909594" sldId="355"/>
            <ac:spMk id="3" creationId="{1D2D86F9-3623-76F3-263E-5311CB22B688}"/>
          </ac:spMkLst>
        </pc:spChg>
        <pc:spChg chg="mod">
          <ac:chgData name="Anders Reimers Larsen" userId="aac479ad-68c8-4e75-9016-755b23bb84a4" providerId="ADAL" clId="{5AE022C8-CE34-47AA-AB95-71E69DB64B9C}" dt="2022-10-03T07:57:29.189" v="12601" actId="20577"/>
          <ac:spMkLst>
            <pc:docMk/>
            <pc:sldMk cId="1279909594" sldId="355"/>
            <ac:spMk id="7" creationId="{5C256EAC-1E42-58E9-43F0-369272EA5F08}"/>
          </ac:spMkLst>
        </pc:spChg>
        <pc:picChg chg="add mod ord">
          <ac:chgData name="Anders Reimers Larsen" userId="aac479ad-68c8-4e75-9016-755b23bb84a4" providerId="ADAL" clId="{5AE022C8-CE34-47AA-AB95-71E69DB64B9C}" dt="2022-10-03T07:58:18.421" v="12741" actId="1076"/>
          <ac:picMkLst>
            <pc:docMk/>
            <pc:sldMk cId="1279909594" sldId="355"/>
            <ac:picMk id="9" creationId="{A2395EAA-AE13-9054-96BA-5E4A2EC0DAB4}"/>
          </ac:picMkLst>
        </pc:picChg>
      </pc:sldChg>
      <pc:sldChg chg="new del">
        <pc:chgData name="Anders Reimers Larsen" userId="aac479ad-68c8-4e75-9016-755b23bb84a4" providerId="ADAL" clId="{5AE022C8-CE34-47AA-AB95-71E69DB64B9C}" dt="2022-09-30T07:52:15.577" v="9656" actId="47"/>
        <pc:sldMkLst>
          <pc:docMk/>
          <pc:sldMk cId="2203283479" sldId="355"/>
        </pc:sldMkLst>
      </pc:sldChg>
      <pc:sldChg chg="modSp new mod modNotesTx">
        <pc:chgData name="Anders Reimers Larsen" userId="aac479ad-68c8-4e75-9016-755b23bb84a4" providerId="ADAL" clId="{5AE022C8-CE34-47AA-AB95-71E69DB64B9C}" dt="2022-10-03T08:04:48.735" v="13953" actId="20577"/>
        <pc:sldMkLst>
          <pc:docMk/>
          <pc:sldMk cId="3899229082" sldId="356"/>
        </pc:sldMkLst>
        <pc:spChg chg="mod">
          <ac:chgData name="Anders Reimers Larsen" userId="aac479ad-68c8-4e75-9016-755b23bb84a4" providerId="ADAL" clId="{5AE022C8-CE34-47AA-AB95-71E69DB64B9C}" dt="2022-10-03T08:04:32.654" v="13922" actId="5793"/>
          <ac:spMkLst>
            <pc:docMk/>
            <pc:sldMk cId="3899229082" sldId="356"/>
            <ac:spMk id="2" creationId="{1984EB2A-ED7B-3694-2F07-706B6E31ED86}"/>
          </ac:spMkLst>
        </pc:spChg>
        <pc:spChg chg="mod">
          <ac:chgData name="Anders Reimers Larsen" userId="aac479ad-68c8-4e75-9016-755b23bb84a4" providerId="ADAL" clId="{5AE022C8-CE34-47AA-AB95-71E69DB64B9C}" dt="2022-10-03T08:04:48.735" v="13953" actId="20577"/>
          <ac:spMkLst>
            <pc:docMk/>
            <pc:sldMk cId="3899229082" sldId="356"/>
            <ac:spMk id="3" creationId="{9EB02A12-CFCA-68BD-9DD5-03D0CEA48F3E}"/>
          </ac:spMkLst>
        </pc:spChg>
        <pc:spChg chg="mod">
          <ac:chgData name="Anders Reimers Larsen" userId="aac479ad-68c8-4e75-9016-755b23bb84a4" providerId="ADAL" clId="{5AE022C8-CE34-47AA-AB95-71E69DB64B9C}" dt="2022-10-03T08:01:37.236" v="13559" actId="20577"/>
          <ac:spMkLst>
            <pc:docMk/>
            <pc:sldMk cId="3899229082" sldId="356"/>
            <ac:spMk id="7" creationId="{0365977F-1129-32E0-ABFC-7E8BC8BFDBF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772C6B0-147E-8547-B75F-C8C5144EA16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da-DK"/>
              <a:t>Click to add text</a:t>
            </a:r>
          </a:p>
        </p:txBody>
      </p:sp>
      <p:sp>
        <p:nvSpPr>
          <p:cNvPr id="3" name="Date Placeholder 2">
            <a:extLst>
              <a:ext uri="{FF2B5EF4-FFF2-40B4-BE49-F238E27FC236}">
                <a16:creationId xmlns:a16="http://schemas.microsoft.com/office/drawing/2014/main" id="{945A69F1-4A3D-3140-B109-43D38CC0A54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CC927D7-1AF9-674C-B8B6-175EADFF6402}" type="datetimeFigureOut">
              <a:rPr lang="da-DK" smtClean="0"/>
              <a:t>07-10-2022</a:t>
            </a:fld>
            <a:endParaRPr lang="da-DK"/>
          </a:p>
        </p:txBody>
      </p:sp>
      <p:sp>
        <p:nvSpPr>
          <p:cNvPr id="4" name="Footer Placeholder 3">
            <a:extLst>
              <a:ext uri="{FF2B5EF4-FFF2-40B4-BE49-F238E27FC236}">
                <a16:creationId xmlns:a16="http://schemas.microsoft.com/office/drawing/2014/main" id="{81018E4B-44A2-7D46-8157-6CEB34E9DA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5" name="Slide Number Placeholder 4">
            <a:extLst>
              <a:ext uri="{FF2B5EF4-FFF2-40B4-BE49-F238E27FC236}">
                <a16:creationId xmlns:a16="http://schemas.microsoft.com/office/drawing/2014/main" id="{226BD698-EAA1-3040-96D3-999FB4C8CC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EC80B8-BDD6-CC45-A40E-F3923AB670F7}" type="slidenum">
              <a:rPr lang="da-DK" smtClean="0"/>
              <a:t>‹nr.›</a:t>
            </a:fld>
            <a:endParaRPr lang="da-DK"/>
          </a:p>
        </p:txBody>
      </p:sp>
    </p:spTree>
    <p:extLst>
      <p:ext uri="{BB962C8B-B14F-4D97-AF65-F5344CB8AC3E}">
        <p14:creationId xmlns:p14="http://schemas.microsoft.com/office/powerpoint/2010/main" val="145721781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da-DK"/>
              <a:t>Click to add text</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1C0CE4-225E-5345-8CD4-6F4C9921F348}" type="datetimeFigureOut">
              <a:rPr lang="da-DK" smtClean="0"/>
              <a:t>07-10-2022</a:t>
            </a:fld>
            <a:endParaRPr lang="da-D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F80CC-40C3-B748-9591-3B889CAC775C}" type="slidenum">
              <a:rPr lang="da-DK" smtClean="0"/>
              <a:t>‹nr.›</a:t>
            </a:fld>
            <a:endParaRPr lang="da-DK"/>
          </a:p>
        </p:txBody>
      </p:sp>
    </p:spTree>
    <p:extLst>
      <p:ext uri="{BB962C8B-B14F-4D97-AF65-F5344CB8AC3E}">
        <p14:creationId xmlns:p14="http://schemas.microsoft.com/office/powerpoint/2010/main" val="246875997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indent="0">
              <a:spcBef>
                <a:spcPts val="0"/>
              </a:spcBef>
              <a:spcAft>
                <a:spcPts val="0"/>
              </a:spcAft>
              <a:buFont typeface="Arial" panose="020B0604020202020204" pitchFamily="34" charset="0"/>
              <a:buNone/>
            </a:pPr>
            <a:r>
              <a:rPr lang="da-DK" dirty="0">
                <a:latin typeface="Calibri"/>
                <a:ea typeface="Times New Roman" panose="02020603050405020304" pitchFamily="18" charset="0"/>
                <a:cs typeface="Times New Roman"/>
              </a:rPr>
              <a:t>Hvad siger data</a:t>
            </a:r>
          </a:p>
          <a:p>
            <a:pPr marL="285750" indent="-285750">
              <a:spcBef>
                <a:spcPts val="0"/>
              </a:spcBef>
              <a:spcAft>
                <a:spcPts val="0"/>
              </a:spcAft>
              <a:buFont typeface="Arial" panose="020B0604020202020204" pitchFamily="34" charset="0"/>
              <a:buChar char="•"/>
            </a:pPr>
            <a:r>
              <a:rPr lang="da-DK" dirty="0">
                <a:latin typeface="Calibri"/>
                <a:ea typeface="Times New Roman" panose="02020603050405020304" pitchFamily="18" charset="0"/>
                <a:cs typeface="Times New Roman"/>
              </a:rPr>
              <a:t>Stifte lidt bekendtskab med hvad flere generationer i samme forening handler om</a:t>
            </a:r>
          </a:p>
          <a:p>
            <a:pPr marL="609600" lvl="1" indent="-285750">
              <a:spcBef>
                <a:spcPts val="0"/>
              </a:spcBef>
              <a:spcAft>
                <a:spcPts val="0"/>
              </a:spcAft>
              <a:buFont typeface="Arial" panose="020B0604020202020204" pitchFamily="34" charset="0"/>
              <a:buChar char="•"/>
            </a:pPr>
            <a:r>
              <a:rPr lang="da-DK" dirty="0">
                <a:latin typeface="Calibri"/>
                <a:ea typeface="Times New Roman" panose="02020603050405020304" pitchFamily="18" charset="0"/>
                <a:cs typeface="Times New Roman"/>
              </a:rPr>
              <a:t>Oplæg med data og analyse (bl.a. fra </a:t>
            </a:r>
            <a:r>
              <a:rPr lang="da-DK" dirty="0" err="1">
                <a:latin typeface="Calibri"/>
                <a:ea typeface="Times New Roman" panose="02020603050405020304" pitchFamily="18" charset="0"/>
                <a:cs typeface="Times New Roman"/>
              </a:rPr>
              <a:t>Ingerfair</a:t>
            </a:r>
            <a:r>
              <a:rPr lang="da-DK" dirty="0">
                <a:latin typeface="Calibri"/>
                <a:ea typeface="Times New Roman" panose="02020603050405020304" pitchFamily="18" charset="0"/>
                <a:cs typeface="Times New Roman"/>
              </a:rPr>
              <a:t> – artikelserie om den store generationsudskiftning)</a:t>
            </a:r>
          </a:p>
          <a:p>
            <a:pPr marL="609600" lvl="1" indent="-285750">
              <a:spcBef>
                <a:spcPts val="0"/>
              </a:spcBef>
              <a:spcAft>
                <a:spcPts val="0"/>
              </a:spcAft>
              <a:buFont typeface="Arial" panose="020B0604020202020204" pitchFamily="34" charset="0"/>
              <a:buChar char="•"/>
            </a:pPr>
            <a:r>
              <a:rPr lang="da-DK" dirty="0">
                <a:latin typeface="Calibri"/>
                <a:ea typeface="Times New Roman" panose="02020603050405020304" pitchFamily="18" charset="0"/>
                <a:cs typeface="Times New Roman"/>
              </a:rPr>
              <a:t>Det er meget sociologisk bygget op – sådan nogle med generation </a:t>
            </a:r>
            <a:r>
              <a:rPr lang="da-DK" dirty="0" err="1">
                <a:latin typeface="Calibri"/>
                <a:ea typeface="Times New Roman" panose="02020603050405020304" pitchFamily="18" charset="0"/>
                <a:cs typeface="Times New Roman"/>
              </a:rPr>
              <a:t>x,z</a:t>
            </a:r>
            <a:r>
              <a:rPr lang="da-DK" dirty="0">
                <a:latin typeface="Calibri"/>
                <a:ea typeface="Times New Roman" panose="02020603050405020304" pitchFamily="18" charset="0"/>
                <a:cs typeface="Times New Roman"/>
              </a:rPr>
              <a:t>, og y. Jeg er selv </a:t>
            </a:r>
            <a:r>
              <a:rPr lang="da-DK" dirty="0" err="1">
                <a:latin typeface="Calibri"/>
                <a:ea typeface="Times New Roman" panose="02020603050405020304" pitchFamily="18" charset="0"/>
                <a:cs typeface="Times New Roman"/>
              </a:rPr>
              <a:t>antroplog</a:t>
            </a:r>
            <a:r>
              <a:rPr lang="da-DK" dirty="0">
                <a:latin typeface="Calibri"/>
                <a:ea typeface="Times New Roman" panose="02020603050405020304" pitchFamily="18" charset="0"/>
                <a:cs typeface="Times New Roman"/>
              </a:rPr>
              <a:t> af uddannelse, så jeg kommer sikkert til at lave nogle forbehold og sige noget om at det hele jo også kommer an på konteksten, og at det ikke er helt så sort-hvidt og den slags. </a:t>
            </a:r>
          </a:p>
          <a:p>
            <a:pPr marL="609600" lvl="1" indent="-285750">
              <a:spcBef>
                <a:spcPts val="0"/>
              </a:spcBef>
              <a:spcAft>
                <a:spcPts val="0"/>
              </a:spcAft>
              <a:buFont typeface="Arial" panose="020B0604020202020204" pitchFamily="34" charset="0"/>
              <a:buChar char="•"/>
            </a:pPr>
            <a:endParaRPr lang="da-DK" dirty="0">
              <a:latin typeface="Calibri"/>
              <a:ea typeface="Times New Roman" panose="02020603050405020304" pitchFamily="18" charset="0"/>
              <a:cs typeface="Times New Roman"/>
            </a:endParaRPr>
          </a:p>
          <a:p>
            <a:r>
              <a:rPr lang="da-DK" dirty="0"/>
              <a:t>Hvad siger I?</a:t>
            </a:r>
          </a:p>
          <a:p>
            <a:pPr marL="171450" indent="-171450">
              <a:buFontTx/>
              <a:buChar char="-"/>
            </a:pPr>
            <a:r>
              <a:rPr lang="da-DK" dirty="0"/>
              <a:t>Så skal vi se lidt på, hvordan I reelt oplever det. Vi vil gerne have jeres virkelighed på banen. Hvad er jeres udfordringer med rekruttering? Hvor bøvler I med at få flere frivillige? Har I forhåbninger om at lave et generationsskifte?</a:t>
            </a:r>
          </a:p>
          <a:p>
            <a:pPr marL="171450" indent="-171450">
              <a:buFontTx/>
              <a:buChar char="-"/>
            </a:pPr>
            <a:endParaRPr lang="da-DK" dirty="0"/>
          </a:p>
          <a:p>
            <a:pPr marL="0" indent="0">
              <a:buFontTx/>
              <a:buNone/>
            </a:pPr>
            <a:r>
              <a:rPr lang="da-DK" dirty="0"/>
              <a:t>Det vi bare siger, er…</a:t>
            </a:r>
          </a:p>
          <a:p>
            <a:pPr marL="171450" indent="-171450">
              <a:buFontTx/>
              <a:buChar char="-"/>
            </a:pPr>
            <a:r>
              <a:rPr lang="da-DK" dirty="0"/>
              <a:t>Her er det så at tanken er at vi skal have et lille panel op at køre. Og der kører vi med en stående komité, og et udskifterpanel. Og mig som en form for moderator på det. </a:t>
            </a:r>
          </a:p>
          <a:p>
            <a:pPr marL="171450" indent="-171450">
              <a:buFontTx/>
              <a:buChar char="-"/>
            </a:pPr>
            <a:r>
              <a:rPr lang="da-DK" dirty="0"/>
              <a:t>Det stående panel består af min kollega Andrea Kiel Christensen – hun er til daglig organisationskonsulent, og arbejder i særlig grad med vores bestyrelse og også med vores fornemmelser for medlemsorganisationer – fx igennem medlemsundersøgelser. Andrea har derfor nogle af de samlede svar fra det relativt rige dataset omkring medlemsorganisationer af CISU.</a:t>
            </a:r>
          </a:p>
          <a:p>
            <a:pPr marL="171450" indent="-171450">
              <a:buFontTx/>
              <a:buChar char="-"/>
            </a:pPr>
            <a:r>
              <a:rPr lang="da-DK" dirty="0"/>
              <a:t>Den anden stående paneldeltager er Simon, som nogle af jer mødte i morges. Men han er uddannet psykolog, og har en </a:t>
            </a:r>
            <a:r>
              <a:rPr lang="da-DK" dirty="0" err="1"/>
              <a:t>phd</a:t>
            </a:r>
            <a:r>
              <a:rPr lang="da-DK" dirty="0"/>
              <a:t> i </a:t>
            </a:r>
            <a:r>
              <a:rPr lang="da-DK" dirty="0" err="1"/>
              <a:t>bæredygtighedspskologi</a:t>
            </a:r>
            <a:r>
              <a:rPr lang="da-DK" dirty="0"/>
              <a:t> og har specialiseret sig i frivillighed og foreningers arbejde med frivillige. </a:t>
            </a:r>
          </a:p>
          <a:p>
            <a:pPr marL="171450" indent="-171450">
              <a:buFontTx/>
              <a:buChar char="-"/>
            </a:pPr>
            <a:r>
              <a:rPr lang="da-DK" dirty="0"/>
              <a:t>Udskifterpanelet – det består af jer! Det vil sige, at vi har hele tiden 1-2 stole til rådighed her, som I kan indtage. Så hvis fx Else Hanne er hende der giver en fortælling om, hvordan de oplever tingene, og I sidder der og lytter og tænker – </a:t>
            </a:r>
            <a:r>
              <a:rPr lang="da-DK" dirty="0" err="1"/>
              <a:t>hey</a:t>
            </a:r>
            <a:r>
              <a:rPr lang="da-DK" dirty="0"/>
              <a:t>, det har jeg en interessant pointe på. Så rejser I jer, og sætter jer her op. Og fordi I ikke skal være begrænset af at sidde og vente, så er der to stole klar.</a:t>
            </a:r>
          </a:p>
          <a:p>
            <a:pPr marL="171450" indent="-171450">
              <a:buFontTx/>
              <a:buChar char="-"/>
            </a:pPr>
            <a:r>
              <a:rPr lang="da-DK" dirty="0"/>
              <a:t>Vi vender tilbage med detaljerne omkring dette panel når vi lige har været igennem oplægget.</a:t>
            </a:r>
          </a:p>
          <a:p>
            <a:pPr marL="171450" indent="-171450">
              <a:buFontTx/>
              <a:buChar char="-"/>
            </a:pPr>
            <a:endParaRPr lang="da-DK" dirty="0"/>
          </a:p>
          <a:p>
            <a:pPr marL="0" indent="0">
              <a:buFontTx/>
              <a:buNone/>
            </a:pPr>
            <a:r>
              <a:rPr lang="da-DK" dirty="0"/>
              <a:t>Men overordnet er pointen med i dag så at vi </a:t>
            </a:r>
          </a:p>
          <a:p>
            <a:pPr marL="285600" indent="-285750">
              <a:spcBef>
                <a:spcPts val="0"/>
              </a:spcBef>
              <a:spcAft>
                <a:spcPts val="0"/>
              </a:spcAft>
              <a:buFont typeface="Arial" panose="020B0604020202020204" pitchFamily="34" charset="0"/>
              <a:buChar char="•"/>
            </a:pPr>
            <a:r>
              <a:rPr lang="da-DK" b="0" i="0" dirty="0">
                <a:solidFill>
                  <a:srgbClr val="000000"/>
                </a:solidFill>
                <a:effectLst/>
                <a:latin typeface="OpenSans-Regular"/>
              </a:rPr>
              <a:t>Vi kommer omkring virkelyst, mening, ejerskab, relationer og netværk. Men altså via jeres fortællinger, som vi samlet taler om. </a:t>
            </a:r>
          </a:p>
          <a:p>
            <a:pPr marL="285750" indent="-285750">
              <a:spcBef>
                <a:spcPts val="0"/>
              </a:spcBef>
              <a:spcAft>
                <a:spcPts val="0"/>
              </a:spcAft>
              <a:buFont typeface="Arial" panose="020B0604020202020204" pitchFamily="34" charset="0"/>
              <a:buChar char="•"/>
            </a:pPr>
            <a:r>
              <a:rPr lang="da-DK" b="0" i="0" dirty="0">
                <a:solidFill>
                  <a:srgbClr val="000000"/>
                </a:solidFill>
                <a:effectLst/>
                <a:latin typeface="OpenSans-Regular"/>
              </a:rPr>
              <a:t>Deltagerne på denne workshop får mulighed for at dele deres udfordringer omkring rekruttering af frivillige. I får et par råd med fra forskellige mennesker, som I kan tage med jer hjem og arbejde videre med i jeres egne foreninger.</a:t>
            </a:r>
            <a:endParaRPr lang="da-DK" b="0" i="0" dirty="0">
              <a:solidFill>
                <a:schemeClr val="tx1"/>
              </a:solidFill>
              <a:effectLst/>
              <a:latin typeface="+mn-lt"/>
            </a:endParaRPr>
          </a:p>
          <a:p>
            <a:pPr marL="285750" indent="-285750">
              <a:spcBef>
                <a:spcPts val="0"/>
              </a:spcBef>
              <a:spcAft>
                <a:spcPts val="0"/>
              </a:spcAft>
              <a:buFont typeface="Arial" panose="020B0604020202020204" pitchFamily="34" charset="0"/>
              <a:buChar char="•"/>
            </a:pPr>
            <a:r>
              <a:rPr lang="da-DK" b="0" i="0" dirty="0">
                <a:solidFill>
                  <a:srgbClr val="000000"/>
                </a:solidFill>
                <a:effectLst/>
                <a:latin typeface="OpenSans-Regular"/>
              </a:rPr>
              <a:t>Vi skal prøve at holde blikket på flere generationer i samme forening, så I kan få lidt gode råd til hvordan I kan lave en strategi der passer til jer, jeres organisations størrelse, og jeres ambitioner. Og hvordan I arbejder hen mod en fremtid for jeres forening, hvor det ikke er jer, der tegner foreningen længere.</a:t>
            </a:r>
            <a:endParaRPr lang="da-DK" dirty="0">
              <a:ea typeface="Times New Roman" panose="02020603050405020304" pitchFamily="18" charset="0"/>
              <a:cs typeface="Times New Roman" panose="02020603050405020304" pitchFamily="18" charset="0"/>
            </a:endParaRPr>
          </a:p>
          <a:p>
            <a:pPr marL="171450" indent="-171450">
              <a:buFontTx/>
              <a:buChar char="-"/>
            </a:pPr>
            <a:endParaRPr lang="da-DK" dirty="0"/>
          </a:p>
          <a:p>
            <a:pPr marL="171450" indent="-171450">
              <a:buFontTx/>
              <a:buChar char="-"/>
            </a:pPr>
            <a:endParaRPr lang="da-DK" dirty="0"/>
          </a:p>
          <a:p>
            <a:pPr marL="171450" indent="-171450">
              <a:buFontTx/>
              <a:buChar char="-"/>
            </a:pPr>
            <a:endParaRPr lang="da-DK" dirty="0"/>
          </a:p>
        </p:txBody>
      </p:sp>
      <p:sp>
        <p:nvSpPr>
          <p:cNvPr id="4" name="Pladsholder til sidehoved 3"/>
          <p:cNvSpPr>
            <a:spLocks noGrp="1"/>
          </p:cNvSpPr>
          <p:nvPr>
            <p:ph type="hdr" sz="quarter"/>
          </p:nvPr>
        </p:nvSpPr>
        <p:spPr/>
        <p:txBody>
          <a:bodyPr/>
          <a:lstStyle/>
          <a:p>
            <a:r>
              <a:rPr lang="da-DK"/>
              <a:t>Click to add text</a:t>
            </a:r>
          </a:p>
        </p:txBody>
      </p:sp>
      <p:sp>
        <p:nvSpPr>
          <p:cNvPr id="5" name="Pladsholder til slidenummer 4"/>
          <p:cNvSpPr>
            <a:spLocks noGrp="1"/>
          </p:cNvSpPr>
          <p:nvPr>
            <p:ph type="sldNum" sz="quarter" idx="5"/>
          </p:nvPr>
        </p:nvSpPr>
        <p:spPr/>
        <p:txBody>
          <a:bodyPr/>
          <a:lstStyle/>
          <a:p>
            <a:fld id="{F52F80CC-40C3-B748-9591-3B889CAC775C}" type="slidenum">
              <a:rPr lang="da-DK" smtClean="0"/>
              <a:t>2</a:t>
            </a:fld>
            <a:endParaRPr lang="da-DK"/>
          </a:p>
        </p:txBody>
      </p:sp>
    </p:spTree>
    <p:extLst>
      <p:ext uri="{BB962C8B-B14F-4D97-AF65-F5344CB8AC3E}">
        <p14:creationId xmlns:p14="http://schemas.microsoft.com/office/powerpoint/2010/main" val="672452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err="1"/>
              <a:t>Ingerfairs</a:t>
            </a:r>
            <a:r>
              <a:rPr lang="da-DK" dirty="0"/>
              <a:t> pointe er her:</a:t>
            </a:r>
          </a:p>
          <a:p>
            <a:pPr marL="171450" indent="-171450">
              <a:buFontTx/>
              <a:buChar char="-"/>
            </a:pPr>
            <a:endParaRPr lang="da-DK" dirty="0"/>
          </a:p>
          <a:p>
            <a:pPr algn="l">
              <a:buFont typeface="+mj-lt"/>
              <a:buAutoNum type="arabicPeriod"/>
            </a:pPr>
            <a:r>
              <a:rPr lang="da-DK" b="0" i="0" dirty="0">
                <a:solidFill>
                  <a:srgbClr val="707070"/>
                </a:solidFill>
                <a:effectLst/>
                <a:latin typeface="Helvetica Neue"/>
              </a:rPr>
              <a:t>Du ved, hvilken rolle der skal udfyldes.</a:t>
            </a:r>
          </a:p>
          <a:p>
            <a:pPr algn="l">
              <a:buFont typeface="+mj-lt"/>
              <a:buAutoNum type="arabicPeriod"/>
            </a:pPr>
            <a:r>
              <a:rPr lang="da-DK" b="0" i="0" dirty="0">
                <a:solidFill>
                  <a:srgbClr val="707070"/>
                </a:solidFill>
                <a:effectLst/>
                <a:latin typeface="Helvetica Neue"/>
              </a:rPr>
              <a:t>Du ved, hvilken specifik målgruppe, du gerne vil have fat på, og hvad deres motiver er for at engagere sig i frivilligt arbejde.</a:t>
            </a:r>
          </a:p>
          <a:p>
            <a:pPr algn="l">
              <a:buFont typeface="+mj-lt"/>
              <a:buAutoNum type="arabicPeriod"/>
            </a:pPr>
            <a:r>
              <a:rPr lang="da-DK" b="0" i="0" dirty="0">
                <a:solidFill>
                  <a:srgbClr val="707070"/>
                </a:solidFill>
                <a:effectLst/>
                <a:latin typeface="Helvetica Neue"/>
              </a:rPr>
              <a:t>Du ved, hvor du har mulighed for at fange deres opmærksomhed.</a:t>
            </a:r>
          </a:p>
          <a:p>
            <a:pPr algn="l">
              <a:buFont typeface="+mj-lt"/>
              <a:buAutoNum type="arabicPeriod"/>
            </a:pPr>
            <a:r>
              <a:rPr lang="da-DK" b="0" i="0" dirty="0">
                <a:solidFill>
                  <a:srgbClr val="707070"/>
                </a:solidFill>
                <a:effectLst/>
                <a:latin typeface="Helvetica Neue"/>
              </a:rPr>
              <a:t>Du ved, hvad den ønskede handling er.</a:t>
            </a:r>
          </a:p>
          <a:p>
            <a:pPr algn="l">
              <a:buFont typeface="+mj-lt"/>
              <a:buAutoNum type="arabicPeriod"/>
            </a:pPr>
            <a:r>
              <a:rPr lang="da-DK" b="0" i="0" dirty="0">
                <a:solidFill>
                  <a:srgbClr val="707070"/>
                </a:solidFill>
                <a:effectLst/>
                <a:latin typeface="Helvetica Neue"/>
              </a:rPr>
              <a:t>Du ved, hvilke barrierer der eksisterer, som kan forhindre frivillige i at engagere sig.</a:t>
            </a:r>
          </a:p>
          <a:p>
            <a:pPr marL="171450" indent="-171450">
              <a:buFontTx/>
              <a:buChar char="-"/>
            </a:pPr>
            <a:endParaRPr lang="da-DK" dirty="0"/>
          </a:p>
          <a:p>
            <a:pPr marL="171450" indent="-171450">
              <a:buFontTx/>
              <a:buChar char="-"/>
            </a:pPr>
            <a:r>
              <a:rPr lang="da-DK" dirty="0"/>
              <a:t>De elementer skal du sætte sammen til et relevant opslag, om det så er en flyer, i ugeavisen, på sociale medier, eller på frivilligjob.dk, eller lignende.</a:t>
            </a:r>
          </a:p>
        </p:txBody>
      </p:sp>
      <p:sp>
        <p:nvSpPr>
          <p:cNvPr id="4" name="Pladsholder til sidehoved 3"/>
          <p:cNvSpPr>
            <a:spLocks noGrp="1"/>
          </p:cNvSpPr>
          <p:nvPr>
            <p:ph type="hdr" sz="quarter"/>
          </p:nvPr>
        </p:nvSpPr>
        <p:spPr/>
        <p:txBody>
          <a:bodyPr/>
          <a:lstStyle/>
          <a:p>
            <a:r>
              <a:rPr lang="da-DK"/>
              <a:t>Click to add text</a:t>
            </a:r>
          </a:p>
        </p:txBody>
      </p:sp>
      <p:sp>
        <p:nvSpPr>
          <p:cNvPr id="5" name="Pladsholder til slidenummer 4"/>
          <p:cNvSpPr>
            <a:spLocks noGrp="1"/>
          </p:cNvSpPr>
          <p:nvPr>
            <p:ph type="sldNum" sz="quarter" idx="5"/>
          </p:nvPr>
        </p:nvSpPr>
        <p:spPr/>
        <p:txBody>
          <a:bodyPr/>
          <a:lstStyle/>
          <a:p>
            <a:fld id="{F52F80CC-40C3-B748-9591-3B889CAC775C}" type="slidenum">
              <a:rPr lang="da-DK" smtClean="0"/>
              <a:t>14</a:t>
            </a:fld>
            <a:endParaRPr lang="da-DK"/>
          </a:p>
        </p:txBody>
      </p:sp>
    </p:spTree>
    <p:extLst>
      <p:ext uri="{BB962C8B-B14F-4D97-AF65-F5344CB8AC3E}">
        <p14:creationId xmlns:p14="http://schemas.microsoft.com/office/powerpoint/2010/main" val="3782787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Et afgørende spørgsmål er for mig at I skal se på en fremtid, hvor det ikke længere er jer, der bestemmer, styrer og sætter i gang. Altså tegner jeres forening. Det er også ok at ikke alle foreninger varer for evigt, sådan skal det heller ikke være. Men hvis I stadig mener at jeres sag fortjener at samle kræfter, så skal der jo arbejdes lidt for det. </a:t>
            </a:r>
          </a:p>
          <a:p>
            <a:endParaRPr lang="da-DK" dirty="0"/>
          </a:p>
          <a:p>
            <a:r>
              <a:rPr lang="da-DK" dirty="0"/>
              <a:t>Uanset om det er nye frivillige, eller I har brug for et decideret generationsskifte, så er svaret stadig at nye folk skal til, andre frivillige skal tegne foreningen.</a:t>
            </a:r>
          </a:p>
          <a:p>
            <a:endParaRPr lang="da-DK" dirty="0"/>
          </a:p>
          <a:p>
            <a:r>
              <a:rPr lang="da-DK" dirty="0"/>
              <a:t>Så det skal vi give os i kast med i en panel-snak her efter pausen.</a:t>
            </a:r>
          </a:p>
          <a:p>
            <a:endParaRPr lang="da-DK" dirty="0"/>
          </a:p>
          <a:p>
            <a:r>
              <a:rPr lang="da-DK" dirty="0"/>
              <a:t>Sig noget om panel-opsætningen…</a:t>
            </a:r>
          </a:p>
        </p:txBody>
      </p:sp>
      <p:sp>
        <p:nvSpPr>
          <p:cNvPr id="4" name="Pladsholder til sidehoved 3"/>
          <p:cNvSpPr>
            <a:spLocks noGrp="1"/>
          </p:cNvSpPr>
          <p:nvPr>
            <p:ph type="hdr" sz="quarter"/>
          </p:nvPr>
        </p:nvSpPr>
        <p:spPr/>
        <p:txBody>
          <a:bodyPr/>
          <a:lstStyle/>
          <a:p>
            <a:r>
              <a:rPr lang="da-DK"/>
              <a:t>Click to add text</a:t>
            </a:r>
          </a:p>
        </p:txBody>
      </p:sp>
      <p:sp>
        <p:nvSpPr>
          <p:cNvPr id="5" name="Pladsholder til slidenummer 4"/>
          <p:cNvSpPr>
            <a:spLocks noGrp="1"/>
          </p:cNvSpPr>
          <p:nvPr>
            <p:ph type="sldNum" sz="quarter" idx="5"/>
          </p:nvPr>
        </p:nvSpPr>
        <p:spPr/>
        <p:txBody>
          <a:bodyPr/>
          <a:lstStyle/>
          <a:p>
            <a:fld id="{F52F80CC-40C3-B748-9591-3B889CAC775C}" type="slidenum">
              <a:rPr lang="da-DK" smtClean="0"/>
              <a:t>15</a:t>
            </a:fld>
            <a:endParaRPr lang="da-DK"/>
          </a:p>
        </p:txBody>
      </p:sp>
    </p:spTree>
    <p:extLst>
      <p:ext uri="{BB962C8B-B14F-4D97-AF65-F5344CB8AC3E}">
        <p14:creationId xmlns:p14="http://schemas.microsoft.com/office/powerpoint/2010/main" val="3709807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latin typeface="Calibri"/>
                <a:cs typeface="Calibri"/>
              </a:rPr>
              <a:t>Corona</a:t>
            </a:r>
          </a:p>
          <a:p>
            <a:r>
              <a:rPr lang="da-DK" dirty="0">
                <a:latin typeface="Calibri"/>
                <a:cs typeface="Calibri"/>
              </a:rPr>
              <a:t>- Mange faldt fra</a:t>
            </a:r>
          </a:p>
          <a:p>
            <a:r>
              <a:rPr lang="da-DK" dirty="0">
                <a:latin typeface="Calibri"/>
                <a:cs typeface="Calibri"/>
              </a:rPr>
              <a:t>- </a:t>
            </a:r>
            <a:r>
              <a:rPr lang="da-DK" dirty="0" err="1">
                <a:latin typeface="Calibri"/>
                <a:cs typeface="Calibri"/>
              </a:rPr>
              <a:t>Videnstab</a:t>
            </a:r>
            <a:r>
              <a:rPr lang="da-DK" dirty="0">
                <a:latin typeface="Calibri"/>
                <a:cs typeface="Calibri"/>
              </a:rPr>
              <a:t>, ressourcetab i både penge og personer</a:t>
            </a:r>
          </a:p>
          <a:p>
            <a:r>
              <a:rPr lang="da-DK" dirty="0">
                <a:latin typeface="Calibri"/>
                <a:cs typeface="Calibri"/>
              </a:rPr>
              <a:t>- Fald i aktivitetsniveau</a:t>
            </a:r>
          </a:p>
          <a:p>
            <a:endParaRPr lang="da-DK" dirty="0"/>
          </a:p>
          <a:p>
            <a:r>
              <a:rPr lang="da-DK" dirty="0"/>
              <a:t>Grundvilkår at frivillige kommer og går</a:t>
            </a:r>
          </a:p>
          <a:p>
            <a:pPr marL="171450" indent="-171450">
              <a:buFontTx/>
              <a:buChar char="-"/>
            </a:pPr>
            <a:r>
              <a:rPr lang="da-DK" dirty="0">
                <a:latin typeface="Calibri"/>
                <a:cs typeface="Calibri"/>
              </a:rPr>
              <a:t>Det er altså ligegyldigt om der er </a:t>
            </a:r>
            <a:r>
              <a:rPr lang="da-DK" dirty="0" err="1">
                <a:latin typeface="Calibri"/>
                <a:cs typeface="Calibri"/>
              </a:rPr>
              <a:t>corona</a:t>
            </a:r>
            <a:r>
              <a:rPr lang="da-DK" dirty="0">
                <a:latin typeface="Calibri"/>
                <a:cs typeface="Calibri"/>
              </a:rPr>
              <a:t> eller ej. </a:t>
            </a:r>
          </a:p>
          <a:p>
            <a:pPr marL="171450" indent="-171450">
              <a:buFontTx/>
              <a:buChar char="-"/>
            </a:pPr>
            <a:r>
              <a:rPr lang="da-DK" dirty="0">
                <a:latin typeface="Calibri"/>
                <a:cs typeface="Calibri"/>
              </a:rPr>
              <a:t>Rart nogle gange at holde for øje, at der såmænd altid er lidt dynamik i det, og det er helt ok. Alle steder er ikke for alle.</a:t>
            </a:r>
          </a:p>
          <a:p>
            <a:pPr marL="0" indent="0">
              <a:buFontTx/>
              <a:buNone/>
            </a:pPr>
            <a:endParaRPr lang="da-DK" dirty="0">
              <a:latin typeface="Calibri"/>
              <a:cs typeface="Calibri"/>
            </a:endParaRPr>
          </a:p>
          <a:p>
            <a:pPr marL="0" indent="0">
              <a:buFontTx/>
              <a:buNone/>
            </a:pPr>
            <a:r>
              <a:rPr lang="da-DK" dirty="0">
                <a:latin typeface="Calibri"/>
                <a:cs typeface="Calibri"/>
              </a:rPr>
              <a:t>Generationsudskiftningen</a:t>
            </a:r>
          </a:p>
          <a:p>
            <a:pPr marL="171450" indent="-171450">
              <a:buFontTx/>
              <a:buChar char="-"/>
            </a:pPr>
            <a:r>
              <a:rPr lang="da-DK" dirty="0">
                <a:latin typeface="Calibri"/>
                <a:cs typeface="Calibri"/>
              </a:rPr>
              <a:t>Grundlæggende så peger en analyse fra </a:t>
            </a:r>
            <a:r>
              <a:rPr lang="da-DK" dirty="0" err="1">
                <a:latin typeface="Calibri"/>
                <a:cs typeface="Calibri"/>
              </a:rPr>
              <a:t>Ingerfair</a:t>
            </a:r>
            <a:r>
              <a:rPr lang="da-DK" dirty="0">
                <a:latin typeface="Calibri"/>
                <a:cs typeface="Calibri"/>
              </a:rPr>
              <a:t> på, at de forskellige generationer har forskellige tilgange til frivilligt virke, og at det betyder noget forskelligt i deres liv. Og det skal vi høre lidt mere om. </a:t>
            </a:r>
          </a:p>
          <a:p>
            <a:pPr marL="171450" indent="-171450">
              <a:buFontTx/>
              <a:buChar char="-"/>
            </a:pPr>
            <a:r>
              <a:rPr lang="da-DK" dirty="0" err="1">
                <a:latin typeface="Calibri"/>
                <a:cs typeface="Calibri"/>
              </a:rPr>
              <a:t>Ingerfair</a:t>
            </a:r>
            <a:r>
              <a:rPr lang="da-DK" dirty="0">
                <a:latin typeface="Calibri"/>
                <a:cs typeface="Calibri"/>
              </a:rPr>
              <a:t> er et konsulenthus der specialiserer sig i frivillige miljøer. De ville egentlig gerne have været her i dag og holde det her oplæg, men de kunne simpelthen ikke. Men jeg har snakket lidt med dem, og de har sagt at jeg bare skulle læse deres artikler og give jer highlights </a:t>
            </a:r>
            <a:r>
              <a:rPr lang="da-DK" dirty="0">
                <a:latin typeface="Calibri"/>
                <a:cs typeface="Calibri"/>
                <a:sym typeface="Wingdings" panose="05000000000000000000" pitchFamily="2" charset="2"/>
              </a:rPr>
              <a:t></a:t>
            </a:r>
            <a:endParaRPr lang="da-DK" dirty="0">
              <a:latin typeface="Calibri"/>
              <a:cs typeface="Calibri"/>
            </a:endParaRPr>
          </a:p>
          <a:p>
            <a:pPr marL="171450" indent="-171450">
              <a:buFontTx/>
              <a:buChar char="-"/>
            </a:pPr>
            <a:r>
              <a:rPr lang="da-DK" dirty="0">
                <a:latin typeface="Calibri"/>
                <a:cs typeface="Calibri"/>
              </a:rPr>
              <a:t>Men, "nye generationer af frivillige skal snart til at tage over, hvis organisationen skal fortsætte sit virke som det er i dag" (</a:t>
            </a:r>
            <a:r>
              <a:rPr lang="da-DK" dirty="0" err="1">
                <a:latin typeface="Calibri"/>
                <a:cs typeface="Calibri"/>
              </a:rPr>
              <a:t>Ingerfair</a:t>
            </a:r>
            <a:r>
              <a:rPr lang="da-DK" dirty="0">
                <a:latin typeface="Calibri"/>
                <a:cs typeface="Calibri"/>
              </a:rPr>
              <a:t>, marts 2022)</a:t>
            </a:r>
          </a:p>
          <a:p>
            <a:endParaRPr lang="da-DK" dirty="0">
              <a:latin typeface="Calibri"/>
              <a:cs typeface="Calibri"/>
            </a:endParaRPr>
          </a:p>
          <a:p>
            <a:r>
              <a:rPr lang="da-DK" dirty="0">
                <a:latin typeface="Calibri"/>
                <a:cs typeface="Calibri"/>
              </a:rPr>
              <a:t>Administrativt bøvl vedbliver </a:t>
            </a:r>
          </a:p>
          <a:p>
            <a:pPr marL="171450" indent="-171450">
              <a:buFontTx/>
              <a:buChar char="-"/>
            </a:pPr>
            <a:r>
              <a:rPr lang="da-DK" dirty="0">
                <a:latin typeface="Calibri"/>
                <a:cs typeface="Calibri"/>
              </a:rPr>
              <a:t>Nogle har måske set lidt om det i medierne for nyligt, og måske også set et par nyheder i </a:t>
            </a:r>
            <a:r>
              <a:rPr lang="da-DK" dirty="0" err="1">
                <a:latin typeface="Calibri"/>
                <a:cs typeface="Calibri"/>
              </a:rPr>
              <a:t>CISUs</a:t>
            </a:r>
            <a:r>
              <a:rPr lang="da-DK" dirty="0">
                <a:latin typeface="Calibri"/>
                <a:cs typeface="Calibri"/>
              </a:rPr>
              <a:t> nyhedsbrev omkring vores arbejde </a:t>
            </a:r>
            <a:r>
              <a:rPr lang="da-DK" dirty="0" err="1">
                <a:latin typeface="Calibri"/>
                <a:cs typeface="Calibri"/>
              </a:rPr>
              <a:t>ifht</a:t>
            </a:r>
            <a:r>
              <a:rPr lang="da-DK" dirty="0">
                <a:latin typeface="Calibri"/>
                <a:cs typeface="Calibri"/>
              </a:rPr>
              <a:t>. hvidvasklovgivning og lobbyarbejdet med at påvirke bankerne til at </a:t>
            </a:r>
            <a:r>
              <a:rPr lang="da-DK" dirty="0" err="1">
                <a:latin typeface="Calibri"/>
                <a:cs typeface="Calibri"/>
              </a:rPr>
              <a:t>relaxe</a:t>
            </a:r>
            <a:r>
              <a:rPr lang="da-DK" dirty="0">
                <a:latin typeface="Calibri"/>
                <a:cs typeface="Calibri"/>
              </a:rPr>
              <a:t> lidt</a:t>
            </a:r>
          </a:p>
          <a:p>
            <a:pPr marL="171450" indent="-171450">
              <a:buFontTx/>
              <a:buChar char="-"/>
            </a:pPr>
            <a:r>
              <a:rPr lang="da-DK" dirty="0">
                <a:latin typeface="Calibri"/>
                <a:cs typeface="Calibri"/>
              </a:rPr>
              <a:t>Men vi har at gøre med hvidvask, dokumentation, revision, bogføring, indrapportering, politikker – så når vi søger at forenkle, så kommer der typisk andre elementer ind, som ikke forenkler.</a:t>
            </a:r>
          </a:p>
          <a:p>
            <a:pPr marL="171450" indent="-171450">
              <a:buFontTx/>
              <a:buChar char="-"/>
            </a:pPr>
            <a:r>
              <a:rPr lang="da-DK" dirty="0">
                <a:latin typeface="Calibri"/>
                <a:cs typeface="Calibri"/>
              </a:rPr>
              <a:t>Det er fx også sådan noget som at hjælpe sine partnere til visum</a:t>
            </a:r>
          </a:p>
          <a:p>
            <a:endParaRPr lang="da-DK" dirty="0"/>
          </a:p>
        </p:txBody>
      </p:sp>
      <p:sp>
        <p:nvSpPr>
          <p:cNvPr id="4" name="Pladsholder til sidehoved 3"/>
          <p:cNvSpPr>
            <a:spLocks noGrp="1"/>
          </p:cNvSpPr>
          <p:nvPr>
            <p:ph type="hdr" sz="quarter"/>
          </p:nvPr>
        </p:nvSpPr>
        <p:spPr/>
        <p:txBody>
          <a:bodyPr/>
          <a:lstStyle/>
          <a:p>
            <a:r>
              <a:rPr lang="da-DK"/>
              <a:t>Click to add text</a:t>
            </a:r>
          </a:p>
        </p:txBody>
      </p:sp>
      <p:sp>
        <p:nvSpPr>
          <p:cNvPr id="5" name="Pladsholder til slidenummer 4"/>
          <p:cNvSpPr>
            <a:spLocks noGrp="1"/>
          </p:cNvSpPr>
          <p:nvPr>
            <p:ph type="sldNum" sz="quarter" idx="5"/>
          </p:nvPr>
        </p:nvSpPr>
        <p:spPr/>
        <p:txBody>
          <a:bodyPr/>
          <a:lstStyle/>
          <a:p>
            <a:fld id="{F52F80CC-40C3-B748-9591-3B889CAC775C}" type="slidenum">
              <a:rPr lang="da-DK" smtClean="0"/>
              <a:t>4</a:t>
            </a:fld>
            <a:endParaRPr lang="da-DK"/>
          </a:p>
        </p:txBody>
      </p:sp>
    </p:spTree>
    <p:extLst>
      <p:ext uri="{BB962C8B-B14F-4D97-AF65-F5344CB8AC3E}">
        <p14:creationId xmlns:p14="http://schemas.microsoft.com/office/powerpoint/2010/main" val="1753415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latin typeface="Calibri"/>
                <a:cs typeface="Calibri"/>
              </a:rPr>
              <a:t>Færre frivillige at kæmpe om</a:t>
            </a:r>
          </a:p>
          <a:p>
            <a:pPr marL="171450" indent="-171450">
              <a:buFontTx/>
              <a:buChar char="-"/>
            </a:pPr>
            <a:r>
              <a:rPr lang="da-DK" dirty="0">
                <a:latin typeface="Calibri"/>
                <a:cs typeface="Calibri"/>
              </a:rPr>
              <a:t>De fleste kommuner i landet oplever et fald i andelen af folk mellem 16 og 56 årige. Det er faktisk 60% af kommunerne der oplever dette. Se kort</a:t>
            </a:r>
          </a:p>
          <a:p>
            <a:pPr marL="171450" indent="-171450">
              <a:buFontTx/>
              <a:buChar char="-"/>
            </a:pPr>
            <a:r>
              <a:rPr lang="da-DK" dirty="0">
                <a:latin typeface="Calibri"/>
                <a:cs typeface="Calibri"/>
              </a:rPr>
              <a:t>Ikke 4 største byer eller </a:t>
            </a:r>
            <a:r>
              <a:rPr lang="da-DK" dirty="0" err="1">
                <a:latin typeface="Calibri"/>
                <a:cs typeface="Calibri"/>
              </a:rPr>
              <a:t>trekantsområdet</a:t>
            </a:r>
            <a:r>
              <a:rPr lang="da-DK" dirty="0">
                <a:latin typeface="Calibri"/>
                <a:cs typeface="Calibri"/>
              </a:rPr>
              <a:t> samt det hovedstadsområdet som sådan, inkl. Holbæk, Ringsted, Faxe.</a:t>
            </a:r>
          </a:p>
          <a:p>
            <a:pPr marL="171450" indent="-171450">
              <a:buFontTx/>
              <a:buChar char="-"/>
            </a:pPr>
            <a:r>
              <a:rPr lang="da-DK" dirty="0"/>
              <a:t>Det påvirker selvfølgelig dem der arbejder enten på landsplan eller som arbejder i de pågældende kommuner, hvor faldet opleves. </a:t>
            </a:r>
          </a:p>
          <a:p>
            <a:pPr marL="171450" indent="-171450">
              <a:buFontTx/>
              <a:buChar char="-"/>
            </a:pPr>
            <a:r>
              <a:rPr lang="da-DK" dirty="0">
                <a:latin typeface="Calibri"/>
                <a:cs typeface="Calibri"/>
              </a:rPr>
              <a:t>Rent administrativt, så betyder ens udbredelse ikke noget i CISU-regi, men hvis man er DUF-organisation, så er det helt afgørende – så det er helt klart et stort issue for mange af dem, I fx kunne sammenligne jer med</a:t>
            </a:r>
          </a:p>
          <a:p>
            <a:pPr marL="0" indent="0">
              <a:buFontTx/>
              <a:buNone/>
            </a:pPr>
            <a:r>
              <a:rPr lang="da-DK" dirty="0">
                <a:latin typeface="Calibri"/>
                <a:cs typeface="Calibri"/>
              </a:rPr>
              <a:t>Yngre generationer</a:t>
            </a:r>
          </a:p>
          <a:p>
            <a:pPr marL="171450" indent="-171450">
              <a:buFontTx/>
              <a:buChar char="-"/>
            </a:pPr>
            <a:r>
              <a:rPr lang="da-DK" dirty="0">
                <a:latin typeface="Calibri"/>
                <a:cs typeface="Calibri"/>
              </a:rPr>
              <a:t>Det står klart at forskellige generationer har forskellige tilgange, og det kigger vi lige nærmere på om lidt, hvad ”sociologien” siger om det.</a:t>
            </a:r>
          </a:p>
          <a:p>
            <a:pPr marL="171450" indent="-171450">
              <a:buFontTx/>
              <a:buChar char="-"/>
            </a:pPr>
            <a:r>
              <a:rPr lang="da-DK" dirty="0">
                <a:latin typeface="Calibri"/>
                <a:cs typeface="Calibri"/>
              </a:rPr>
              <a:t>Men generelt er det nok ikke nogen dum ting at tænke over at der netop er forskellige tilgange hos forskellige generationer og pointen med at pege på det ”store dataset” er nok at sige at tendens er alment gældende i bred forstand, at I som forening også vil møde de tendenser. I kan være heldige at møde og rekruttere nogle enkelte, som forstår og er villige til at videreføre det, som I har at i søen. Men grundlæggende, så holder den taktik nok ikke i længden – her må man se på, hvad de mere overordnede tendenser siger om de næste generationers adfærd, og det er nok også jer, der skal møde jeres målgruppe på deres banehalvdel også.</a:t>
            </a:r>
          </a:p>
          <a:p>
            <a:pPr marL="0" indent="0">
              <a:buFontTx/>
              <a:buNone/>
            </a:pPr>
            <a:r>
              <a:rPr lang="da-DK" dirty="0">
                <a:latin typeface="Calibri"/>
                <a:cs typeface="Calibri"/>
              </a:rPr>
              <a:t>Det handler altså ikke om at rekruttere ind i vante rammer og rutiner</a:t>
            </a:r>
          </a:p>
          <a:p>
            <a:pPr marL="171450" indent="-171450">
              <a:buFontTx/>
              <a:buChar char="-"/>
            </a:pPr>
            <a:r>
              <a:rPr lang="da-DK" dirty="0">
                <a:latin typeface="Calibri"/>
                <a:cs typeface="Calibri"/>
              </a:rPr>
              <a:t>Lokalforeninger – er det den rette måde - hvorfor? Fordi vi plejer, eller? </a:t>
            </a:r>
          </a:p>
          <a:p>
            <a:pPr marL="171450" indent="-171450">
              <a:buFontTx/>
              <a:buChar char="-"/>
            </a:pPr>
            <a:r>
              <a:rPr lang="da-DK" dirty="0">
                <a:latin typeface="Calibri"/>
                <a:cs typeface="Calibri"/>
              </a:rPr>
              <a:t>Hvis I skal ud og møde nye frivillige til jeres foreningen, så skal de betragte jer ud fra sag, rolle og opgave – matcher det mig? Og så betyder det rigtig meget, og kommer kun til at fylde mere – I skal være obs på jeres kultur og værdier </a:t>
            </a:r>
            <a:r>
              <a:rPr lang="da-DK" dirty="0" err="1">
                <a:latin typeface="Calibri"/>
                <a:cs typeface="Calibri"/>
              </a:rPr>
              <a:t>ifht</a:t>
            </a:r>
            <a:r>
              <a:rPr lang="da-DK" dirty="0">
                <a:latin typeface="Calibri"/>
                <a:cs typeface="Calibri"/>
              </a:rPr>
              <a:t>. kommende frivillige – alt fra miljøbevidsthed, kønsdebat, men også mødetid, mødekultur, mødefrekvens. Jeres rutiner og facon på møder er ikke nødvendigvis den rigtige, bare fordi I synes den har været det igennem mange år. Plejer er demotiverende – nye mennesker giver nye muligheder.</a:t>
            </a:r>
          </a:p>
          <a:p>
            <a:pPr marL="0" indent="0">
              <a:buFontTx/>
              <a:buNone/>
            </a:pPr>
            <a:r>
              <a:rPr lang="da-DK" dirty="0">
                <a:latin typeface="Calibri"/>
                <a:cs typeface="Calibri"/>
              </a:rPr>
              <a:t>I er ikke alene</a:t>
            </a:r>
          </a:p>
          <a:p>
            <a:pPr marL="0" indent="0">
              <a:buFontTx/>
              <a:buNone/>
            </a:pPr>
            <a:r>
              <a:rPr lang="da-DK" dirty="0">
                <a:latin typeface="Calibri"/>
                <a:cs typeface="Calibri"/>
              </a:rPr>
              <a:t>- Nok en pointe der vender tilbage, men pointen med de her store tal, som kommer lige straks, er også for at sige, at I netop ikke er alene og står med udfordringerne. Der er kamp om de frivillige, og der er færre af dem, og sørme om de ikke opfører sig anderledes end da jeres foreninger først blev født.</a:t>
            </a:r>
            <a:endParaRPr lang="da-DK" dirty="0"/>
          </a:p>
          <a:p>
            <a:endParaRPr lang="da-DK" dirty="0"/>
          </a:p>
        </p:txBody>
      </p:sp>
      <p:sp>
        <p:nvSpPr>
          <p:cNvPr id="4" name="Pladsholder til sidehoved 3"/>
          <p:cNvSpPr>
            <a:spLocks noGrp="1"/>
          </p:cNvSpPr>
          <p:nvPr>
            <p:ph type="hdr" sz="quarter"/>
          </p:nvPr>
        </p:nvSpPr>
        <p:spPr/>
        <p:txBody>
          <a:bodyPr/>
          <a:lstStyle/>
          <a:p>
            <a:r>
              <a:rPr lang="da-DK"/>
              <a:t>Click to add text</a:t>
            </a:r>
          </a:p>
        </p:txBody>
      </p:sp>
      <p:sp>
        <p:nvSpPr>
          <p:cNvPr id="5" name="Pladsholder til slidenummer 4"/>
          <p:cNvSpPr>
            <a:spLocks noGrp="1"/>
          </p:cNvSpPr>
          <p:nvPr>
            <p:ph type="sldNum" sz="quarter" idx="5"/>
          </p:nvPr>
        </p:nvSpPr>
        <p:spPr/>
        <p:txBody>
          <a:bodyPr/>
          <a:lstStyle/>
          <a:p>
            <a:fld id="{F52F80CC-40C3-B748-9591-3B889CAC775C}" type="slidenum">
              <a:rPr lang="da-DK" smtClean="0"/>
              <a:t>5</a:t>
            </a:fld>
            <a:endParaRPr lang="da-DK"/>
          </a:p>
        </p:txBody>
      </p:sp>
    </p:spTree>
    <p:extLst>
      <p:ext uri="{BB962C8B-B14F-4D97-AF65-F5344CB8AC3E}">
        <p14:creationId xmlns:p14="http://schemas.microsoft.com/office/powerpoint/2010/main" val="3483758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a:latin typeface="Calibri"/>
                <a:cs typeface="Calibri"/>
              </a:rPr>
              <a:t>Se artikel (januar 2022) og sæt et par ord på </a:t>
            </a:r>
          </a:p>
          <a:p>
            <a:r>
              <a:rPr lang="da-DK" dirty="0">
                <a:latin typeface="Calibri"/>
                <a:cs typeface="Calibri"/>
              </a:rPr>
              <a:t>En pointe som følge af dette kunne være at sikre at der sker en vis overgang/overdragelse mellem hver generation</a:t>
            </a:r>
          </a:p>
          <a:p>
            <a:r>
              <a:rPr lang="da-DK" dirty="0">
                <a:latin typeface="Calibri"/>
                <a:cs typeface="Calibri"/>
              </a:rPr>
              <a:t>Men det siger også noget om at en sund organisation omstiller sig løbende - det er ikke kun omverdenens skyld – man skal selv være med til at ændre det man ønsker at inddrage folk i</a:t>
            </a:r>
            <a:endParaRPr lang="da-DK" dirty="0"/>
          </a:p>
          <a:p>
            <a:endParaRPr lang="da-DK" dirty="0"/>
          </a:p>
        </p:txBody>
      </p:sp>
      <p:sp>
        <p:nvSpPr>
          <p:cNvPr id="4" name="Pladsholder til sidehoved 3"/>
          <p:cNvSpPr>
            <a:spLocks noGrp="1"/>
          </p:cNvSpPr>
          <p:nvPr>
            <p:ph type="hdr" sz="quarter"/>
          </p:nvPr>
        </p:nvSpPr>
        <p:spPr/>
        <p:txBody>
          <a:bodyPr/>
          <a:lstStyle/>
          <a:p>
            <a:r>
              <a:rPr lang="da-DK"/>
              <a:t>Click to add text</a:t>
            </a:r>
          </a:p>
        </p:txBody>
      </p:sp>
      <p:sp>
        <p:nvSpPr>
          <p:cNvPr id="5" name="Pladsholder til slidenummer 4"/>
          <p:cNvSpPr>
            <a:spLocks noGrp="1"/>
          </p:cNvSpPr>
          <p:nvPr>
            <p:ph type="sldNum" sz="quarter" idx="5"/>
          </p:nvPr>
        </p:nvSpPr>
        <p:spPr/>
        <p:txBody>
          <a:bodyPr/>
          <a:lstStyle/>
          <a:p>
            <a:fld id="{F52F80CC-40C3-B748-9591-3B889CAC775C}" type="slidenum">
              <a:rPr lang="da-DK" smtClean="0"/>
              <a:t>6</a:t>
            </a:fld>
            <a:endParaRPr lang="da-DK"/>
          </a:p>
        </p:txBody>
      </p:sp>
    </p:spTree>
    <p:extLst>
      <p:ext uri="{BB962C8B-B14F-4D97-AF65-F5344CB8AC3E}">
        <p14:creationId xmlns:p14="http://schemas.microsoft.com/office/powerpoint/2010/main" val="4032813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err="1"/>
              <a:t>Staffeten</a:t>
            </a:r>
            <a:r>
              <a:rPr lang="da-DK" dirty="0"/>
              <a:t> er i stor stil givet videre til denne </a:t>
            </a:r>
            <a:r>
              <a:rPr lang="da-DK" dirty="0" err="1"/>
              <a:t>generation…tilbage</a:t>
            </a:r>
            <a:r>
              <a:rPr lang="da-DK" dirty="0"/>
              <a:t> til pointer på slides</a:t>
            </a:r>
          </a:p>
        </p:txBody>
      </p:sp>
      <p:sp>
        <p:nvSpPr>
          <p:cNvPr id="4" name="Pladsholder til sidehoved 3"/>
          <p:cNvSpPr>
            <a:spLocks noGrp="1"/>
          </p:cNvSpPr>
          <p:nvPr>
            <p:ph type="hdr" sz="quarter"/>
          </p:nvPr>
        </p:nvSpPr>
        <p:spPr/>
        <p:txBody>
          <a:bodyPr/>
          <a:lstStyle/>
          <a:p>
            <a:r>
              <a:rPr lang="da-DK"/>
              <a:t>Click to add text</a:t>
            </a:r>
          </a:p>
        </p:txBody>
      </p:sp>
      <p:sp>
        <p:nvSpPr>
          <p:cNvPr id="5" name="Pladsholder til slidenummer 4"/>
          <p:cNvSpPr>
            <a:spLocks noGrp="1"/>
          </p:cNvSpPr>
          <p:nvPr>
            <p:ph type="sldNum" sz="quarter" idx="5"/>
          </p:nvPr>
        </p:nvSpPr>
        <p:spPr/>
        <p:txBody>
          <a:bodyPr/>
          <a:lstStyle/>
          <a:p>
            <a:fld id="{F52F80CC-40C3-B748-9591-3B889CAC775C}" type="slidenum">
              <a:rPr lang="da-DK" smtClean="0"/>
              <a:t>8</a:t>
            </a:fld>
            <a:endParaRPr lang="da-DK"/>
          </a:p>
        </p:txBody>
      </p:sp>
    </p:spTree>
    <p:extLst>
      <p:ext uri="{BB962C8B-B14F-4D97-AF65-F5344CB8AC3E}">
        <p14:creationId xmlns:p14="http://schemas.microsoft.com/office/powerpoint/2010/main" val="1336640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0" i="0" dirty="0">
                <a:solidFill>
                  <a:srgbClr val="707070"/>
                </a:solidFill>
                <a:effectLst/>
                <a:latin typeface="Helvetica Neue"/>
              </a:rPr>
              <a:t>Udfordringen finder vi allerede i næste generation…</a:t>
            </a:r>
          </a:p>
          <a:p>
            <a:endParaRPr lang="da-DK" b="0" i="0" dirty="0">
              <a:solidFill>
                <a:srgbClr val="707070"/>
              </a:solidFill>
              <a:effectLst/>
              <a:latin typeface="Helvetica Neue"/>
            </a:endParaRPr>
          </a:p>
          <a:p>
            <a:r>
              <a:rPr lang="da-DK" b="0" i="0" dirty="0">
                <a:solidFill>
                  <a:srgbClr val="707070"/>
                </a:solidFill>
                <a:effectLst/>
                <a:latin typeface="Helvetica Neue"/>
              </a:rPr>
              <a:t>Fx til Vil selv-punktet:</a:t>
            </a:r>
          </a:p>
          <a:p>
            <a:pPr marL="285750" indent="-285750" algn="l">
              <a:buFont typeface="Wingdings" panose="05000000000000000000" pitchFamily="2" charset="2"/>
              <a:buChar char="§"/>
            </a:pPr>
            <a:r>
              <a:rPr lang="da-DK" b="0" i="0" dirty="0">
                <a:solidFill>
                  <a:srgbClr val="707070"/>
                </a:solidFill>
                <a:effectLst/>
                <a:latin typeface="Helvetica Neue"/>
              </a:rPr>
              <a:t>Vi </a:t>
            </a:r>
            <a:r>
              <a:rPr lang="da-DK" dirty="0">
                <a:solidFill>
                  <a:srgbClr val="707070"/>
                </a:solidFill>
                <a:latin typeface="Helvetica Neue"/>
              </a:rPr>
              <a:t>m</a:t>
            </a:r>
            <a:r>
              <a:rPr lang="da-DK" b="0" i="0" dirty="0">
                <a:solidFill>
                  <a:srgbClr val="707070"/>
                </a:solidFill>
                <a:effectLst/>
                <a:latin typeface="Helvetica Neue"/>
              </a:rPr>
              <a:t>øder dem i den selvorganiserede frivillighed, fx Venligboerne og Cykling Uden Alder</a:t>
            </a:r>
            <a:endParaRPr lang="da-DK" dirty="0">
              <a:solidFill>
                <a:srgbClr val="707070"/>
              </a:solidFill>
              <a:latin typeface="Helvetica Neue"/>
            </a:endParaRPr>
          </a:p>
          <a:p>
            <a:pPr marL="285750" indent="-285750" algn="l">
              <a:buFont typeface="Wingdings" panose="05000000000000000000" pitchFamily="2" charset="2"/>
              <a:buChar char="§"/>
            </a:pPr>
            <a:r>
              <a:rPr lang="da-DK" b="0" i="0" dirty="0">
                <a:solidFill>
                  <a:srgbClr val="707070"/>
                </a:solidFill>
                <a:effectLst/>
                <a:latin typeface="Helvetica Neue"/>
              </a:rPr>
              <a:t>Der hvor de ser et behov, men ikke går til de organisationer, der traditionelt løfter denne type opgave enten fordi, de simpelthen ikke har tænkt den tanke, eller fordi, de bevidst ikke vil ind i den organiserede frivillighed. De vil hellere selv.</a:t>
            </a:r>
          </a:p>
          <a:p>
            <a:endParaRPr lang="da-DK" dirty="0"/>
          </a:p>
        </p:txBody>
      </p:sp>
      <p:sp>
        <p:nvSpPr>
          <p:cNvPr id="4" name="Pladsholder til sidehoved 3"/>
          <p:cNvSpPr>
            <a:spLocks noGrp="1"/>
          </p:cNvSpPr>
          <p:nvPr>
            <p:ph type="hdr" sz="quarter"/>
          </p:nvPr>
        </p:nvSpPr>
        <p:spPr/>
        <p:txBody>
          <a:bodyPr/>
          <a:lstStyle/>
          <a:p>
            <a:r>
              <a:rPr lang="da-DK"/>
              <a:t>Click to add text</a:t>
            </a:r>
          </a:p>
        </p:txBody>
      </p:sp>
      <p:sp>
        <p:nvSpPr>
          <p:cNvPr id="5" name="Pladsholder til slidenummer 4"/>
          <p:cNvSpPr>
            <a:spLocks noGrp="1"/>
          </p:cNvSpPr>
          <p:nvPr>
            <p:ph type="sldNum" sz="quarter" idx="5"/>
          </p:nvPr>
        </p:nvSpPr>
        <p:spPr/>
        <p:txBody>
          <a:bodyPr/>
          <a:lstStyle/>
          <a:p>
            <a:fld id="{F52F80CC-40C3-B748-9591-3B889CAC775C}" type="slidenum">
              <a:rPr lang="da-DK" smtClean="0"/>
              <a:t>9</a:t>
            </a:fld>
            <a:endParaRPr lang="da-DK"/>
          </a:p>
        </p:txBody>
      </p:sp>
    </p:spTree>
    <p:extLst>
      <p:ext uri="{BB962C8B-B14F-4D97-AF65-F5344CB8AC3E}">
        <p14:creationId xmlns:p14="http://schemas.microsoft.com/office/powerpoint/2010/main" val="2581813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b="0" i="0" dirty="0">
                <a:solidFill>
                  <a:srgbClr val="707070"/>
                </a:solidFill>
                <a:effectLst/>
                <a:latin typeface="Helvetica Neue"/>
              </a:rPr>
              <a:t>Kigger vi på de to yngste generationer, Generation Y og Generation Z, finder vi to generationer, der for den yngste generation typisk stadig er studerende, og for den ældste af de to generationer er ved at etablere sig i livet og på arbejdsmarkedet. Det betyder, at tiden til det lange seje træk i frivilligheden ikke nødvendigvis er til stede lige nu.</a:t>
            </a:r>
          </a:p>
          <a:p>
            <a:endParaRPr lang="da-DK" dirty="0"/>
          </a:p>
        </p:txBody>
      </p:sp>
      <p:sp>
        <p:nvSpPr>
          <p:cNvPr id="4" name="Pladsholder til sidehoved 3"/>
          <p:cNvSpPr>
            <a:spLocks noGrp="1"/>
          </p:cNvSpPr>
          <p:nvPr>
            <p:ph type="hdr" sz="quarter"/>
          </p:nvPr>
        </p:nvSpPr>
        <p:spPr/>
        <p:txBody>
          <a:bodyPr/>
          <a:lstStyle/>
          <a:p>
            <a:r>
              <a:rPr lang="da-DK"/>
              <a:t>Click to add text</a:t>
            </a:r>
          </a:p>
        </p:txBody>
      </p:sp>
      <p:sp>
        <p:nvSpPr>
          <p:cNvPr id="5" name="Pladsholder til slidenummer 4"/>
          <p:cNvSpPr>
            <a:spLocks noGrp="1"/>
          </p:cNvSpPr>
          <p:nvPr>
            <p:ph type="sldNum" sz="quarter" idx="5"/>
          </p:nvPr>
        </p:nvSpPr>
        <p:spPr/>
        <p:txBody>
          <a:bodyPr/>
          <a:lstStyle/>
          <a:p>
            <a:fld id="{F52F80CC-40C3-B748-9591-3B889CAC775C}" type="slidenum">
              <a:rPr lang="da-DK" smtClean="0"/>
              <a:t>11</a:t>
            </a:fld>
            <a:endParaRPr lang="da-DK"/>
          </a:p>
        </p:txBody>
      </p:sp>
    </p:spTree>
    <p:extLst>
      <p:ext uri="{BB962C8B-B14F-4D97-AF65-F5344CB8AC3E}">
        <p14:creationId xmlns:p14="http://schemas.microsoft.com/office/powerpoint/2010/main" val="18738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Henvis til at det her stadig læner sig op af </a:t>
            </a:r>
            <a:r>
              <a:rPr lang="da-DK" dirty="0" err="1"/>
              <a:t>Ingerfair.dks</a:t>
            </a:r>
            <a:r>
              <a:rPr lang="da-DK" dirty="0"/>
              <a:t> analyse.</a:t>
            </a:r>
          </a:p>
          <a:p>
            <a:endParaRPr lang="da-DK" dirty="0"/>
          </a:p>
          <a:p>
            <a:r>
              <a:rPr lang="da-DK" dirty="0"/>
              <a:t>Mentorordning</a:t>
            </a:r>
          </a:p>
          <a:p>
            <a:pPr marL="171450" indent="-171450">
              <a:buFontTx/>
              <a:buChar char="-"/>
            </a:pPr>
            <a:r>
              <a:rPr lang="da-DK" dirty="0"/>
              <a:t>Hvor man knytter nye og erfarne til hinanden, og sikrer løbende overlevering</a:t>
            </a:r>
          </a:p>
          <a:p>
            <a:pPr marL="171450" indent="-171450">
              <a:buFontTx/>
              <a:buChar char="-"/>
            </a:pPr>
            <a:endParaRPr lang="da-DK" dirty="0"/>
          </a:p>
          <a:p>
            <a:r>
              <a:rPr lang="da-DK" dirty="0">
                <a:latin typeface="Calibri"/>
                <a:cs typeface="Calibri"/>
              </a:rPr>
              <a:t>Ud/nedtrapningsplan</a:t>
            </a:r>
          </a:p>
          <a:p>
            <a:pPr marL="171450" indent="-171450">
              <a:buFontTx/>
              <a:buChar char="-"/>
            </a:pPr>
            <a:r>
              <a:rPr lang="da-DK" dirty="0">
                <a:latin typeface="Calibri"/>
                <a:cs typeface="Calibri"/>
              </a:rPr>
              <a:t>frem for clean cut - særligt for dem, som egentlig gerne vil trække sig – anerkender det store arbejde, godt til at sikre erfaringsoverførsel</a:t>
            </a:r>
          </a:p>
          <a:p>
            <a:pPr marL="0" indent="0">
              <a:buFontTx/>
              <a:buNone/>
            </a:pPr>
            <a:endParaRPr lang="da-DK" dirty="0">
              <a:latin typeface="Calibri"/>
              <a:cs typeface="Calibri"/>
            </a:endParaRPr>
          </a:p>
          <a:p>
            <a:pPr marL="0" indent="0">
              <a:buFontTx/>
              <a:buNone/>
            </a:pPr>
            <a:r>
              <a:rPr lang="da-DK" dirty="0" err="1">
                <a:latin typeface="Calibri"/>
                <a:cs typeface="Calibri"/>
              </a:rPr>
              <a:t>Advisory</a:t>
            </a:r>
            <a:r>
              <a:rPr lang="da-DK" dirty="0">
                <a:latin typeface="Calibri"/>
                <a:cs typeface="Calibri"/>
              </a:rPr>
              <a:t> board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a-DK" dirty="0">
                <a:latin typeface="Calibri"/>
                <a:cs typeface="Calibri"/>
              </a:rPr>
              <a:t>være en mulighed for at sikre denne erfaringsoverførsel ("seniorråd", "</a:t>
            </a:r>
            <a:r>
              <a:rPr lang="da-DK" dirty="0" err="1">
                <a:latin typeface="Calibri"/>
                <a:cs typeface="Calibri"/>
              </a:rPr>
              <a:t>erfarneråd</a:t>
            </a:r>
            <a:r>
              <a:rPr lang="da-DK" dirty="0">
                <a:latin typeface="Calibri"/>
                <a:cs typeface="Calibri"/>
              </a:rPr>
              <a:t>") - skaber plads til nye, og holder på erfaringen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a:latin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latin typeface="Calibri"/>
                <a:cs typeface="Calibri"/>
              </a:rPr>
              <a:t>Taburetter: 3 er i princippet nok - arbejd hellere med aktivitetsudvalg, hvor man er tæt på bestyrelsen - gør også skridtet fra menigt medlem til bestyrelsesmedlem nemmere.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da-DK" dirty="0">
              <a:latin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err="1">
                <a:latin typeface="Calibri"/>
                <a:cs typeface="Calibri"/>
              </a:rPr>
              <a:t>Hieriarkier</a:t>
            </a:r>
            <a:endParaRPr lang="da-DK" dirty="0">
              <a:latin typeface="Calibri"/>
              <a:cs typeface="Calibri"/>
            </a:endParaRPr>
          </a:p>
          <a:p>
            <a:r>
              <a:rPr lang="da-DK" dirty="0">
                <a:latin typeface="Calibri"/>
                <a:cs typeface="Calibri"/>
              </a:rPr>
              <a:t>- Er der behov for lokalforeningstilgangen (som kan være sin egen juridiske enhed) – eller kan I klare jer med mindre tunge enheder. </a:t>
            </a:r>
            <a:r>
              <a:rPr lang="da-DK" dirty="0" err="1">
                <a:latin typeface="Calibri"/>
                <a:cs typeface="Calibri"/>
              </a:rPr>
              <a:t>Ingerfair</a:t>
            </a:r>
            <a:r>
              <a:rPr lang="da-DK" dirty="0">
                <a:latin typeface="Calibri"/>
                <a:cs typeface="Calibri"/>
              </a:rPr>
              <a:t> bygger dette på en organisationsekspert Frederic </a:t>
            </a:r>
            <a:r>
              <a:rPr lang="da-DK" dirty="0" err="1">
                <a:latin typeface="Calibri"/>
                <a:cs typeface="Calibri"/>
              </a:rPr>
              <a:t>Laloux</a:t>
            </a:r>
            <a:r>
              <a:rPr lang="da-DK" dirty="0">
                <a:latin typeface="Calibri"/>
                <a:cs typeface="Calibri"/>
              </a:rPr>
              <a:t> (belgisk – har udgivet fremtidens organisation (den er altså oversat til dansk) (via </a:t>
            </a:r>
            <a:r>
              <a:rPr lang="da-DK" dirty="0" err="1">
                <a:latin typeface="Calibri"/>
                <a:cs typeface="Calibri"/>
              </a:rPr>
              <a:t>Ingerfair</a:t>
            </a:r>
            <a:r>
              <a:rPr lang="da-DK" dirty="0">
                <a:latin typeface="Calibri"/>
                <a:cs typeface="Calibri"/>
              </a:rPr>
              <a:t>). Det er centralt, hvis I også har sekretariater – at de ikke bruger unødig og sparsom tid på at holde noget i gang, der ikke kan bestå. – det der kan stå består</a:t>
            </a:r>
          </a:p>
          <a:p>
            <a:r>
              <a:rPr lang="da-DK" dirty="0">
                <a:latin typeface="Calibri"/>
                <a:cs typeface="Calibri"/>
              </a:rPr>
              <a:t>Organiser jer 8-10 frivillige hvor der er forskellige roller – også en der har rollen med at koordinere og "forhandle” (hvem der skal løbe med hvilken bold, og hvilke midler) med andre grupper om midler, eller lignende.</a:t>
            </a: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latin typeface="Calibri"/>
                <a:cs typeface="Calibri"/>
              </a:rPr>
              <a:t>- Kommunikation går ikke via filtre i en kommunikationsafdeling (med opfordringer til at tage imod fondsstøttede projekter eller bidrage til en oplysningskampagne – det skal være meningsfyldt dialog mellem sekretariat og grupper</a:t>
            </a:r>
            <a:endParaRPr lang="da-DK" dirty="0"/>
          </a:p>
          <a:p>
            <a:endParaRPr lang="da-DK" dirty="0">
              <a:latin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latin typeface="Calibri"/>
                <a:cs typeface="Calibri"/>
              </a:rPr>
              <a:t>Søg lidt</a:t>
            </a: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latin typeface="Calibri"/>
                <a:cs typeface="Calibri"/>
              </a:rPr>
              <a:t>- Utal af tips og tricks ved blot at søge lidt – især på engelsk – find det der passer til jeres skala</a:t>
            </a:r>
            <a:endParaRPr lang="da-DK" dirty="0"/>
          </a:p>
          <a:p>
            <a:pPr marL="0" indent="0">
              <a:buFontTx/>
              <a:buNone/>
            </a:pPr>
            <a:endParaRPr lang="da-DK" dirty="0">
              <a:latin typeface="+mn-lt"/>
              <a:cs typeface="+mn-cs"/>
            </a:endParaRPr>
          </a:p>
          <a:p>
            <a:pPr marL="0" indent="0">
              <a:buFontTx/>
              <a:buNone/>
            </a:pPr>
            <a:r>
              <a:rPr lang="da-DK" dirty="0">
                <a:latin typeface="+mn-lt"/>
                <a:cs typeface="+mn-cs"/>
              </a:rPr>
              <a:t>Lav forarbejde inden I begynder at rekruttere:</a:t>
            </a:r>
          </a:p>
          <a:p>
            <a:pPr marL="171450" indent="-171450">
              <a:buFontTx/>
              <a:buChar char="-"/>
            </a:pPr>
            <a:r>
              <a:rPr lang="da-DK" dirty="0">
                <a:latin typeface="Calibri"/>
                <a:cs typeface="Calibri"/>
              </a:rPr>
              <a:t>Klart billede: tag bestik af opgaverne – er der nogen man skal bruge penge på at få løst?</a:t>
            </a:r>
          </a:p>
          <a:p>
            <a:pPr marL="171450" indent="-171450">
              <a:buFontTx/>
              <a:buChar char="-"/>
            </a:pPr>
            <a:endParaRPr lang="da-DK" dirty="0">
              <a:latin typeface="Calibri"/>
              <a:cs typeface="Calibri"/>
            </a:endParaRPr>
          </a:p>
          <a:p>
            <a:pPr marL="171450" indent="-171450">
              <a:buFontTx/>
              <a:buChar char="-"/>
            </a:pPr>
            <a:endParaRPr lang="da-DK" dirty="0">
              <a:latin typeface="Calibri"/>
              <a:cs typeface="Calibri"/>
            </a:endParaRPr>
          </a:p>
          <a:p>
            <a:pPr marL="0" indent="0">
              <a:buFontTx/>
              <a:buNone/>
            </a:pPr>
            <a:r>
              <a:rPr lang="da-DK" dirty="0">
                <a:latin typeface="Calibri"/>
                <a:cs typeface="Calibri"/>
              </a:rPr>
              <a:t>Følelser i klemme</a:t>
            </a:r>
          </a:p>
          <a:p>
            <a:pPr marL="0" indent="0">
              <a:buFontTx/>
              <a:buNone/>
            </a:pPr>
            <a:r>
              <a:rPr lang="da-DK" dirty="0">
                <a:latin typeface="Calibri"/>
                <a:cs typeface="Calibri"/>
              </a:rPr>
              <a:t>- Når I ændrer på rutinerne og laver om på tingene, så er der unægtelig nogle der kommer til at synes der bliver lidt beklemt – fordi man selv har opbygget den ”gamle” måde. Eller I oplever at folk ikke deler jeres sag, eller jeres passion. Og det er reelt nok. Det er også reelt nok, at der er masser af rig erfaring at hente hos nogle af de kræfter der er ved at trappe ud, og det skal I jo gøre alt hvad I kan for at gøre relevant. </a:t>
            </a:r>
            <a:endParaRPr lang="da-DK" dirty="0"/>
          </a:p>
        </p:txBody>
      </p:sp>
      <p:sp>
        <p:nvSpPr>
          <p:cNvPr id="4" name="Pladsholder til sidehoved 3"/>
          <p:cNvSpPr>
            <a:spLocks noGrp="1"/>
          </p:cNvSpPr>
          <p:nvPr>
            <p:ph type="hdr" sz="quarter"/>
          </p:nvPr>
        </p:nvSpPr>
        <p:spPr/>
        <p:txBody>
          <a:bodyPr/>
          <a:lstStyle/>
          <a:p>
            <a:r>
              <a:rPr lang="da-DK"/>
              <a:t>Click to add text</a:t>
            </a:r>
          </a:p>
        </p:txBody>
      </p:sp>
      <p:sp>
        <p:nvSpPr>
          <p:cNvPr id="5" name="Pladsholder til slidenummer 4"/>
          <p:cNvSpPr>
            <a:spLocks noGrp="1"/>
          </p:cNvSpPr>
          <p:nvPr>
            <p:ph type="sldNum" sz="quarter" idx="5"/>
          </p:nvPr>
        </p:nvSpPr>
        <p:spPr/>
        <p:txBody>
          <a:bodyPr/>
          <a:lstStyle/>
          <a:p>
            <a:fld id="{F52F80CC-40C3-B748-9591-3B889CAC775C}" type="slidenum">
              <a:rPr lang="da-DK" smtClean="0"/>
              <a:t>12</a:t>
            </a:fld>
            <a:endParaRPr lang="da-DK"/>
          </a:p>
        </p:txBody>
      </p:sp>
    </p:spTree>
    <p:extLst>
      <p:ext uri="{BB962C8B-B14F-4D97-AF65-F5344CB8AC3E}">
        <p14:creationId xmlns:p14="http://schemas.microsoft.com/office/powerpoint/2010/main" val="2353954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Grundlæggende siger det jo så lidt om at der kan være forskelle i motivationen, som også Simon har talt om tidligere. </a:t>
            </a:r>
          </a:p>
          <a:p>
            <a:r>
              <a:rPr lang="da-DK" dirty="0"/>
              <a:t>(Ingen grund til at nævne </a:t>
            </a:r>
            <a:r>
              <a:rPr lang="da-DK" dirty="0" err="1"/>
              <a:t>bullits</a:t>
            </a:r>
            <a:r>
              <a:rPr lang="da-DK" dirty="0"/>
              <a:t>)</a:t>
            </a:r>
          </a:p>
          <a:p>
            <a:endParaRPr lang="da-DK" dirty="0"/>
          </a:p>
          <a:p>
            <a:r>
              <a:rPr lang="da-DK" dirty="0"/>
              <a:t>Hvis det handler om engagement hos jer, så tænk tilbage på, hvad der var det afgørende for jer, da I blev aktive. Søg ind til de værdier og følelser det gav jer – måske er det det I skal genskabe hos dem, I vil rekruttere. </a:t>
            </a:r>
          </a:p>
          <a:p>
            <a:r>
              <a:rPr lang="da-DK" dirty="0">
                <a:latin typeface="Calibri"/>
                <a:cs typeface="Calibri"/>
              </a:rPr>
              <a:t>(Engagement – hvorfor?</a:t>
            </a:r>
          </a:p>
          <a:p>
            <a:r>
              <a:rPr lang="da-DK" dirty="0">
                <a:latin typeface="Calibri"/>
                <a:cs typeface="Calibri"/>
              </a:rPr>
              <a:t>Artikel fra marts 2021 - Røde Kors-historien</a:t>
            </a:r>
          </a:p>
          <a:p>
            <a:r>
              <a:rPr lang="da-DK" dirty="0">
                <a:latin typeface="Calibri"/>
                <a:cs typeface="Calibri"/>
              </a:rPr>
              <a:t>Frivillighed som en rationel handling på baggrund af 1) følelse og 2) en kontekst der fordrer at et engagement giver mening (pointen er at have fokus på, hvad der opfattes som meningsfyldt hos den enkelte))</a:t>
            </a:r>
            <a:endParaRPr lang="da-DK" dirty="0"/>
          </a:p>
          <a:p>
            <a:endParaRPr lang="da-DK" dirty="0"/>
          </a:p>
          <a:p>
            <a:endParaRPr lang="da-DK" dirty="0"/>
          </a:p>
          <a:p>
            <a:r>
              <a:rPr lang="da-DK" dirty="0">
                <a:latin typeface="Calibri"/>
                <a:cs typeface="Calibri"/>
              </a:rPr>
              <a:t>Note om rekruttering</a:t>
            </a:r>
          </a:p>
          <a:p>
            <a:r>
              <a:rPr lang="da-DK" dirty="0">
                <a:latin typeface="Calibri"/>
                <a:cs typeface="Calibri"/>
              </a:rPr>
              <a:t>- Opslag? Flyer?</a:t>
            </a:r>
          </a:p>
          <a:p>
            <a:r>
              <a:rPr lang="da-DK" dirty="0">
                <a:latin typeface="Calibri"/>
                <a:cs typeface="Calibri"/>
              </a:rPr>
              <a:t>- Frivillige bliver de først, hvis de måske har set en flyer, læst om jer i et blad, og så måske hører et radioindslag eller lignende. Jf. Marketingsfolk tænker i </a:t>
            </a:r>
            <a:r>
              <a:rPr lang="da-DK" dirty="0" err="1">
                <a:latin typeface="Calibri"/>
                <a:cs typeface="Calibri"/>
              </a:rPr>
              <a:t>frequency</a:t>
            </a:r>
            <a:r>
              <a:rPr lang="da-DK" dirty="0">
                <a:latin typeface="Calibri"/>
                <a:cs typeface="Calibri"/>
              </a:rPr>
              <a:t> omkring hvor mange gange man skal se en reklame før man køber...gælder det også for frivillige?</a:t>
            </a:r>
          </a:p>
          <a:p>
            <a:r>
              <a:rPr lang="da-DK" dirty="0">
                <a:latin typeface="Calibri"/>
                <a:cs typeface="Calibri"/>
              </a:rPr>
              <a:t>Samtidig siger en undersøgelse fra SFI fra 2019 at 52% engagerer sig fordi de blev spurgt, og 46% fordi de var interesseret i sagen. Er materialer så nødvendige? Pointen er mere at I skal kende jeres målgruppe, ligesom reklamemanden gør, og derfor har det rette produkt på hylden til den rette køber.  (igen: </a:t>
            </a:r>
            <a:r>
              <a:rPr lang="da-DK" dirty="0" err="1">
                <a:latin typeface="Calibri"/>
                <a:cs typeface="Calibri"/>
              </a:rPr>
              <a:t>effective</a:t>
            </a:r>
            <a:r>
              <a:rPr lang="da-DK" dirty="0">
                <a:latin typeface="Calibri"/>
                <a:cs typeface="Calibri"/>
              </a:rPr>
              <a:t> </a:t>
            </a:r>
            <a:r>
              <a:rPr lang="da-DK" dirty="0" err="1">
                <a:latin typeface="Calibri"/>
                <a:cs typeface="Calibri"/>
              </a:rPr>
              <a:t>frequency</a:t>
            </a:r>
            <a:r>
              <a:rPr lang="da-DK" dirty="0">
                <a:latin typeface="Calibri"/>
                <a:cs typeface="Calibri"/>
              </a:rPr>
              <a:t> - så det afgørende er om I vil have fat i de 46% - for så skal I blive skarpe på jeres materialer, så de kan finde jer der hvor de er) (ev. Henvis til </a:t>
            </a:r>
            <a:r>
              <a:rPr lang="da-DK" dirty="0" err="1">
                <a:latin typeface="Calibri"/>
                <a:cs typeface="Calibri"/>
              </a:rPr>
              <a:t>personaer</a:t>
            </a:r>
            <a:r>
              <a:rPr lang="da-DK" dirty="0">
                <a:latin typeface="Calibri"/>
                <a:cs typeface="Calibri"/>
              </a:rPr>
              <a:t>)</a:t>
            </a:r>
          </a:p>
          <a:p>
            <a:endParaRPr lang="da-DK" dirty="0">
              <a:latin typeface="Calibri"/>
              <a:cs typeface="Calibri"/>
            </a:endParaRPr>
          </a:p>
          <a:p>
            <a:r>
              <a:rPr lang="da-DK" dirty="0">
                <a:latin typeface="Calibri"/>
                <a:cs typeface="Calibri"/>
              </a:rPr>
              <a:t>Sjovt eks. Med den dårligt formulerede flyer – kommer på næste slide. Fra Marie Holdt i </a:t>
            </a:r>
            <a:r>
              <a:rPr lang="da-DK" dirty="0" err="1">
                <a:latin typeface="Calibri"/>
                <a:cs typeface="Calibri"/>
              </a:rPr>
              <a:t>Ingerfair</a:t>
            </a:r>
            <a:r>
              <a:rPr lang="da-DK" dirty="0">
                <a:latin typeface="Calibri"/>
                <a:cs typeface="Calibri"/>
              </a:rPr>
              <a:t>.</a:t>
            </a:r>
            <a:endParaRPr lang="da-DK" dirty="0"/>
          </a:p>
          <a:p>
            <a:endParaRPr lang="da-DK" dirty="0">
              <a:latin typeface="Calibri"/>
              <a:cs typeface="Calibri"/>
            </a:endParaRPr>
          </a:p>
          <a:p>
            <a:endParaRPr lang="da-DK" dirty="0"/>
          </a:p>
        </p:txBody>
      </p:sp>
      <p:sp>
        <p:nvSpPr>
          <p:cNvPr id="4" name="Pladsholder til sidehoved 3"/>
          <p:cNvSpPr>
            <a:spLocks noGrp="1"/>
          </p:cNvSpPr>
          <p:nvPr>
            <p:ph type="hdr" sz="quarter"/>
          </p:nvPr>
        </p:nvSpPr>
        <p:spPr/>
        <p:txBody>
          <a:bodyPr/>
          <a:lstStyle/>
          <a:p>
            <a:r>
              <a:rPr lang="da-DK"/>
              <a:t>Click to add text</a:t>
            </a:r>
          </a:p>
        </p:txBody>
      </p:sp>
      <p:sp>
        <p:nvSpPr>
          <p:cNvPr id="5" name="Pladsholder til slidenummer 4"/>
          <p:cNvSpPr>
            <a:spLocks noGrp="1"/>
          </p:cNvSpPr>
          <p:nvPr>
            <p:ph type="sldNum" sz="quarter" idx="5"/>
          </p:nvPr>
        </p:nvSpPr>
        <p:spPr/>
        <p:txBody>
          <a:bodyPr/>
          <a:lstStyle/>
          <a:p>
            <a:fld id="{F52F80CC-40C3-B748-9591-3B889CAC775C}" type="slidenum">
              <a:rPr lang="da-DK" smtClean="0"/>
              <a:t>13</a:t>
            </a:fld>
            <a:endParaRPr lang="da-DK"/>
          </a:p>
        </p:txBody>
      </p:sp>
    </p:spTree>
    <p:extLst>
      <p:ext uri="{BB962C8B-B14F-4D97-AF65-F5344CB8AC3E}">
        <p14:creationId xmlns:p14="http://schemas.microsoft.com/office/powerpoint/2010/main" val="22597673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A407B7C-D833-CE46-BE7D-A2C92E4FB13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122B9B0D-463B-5943-BDEC-8DCB9B88A3A0}"/>
              </a:ext>
            </a:extLst>
          </p:cNvPr>
          <p:cNvSpPr>
            <a:spLocks noGrp="1"/>
          </p:cNvSpPr>
          <p:nvPr>
            <p:ph type="title" hasCustomPrompt="1"/>
          </p:nvPr>
        </p:nvSpPr>
        <p:spPr>
          <a:xfrm>
            <a:off x="967658" y="903768"/>
            <a:ext cx="10336612" cy="1405092"/>
          </a:xfrm>
        </p:spPr>
        <p:txBody>
          <a:bodyPr lIns="360000" tIns="360000" rIns="0" bIns="360000" anchor="b">
            <a:normAutofit/>
          </a:bodyPr>
          <a:lstStyle>
            <a:lvl1pPr algn="r">
              <a:defRPr sz="3600" b="0" cap="all">
                <a:solidFill>
                  <a:schemeClr val="bg1"/>
                </a:solidFill>
              </a:defRPr>
            </a:lvl1pPr>
          </a:lstStyle>
          <a:p>
            <a:r>
              <a:rPr lang="en-GB" dirty="0"/>
              <a:t>Title slide</a:t>
            </a:r>
            <a:endParaRPr lang="en-US" dirty="0"/>
          </a:p>
        </p:txBody>
      </p:sp>
      <p:sp>
        <p:nvSpPr>
          <p:cNvPr id="6" name="Text Placeholder 2">
            <a:extLst>
              <a:ext uri="{FF2B5EF4-FFF2-40B4-BE49-F238E27FC236}">
                <a16:creationId xmlns:a16="http://schemas.microsoft.com/office/drawing/2014/main" id="{19A37907-CE47-1749-8EAE-7A0F78246B30}"/>
              </a:ext>
            </a:extLst>
          </p:cNvPr>
          <p:cNvSpPr>
            <a:spLocks noGrp="1"/>
          </p:cNvSpPr>
          <p:nvPr>
            <p:ph type="body" idx="1" hasCustomPrompt="1"/>
          </p:nvPr>
        </p:nvSpPr>
        <p:spPr>
          <a:xfrm>
            <a:off x="8633012" y="0"/>
            <a:ext cx="2671258" cy="903768"/>
          </a:xfrm>
        </p:spPr>
        <p:txBody>
          <a:bodyPr lIns="180000" tIns="360000" rIns="180000" bIns="360000" anchor="ctr" anchorCtr="0">
            <a:noAutofit/>
          </a:bodyPr>
          <a:lstStyle>
            <a:lvl1pPr marL="0" indent="0" algn="r">
              <a:buNone/>
              <a:defRPr sz="1800" cap="all">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add text</a:t>
            </a:r>
          </a:p>
        </p:txBody>
      </p:sp>
      <p:sp>
        <p:nvSpPr>
          <p:cNvPr id="5" name="Content Placeholder 2">
            <a:extLst>
              <a:ext uri="{FF2B5EF4-FFF2-40B4-BE49-F238E27FC236}">
                <a16:creationId xmlns:a16="http://schemas.microsoft.com/office/drawing/2014/main" id="{F7AF0BE8-30D9-F149-AF9D-13C97719A1DA}"/>
              </a:ext>
            </a:extLst>
          </p:cNvPr>
          <p:cNvSpPr>
            <a:spLocks noGrp="1"/>
          </p:cNvSpPr>
          <p:nvPr>
            <p:ph idx="10"/>
          </p:nvPr>
        </p:nvSpPr>
        <p:spPr>
          <a:xfrm>
            <a:off x="0" y="2308860"/>
            <a:ext cx="12192000" cy="3276931"/>
          </a:xfrm>
        </p:spPr>
        <p:txBody>
          <a:bodyPr lIns="360000" tIns="0" rIns="360000" bIns="0"/>
          <a:lstStyle/>
          <a:p>
            <a:pPr lvl="0"/>
            <a:endParaRPr lang="en-US" dirty="0"/>
          </a:p>
        </p:txBody>
      </p:sp>
    </p:spTree>
    <p:extLst>
      <p:ext uri="{BB962C8B-B14F-4D97-AF65-F5344CB8AC3E}">
        <p14:creationId xmlns:p14="http://schemas.microsoft.com/office/powerpoint/2010/main" val="3646363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20000" y="1260330"/>
            <a:ext cx="10653003" cy="1280484"/>
          </a:xfrm>
        </p:spPr>
        <p:txBody>
          <a:bodyPr lIns="360000" tIns="360000" rIns="360000" bIns="360000"/>
          <a:lstStyle/>
          <a:p>
            <a:r>
              <a:rPr lang="en-GB" dirty="0"/>
              <a:t>Click to edit Master title style</a:t>
            </a:r>
            <a:endParaRPr lang="en-US" dirty="0"/>
          </a:p>
        </p:txBody>
      </p:sp>
      <p:sp>
        <p:nvSpPr>
          <p:cNvPr id="3" name="Content Placeholder 2"/>
          <p:cNvSpPr>
            <a:spLocks noGrp="1"/>
          </p:cNvSpPr>
          <p:nvPr>
            <p:ph idx="1"/>
          </p:nvPr>
        </p:nvSpPr>
        <p:spPr>
          <a:xfrm>
            <a:off x="720000" y="2259931"/>
            <a:ext cx="10653003" cy="3630795"/>
          </a:xfrm>
        </p:spPr>
        <p:txBody>
          <a:bodyPr lIns="360000" tIns="0" rIns="360000" bIns="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da-DK"/>
              <a:t>08/09/22</a:t>
            </a:r>
            <a:endParaRPr lang="en-US" dirty="0"/>
          </a:p>
        </p:txBody>
      </p:sp>
      <p:sp>
        <p:nvSpPr>
          <p:cNvPr id="5" name="Footer Placeholder 4"/>
          <p:cNvSpPr>
            <a:spLocks noGrp="1"/>
          </p:cNvSpPr>
          <p:nvPr>
            <p:ph type="ftr" sz="quarter" idx="11"/>
          </p:nvPr>
        </p:nvSpPr>
        <p:spPr/>
        <p:txBody>
          <a:bodyPr/>
          <a:lstStyle/>
          <a:p>
            <a:r>
              <a:rPr lang="da-DK"/>
              <a:t>Vi vil have nye frivillige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
        <p:nvSpPr>
          <p:cNvPr id="11" name="Text Placeholder 2">
            <a:extLst>
              <a:ext uri="{FF2B5EF4-FFF2-40B4-BE49-F238E27FC236}">
                <a16:creationId xmlns:a16="http://schemas.microsoft.com/office/drawing/2014/main" id="{042A3B86-93C6-AA4C-A338-21E6B52919ED}"/>
              </a:ext>
            </a:extLst>
          </p:cNvPr>
          <p:cNvSpPr>
            <a:spLocks noGrp="1"/>
          </p:cNvSpPr>
          <p:nvPr>
            <p:ph type="body" idx="13" hasCustomPrompt="1"/>
          </p:nvPr>
        </p:nvSpPr>
        <p:spPr>
          <a:xfrm>
            <a:off x="720000" y="389965"/>
            <a:ext cx="3367906" cy="676476"/>
          </a:xfrm>
        </p:spPr>
        <p:txBody>
          <a:bodyPr lIns="180000" tIns="360000" rIns="180000" bIns="360000" anchor="ctr" anchorCtr="0">
            <a:noAutofit/>
          </a:bodyPr>
          <a:lstStyle>
            <a:lvl1pPr marL="0" indent="0" algn="l">
              <a:buNone/>
              <a:defRPr sz="1800" cap="all">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add text</a:t>
            </a:r>
          </a:p>
        </p:txBody>
      </p:sp>
    </p:spTree>
    <p:extLst>
      <p:ext uri="{BB962C8B-B14F-4D97-AF65-F5344CB8AC3E}">
        <p14:creationId xmlns:p14="http://schemas.microsoft.com/office/powerpoint/2010/main" val="2554905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9D7E14D-6D1A-2347-979E-06400D2C2D1C}"/>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p:cNvSpPr>
            <a:spLocks noGrp="1"/>
          </p:cNvSpPr>
          <p:nvPr>
            <p:ph type="title" hasCustomPrompt="1"/>
          </p:nvPr>
        </p:nvSpPr>
        <p:spPr>
          <a:xfrm>
            <a:off x="720001" y="3034800"/>
            <a:ext cx="10653001" cy="1504844"/>
          </a:xfrm>
        </p:spPr>
        <p:txBody>
          <a:bodyPr lIns="360000" tIns="360000" rIns="360000" bIns="360000" anchor="b">
            <a:normAutofit/>
          </a:bodyPr>
          <a:lstStyle>
            <a:lvl1pPr algn="l">
              <a:defRPr sz="3600" b="0" cap="all">
                <a:solidFill>
                  <a:schemeClr val="bg1"/>
                </a:solidFill>
              </a:defRPr>
            </a:lvl1pPr>
          </a:lstStyle>
          <a:p>
            <a:r>
              <a:rPr lang="en-GB" dirty="0"/>
              <a:t>Section header layout</a:t>
            </a:r>
            <a:endParaRPr lang="en-US" dirty="0"/>
          </a:p>
        </p:txBody>
      </p:sp>
      <p:sp>
        <p:nvSpPr>
          <p:cNvPr id="3" name="Text Placeholder 2"/>
          <p:cNvSpPr>
            <a:spLocks noGrp="1"/>
          </p:cNvSpPr>
          <p:nvPr>
            <p:ph type="body" idx="1"/>
          </p:nvPr>
        </p:nvSpPr>
        <p:spPr>
          <a:xfrm>
            <a:off x="720001" y="4541417"/>
            <a:ext cx="10653001" cy="600556"/>
          </a:xfrm>
        </p:spPr>
        <p:txBody>
          <a:bodyPr lIns="360000" tIns="0" rIns="360000" bIns="0" anchor="t">
            <a:normAutofit/>
          </a:bodyPr>
          <a:lstStyle>
            <a:lvl1pPr marL="0" indent="0" algn="l">
              <a:buNone/>
              <a:defRPr sz="1800" cap="all">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r>
              <a:rPr lang="da-DK"/>
              <a:t>08/09/22</a:t>
            </a:r>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r>
              <a:rPr lang="da-DK"/>
              <a:t>Vi vil have nye frivillige</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57F1E4F-1CFF-5643-939E-217C01CDF565}" type="slidenum">
              <a:rPr lang="en-US" smtClean="0"/>
              <a:pPr/>
              <a:t>‹nr.›</a:t>
            </a:fld>
            <a:endParaRPr lang="en-US" dirty="0"/>
          </a:p>
        </p:txBody>
      </p:sp>
      <p:sp>
        <p:nvSpPr>
          <p:cNvPr id="10" name="Text Placeholder 2">
            <a:extLst>
              <a:ext uri="{FF2B5EF4-FFF2-40B4-BE49-F238E27FC236}">
                <a16:creationId xmlns:a16="http://schemas.microsoft.com/office/drawing/2014/main" id="{4AA17DD3-79FF-5144-80DD-D348BB0E348C}"/>
              </a:ext>
            </a:extLst>
          </p:cNvPr>
          <p:cNvSpPr>
            <a:spLocks noGrp="1"/>
          </p:cNvSpPr>
          <p:nvPr>
            <p:ph type="body" idx="13" hasCustomPrompt="1"/>
          </p:nvPr>
        </p:nvSpPr>
        <p:spPr>
          <a:xfrm>
            <a:off x="720000" y="389965"/>
            <a:ext cx="3367906" cy="676476"/>
          </a:xfrm>
        </p:spPr>
        <p:txBody>
          <a:bodyPr lIns="180000" tIns="360000" rIns="180000" bIns="360000" anchor="ctr" anchorCtr="0">
            <a:noAutofit/>
          </a:bodyPr>
          <a:lstStyle>
            <a:lvl1pPr marL="0" indent="0" algn="l">
              <a:buNone/>
              <a:defRPr sz="1800" cap="all">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add text</a:t>
            </a:r>
          </a:p>
        </p:txBody>
      </p:sp>
    </p:spTree>
    <p:extLst>
      <p:ext uri="{BB962C8B-B14F-4D97-AF65-F5344CB8AC3E}">
        <p14:creationId xmlns:p14="http://schemas.microsoft.com/office/powerpoint/2010/main" val="1851983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GB" dirty="0"/>
              <a:t>Two content layout</a:t>
            </a:r>
            <a:endParaRPr lang="en-US" dirty="0"/>
          </a:p>
        </p:txBody>
      </p:sp>
      <p:sp>
        <p:nvSpPr>
          <p:cNvPr id="3" name="Content Placeholder 2"/>
          <p:cNvSpPr>
            <a:spLocks noGrp="1"/>
          </p:cNvSpPr>
          <p:nvPr>
            <p:ph sz="half" idx="1"/>
          </p:nvPr>
        </p:nvSpPr>
        <p:spPr>
          <a:xfrm>
            <a:off x="711864" y="2228003"/>
            <a:ext cx="5199369" cy="363304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217709" y="2228004"/>
            <a:ext cx="5210216" cy="363304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r>
              <a:rPr lang="da-DK"/>
              <a:t>08/09/22</a:t>
            </a:r>
            <a:endParaRPr lang="en-US" dirty="0"/>
          </a:p>
        </p:txBody>
      </p:sp>
      <p:sp>
        <p:nvSpPr>
          <p:cNvPr id="6" name="Footer Placeholder 5"/>
          <p:cNvSpPr>
            <a:spLocks noGrp="1"/>
          </p:cNvSpPr>
          <p:nvPr>
            <p:ph type="ftr" sz="quarter" idx="11"/>
          </p:nvPr>
        </p:nvSpPr>
        <p:spPr/>
        <p:txBody>
          <a:bodyPr/>
          <a:lstStyle/>
          <a:p>
            <a:r>
              <a:rPr lang="da-DK"/>
              <a:t>Vi vil have nye frivillige</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
        <p:nvSpPr>
          <p:cNvPr id="9" name="Text Placeholder 2">
            <a:extLst>
              <a:ext uri="{FF2B5EF4-FFF2-40B4-BE49-F238E27FC236}">
                <a16:creationId xmlns:a16="http://schemas.microsoft.com/office/drawing/2014/main" id="{C70B3DBF-DD88-4C44-A2C7-0CE0838F7B0C}"/>
              </a:ext>
            </a:extLst>
          </p:cNvPr>
          <p:cNvSpPr>
            <a:spLocks noGrp="1"/>
          </p:cNvSpPr>
          <p:nvPr>
            <p:ph type="body" idx="13" hasCustomPrompt="1"/>
          </p:nvPr>
        </p:nvSpPr>
        <p:spPr>
          <a:xfrm>
            <a:off x="720000" y="389965"/>
            <a:ext cx="3367906" cy="676476"/>
          </a:xfrm>
        </p:spPr>
        <p:txBody>
          <a:bodyPr lIns="180000" tIns="360000" rIns="180000" bIns="360000" anchor="ctr" anchorCtr="0">
            <a:noAutofit/>
          </a:bodyPr>
          <a:lstStyle>
            <a:lvl1pPr marL="0" indent="0" algn="l">
              <a:buNone/>
              <a:defRPr sz="1800" cap="all">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add text</a:t>
            </a:r>
          </a:p>
        </p:txBody>
      </p:sp>
    </p:spTree>
    <p:extLst>
      <p:ext uri="{BB962C8B-B14F-4D97-AF65-F5344CB8AC3E}">
        <p14:creationId xmlns:p14="http://schemas.microsoft.com/office/powerpoint/2010/main" val="2890681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0000" y="1260000"/>
            <a:ext cx="10653003" cy="901864"/>
          </a:xfrm>
        </p:spPr>
        <p:txBody>
          <a:bodyPr lIns="360000" tIns="360000" rIns="360000" bIns="0" anchor="t" anchorCtr="0"/>
          <a:lstStyle/>
          <a:p>
            <a:r>
              <a:rPr lang="en-GB" dirty="0"/>
              <a:t>Title only layout</a:t>
            </a:r>
            <a:endParaRPr lang="en-US" dirty="0"/>
          </a:p>
        </p:txBody>
      </p:sp>
      <p:sp>
        <p:nvSpPr>
          <p:cNvPr id="3" name="Date Placeholder 2"/>
          <p:cNvSpPr>
            <a:spLocks noGrp="1"/>
          </p:cNvSpPr>
          <p:nvPr>
            <p:ph type="dt" sz="half" idx="10"/>
          </p:nvPr>
        </p:nvSpPr>
        <p:spPr/>
        <p:txBody>
          <a:bodyPr/>
          <a:lstStyle>
            <a:lvl1pPr>
              <a:defRPr>
                <a:solidFill>
                  <a:schemeClr val="tx1"/>
                </a:solidFill>
              </a:defRPr>
            </a:lvl1pPr>
          </a:lstStyle>
          <a:p>
            <a:r>
              <a:rPr lang="da-DK"/>
              <a:t>08/09/22</a:t>
            </a:r>
            <a:endParaRPr lang="en-US" dirty="0"/>
          </a:p>
        </p:txBody>
      </p:sp>
      <p:sp>
        <p:nvSpPr>
          <p:cNvPr id="4" name="Footer Placeholder 3"/>
          <p:cNvSpPr>
            <a:spLocks noGrp="1"/>
          </p:cNvSpPr>
          <p:nvPr>
            <p:ph type="ftr" sz="quarter" idx="11"/>
          </p:nvPr>
        </p:nvSpPr>
        <p:spPr/>
        <p:txBody>
          <a:bodyPr/>
          <a:lstStyle/>
          <a:p>
            <a:r>
              <a:rPr lang="da-DK"/>
              <a:t>Vi vil have nye frivillige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
        <p:nvSpPr>
          <p:cNvPr id="7" name="Text Placeholder 2">
            <a:extLst>
              <a:ext uri="{FF2B5EF4-FFF2-40B4-BE49-F238E27FC236}">
                <a16:creationId xmlns:a16="http://schemas.microsoft.com/office/drawing/2014/main" id="{E9C4336D-9C84-D846-907C-433A0250841D}"/>
              </a:ext>
            </a:extLst>
          </p:cNvPr>
          <p:cNvSpPr>
            <a:spLocks noGrp="1"/>
          </p:cNvSpPr>
          <p:nvPr>
            <p:ph type="body" idx="13" hasCustomPrompt="1"/>
          </p:nvPr>
        </p:nvSpPr>
        <p:spPr>
          <a:xfrm>
            <a:off x="720000" y="389965"/>
            <a:ext cx="3367906" cy="676476"/>
          </a:xfrm>
        </p:spPr>
        <p:txBody>
          <a:bodyPr lIns="180000" tIns="360000" rIns="180000" bIns="360000" anchor="ctr" anchorCtr="0">
            <a:noAutofit/>
          </a:bodyPr>
          <a:lstStyle>
            <a:lvl1pPr marL="0" indent="0" algn="l">
              <a:buNone/>
              <a:defRPr sz="1800" cap="all">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add text</a:t>
            </a:r>
          </a:p>
        </p:txBody>
      </p:sp>
    </p:spTree>
    <p:extLst>
      <p:ext uri="{BB962C8B-B14F-4D97-AF65-F5344CB8AC3E}">
        <p14:creationId xmlns:p14="http://schemas.microsoft.com/office/powerpoint/2010/main" val="3397203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r>
              <a:rPr lang="da-DK"/>
              <a:t>08/09/22</a:t>
            </a:r>
            <a:endParaRPr lang="en-US" dirty="0"/>
          </a:p>
        </p:txBody>
      </p:sp>
      <p:sp>
        <p:nvSpPr>
          <p:cNvPr id="3" name="Footer Placeholder 2"/>
          <p:cNvSpPr>
            <a:spLocks noGrp="1"/>
          </p:cNvSpPr>
          <p:nvPr>
            <p:ph type="ftr" sz="quarter" idx="11"/>
          </p:nvPr>
        </p:nvSpPr>
        <p:spPr/>
        <p:txBody>
          <a:bodyPr/>
          <a:lstStyle/>
          <a:p>
            <a:r>
              <a:rPr lang="da-DK"/>
              <a:t>Vi vil have nye frivillige</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
        <p:nvSpPr>
          <p:cNvPr id="6" name="Text Placeholder 2">
            <a:extLst>
              <a:ext uri="{FF2B5EF4-FFF2-40B4-BE49-F238E27FC236}">
                <a16:creationId xmlns:a16="http://schemas.microsoft.com/office/drawing/2014/main" id="{5E72BD80-E9E2-0044-9D82-48A6DB0FB39A}"/>
              </a:ext>
            </a:extLst>
          </p:cNvPr>
          <p:cNvSpPr>
            <a:spLocks noGrp="1"/>
          </p:cNvSpPr>
          <p:nvPr>
            <p:ph type="body" idx="13" hasCustomPrompt="1"/>
          </p:nvPr>
        </p:nvSpPr>
        <p:spPr>
          <a:xfrm>
            <a:off x="720000" y="389965"/>
            <a:ext cx="3367906" cy="676476"/>
          </a:xfrm>
        </p:spPr>
        <p:txBody>
          <a:bodyPr lIns="180000" tIns="360000" rIns="180000" bIns="360000" anchor="ctr" anchorCtr="0">
            <a:noAutofit/>
          </a:bodyPr>
          <a:lstStyle>
            <a:lvl1pPr marL="0" indent="0" algn="l">
              <a:buNone/>
              <a:defRPr sz="1800" cap="all">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add text</a:t>
            </a:r>
          </a:p>
        </p:txBody>
      </p:sp>
    </p:spTree>
    <p:extLst>
      <p:ext uri="{BB962C8B-B14F-4D97-AF65-F5344CB8AC3E}">
        <p14:creationId xmlns:p14="http://schemas.microsoft.com/office/powerpoint/2010/main" val="889698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1" y="5263200"/>
            <a:ext cx="4715500" cy="689514"/>
          </a:xfrm>
        </p:spPr>
        <p:txBody>
          <a:bodyPr lIns="360000" tIns="0" rIns="360000" bIns="0" anchor="ctr"/>
          <a:lstStyle>
            <a:lvl1pPr algn="l">
              <a:defRPr sz="2000" b="0">
                <a:solidFill>
                  <a:schemeClr val="tx1"/>
                </a:solidFill>
              </a:defRPr>
            </a:lvl1pPr>
          </a:lstStyle>
          <a:p>
            <a:r>
              <a:rPr lang="en-GB"/>
              <a:t>Click to edit Master title style</a:t>
            </a:r>
            <a:endParaRPr lang="en-US" dirty="0"/>
          </a:p>
        </p:txBody>
      </p:sp>
      <p:sp>
        <p:nvSpPr>
          <p:cNvPr id="3" name="Content Placeholder 2"/>
          <p:cNvSpPr>
            <a:spLocks noGrp="1"/>
          </p:cNvSpPr>
          <p:nvPr>
            <p:ph idx="1"/>
          </p:nvPr>
        </p:nvSpPr>
        <p:spPr>
          <a:xfrm>
            <a:off x="720000" y="1260001"/>
            <a:ext cx="10707925" cy="4002295"/>
          </a:xfrm>
        </p:spPr>
        <p:txBody>
          <a:bodyPr lIns="360000" tIns="0" rIns="360000" bIns="0"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5740823" y="5262296"/>
            <a:ext cx="5687103"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solidFill>
                  <a:schemeClr val="tx1"/>
                </a:solidFill>
              </a:defRPr>
            </a:lvl1pPr>
          </a:lstStyle>
          <a:p>
            <a:r>
              <a:rPr lang="da-DK"/>
              <a:t>08/09/22</a:t>
            </a:r>
            <a:endParaRPr lang="en-US" dirty="0"/>
          </a:p>
        </p:txBody>
      </p:sp>
      <p:sp>
        <p:nvSpPr>
          <p:cNvPr id="6" name="Footer Placeholder 5"/>
          <p:cNvSpPr>
            <a:spLocks noGrp="1"/>
          </p:cNvSpPr>
          <p:nvPr>
            <p:ph type="ftr" sz="quarter" idx="11"/>
          </p:nvPr>
        </p:nvSpPr>
        <p:spPr/>
        <p:txBody>
          <a:bodyPr/>
          <a:lstStyle>
            <a:lvl1pPr>
              <a:defRPr>
                <a:solidFill>
                  <a:schemeClr val="tx1"/>
                </a:solidFill>
              </a:defRPr>
            </a:lvl1pPr>
          </a:lstStyle>
          <a:p>
            <a:r>
              <a:rPr lang="da-DK"/>
              <a:t>Vi vil have nye frivillige</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57F1E4F-1CFF-5643-939E-217C01CDF565}" type="slidenum">
              <a:rPr lang="en-US" smtClean="0"/>
              <a:pPr/>
              <a:t>‹nr.›</a:t>
            </a:fld>
            <a:endParaRPr lang="en-US" dirty="0"/>
          </a:p>
        </p:txBody>
      </p:sp>
      <p:sp>
        <p:nvSpPr>
          <p:cNvPr id="9" name="Text Placeholder 2">
            <a:extLst>
              <a:ext uri="{FF2B5EF4-FFF2-40B4-BE49-F238E27FC236}">
                <a16:creationId xmlns:a16="http://schemas.microsoft.com/office/drawing/2014/main" id="{256BE29C-C955-164F-946B-4DD841EF321C}"/>
              </a:ext>
            </a:extLst>
          </p:cNvPr>
          <p:cNvSpPr>
            <a:spLocks noGrp="1"/>
          </p:cNvSpPr>
          <p:nvPr>
            <p:ph type="body" idx="13" hasCustomPrompt="1"/>
          </p:nvPr>
        </p:nvSpPr>
        <p:spPr>
          <a:xfrm>
            <a:off x="720000" y="389965"/>
            <a:ext cx="3367906" cy="676476"/>
          </a:xfrm>
        </p:spPr>
        <p:txBody>
          <a:bodyPr lIns="180000" tIns="360000" rIns="180000" bIns="360000" anchor="ctr" anchorCtr="0">
            <a:noAutofit/>
          </a:bodyPr>
          <a:lstStyle>
            <a:lvl1pPr marL="0" indent="0" algn="l">
              <a:buNone/>
              <a:defRPr sz="1800" cap="all">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add text</a:t>
            </a:r>
          </a:p>
        </p:txBody>
      </p:sp>
    </p:spTree>
    <p:extLst>
      <p:ext uri="{BB962C8B-B14F-4D97-AF65-F5344CB8AC3E}">
        <p14:creationId xmlns:p14="http://schemas.microsoft.com/office/powerpoint/2010/main" val="3123420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1863" y="4693389"/>
            <a:ext cx="10653003" cy="566738"/>
          </a:xfrm>
        </p:spPr>
        <p:txBody>
          <a:bodyPr anchor="b">
            <a:normAutofit/>
          </a:bodyPr>
          <a:lstStyle>
            <a:lvl1pPr algn="l">
              <a:defRPr sz="2400" b="0">
                <a:solidFill>
                  <a:schemeClr val="tx1"/>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711357" y="1293788"/>
            <a:ext cx="10653003" cy="282065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711863" y="5260127"/>
            <a:ext cx="10653003"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solidFill>
                  <a:schemeClr val="tx1"/>
                </a:solidFill>
              </a:defRPr>
            </a:lvl1pPr>
          </a:lstStyle>
          <a:p>
            <a:r>
              <a:rPr lang="da-DK"/>
              <a:t>08/09/22</a:t>
            </a:r>
            <a:endParaRPr lang="en-US" dirty="0"/>
          </a:p>
        </p:txBody>
      </p:sp>
      <p:sp>
        <p:nvSpPr>
          <p:cNvPr id="6" name="Footer Placeholder 5"/>
          <p:cNvSpPr>
            <a:spLocks noGrp="1"/>
          </p:cNvSpPr>
          <p:nvPr>
            <p:ph type="ftr" sz="quarter" idx="11"/>
          </p:nvPr>
        </p:nvSpPr>
        <p:spPr/>
        <p:txBody>
          <a:bodyPr/>
          <a:lstStyle/>
          <a:p>
            <a:r>
              <a:rPr lang="da-DK"/>
              <a:t>Vi vil have nye frivillige</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
        <p:nvSpPr>
          <p:cNvPr id="9" name="Text Placeholder 2">
            <a:extLst>
              <a:ext uri="{FF2B5EF4-FFF2-40B4-BE49-F238E27FC236}">
                <a16:creationId xmlns:a16="http://schemas.microsoft.com/office/drawing/2014/main" id="{3778B557-1EB9-E348-B205-3A4C8A8A9392}"/>
              </a:ext>
            </a:extLst>
          </p:cNvPr>
          <p:cNvSpPr>
            <a:spLocks noGrp="1"/>
          </p:cNvSpPr>
          <p:nvPr>
            <p:ph type="body" idx="13" hasCustomPrompt="1"/>
          </p:nvPr>
        </p:nvSpPr>
        <p:spPr>
          <a:xfrm>
            <a:off x="720000" y="389965"/>
            <a:ext cx="3367906" cy="676476"/>
          </a:xfrm>
        </p:spPr>
        <p:txBody>
          <a:bodyPr lIns="180000" tIns="360000" rIns="180000" bIns="360000" anchor="ctr" anchorCtr="0">
            <a:noAutofit/>
          </a:bodyPr>
          <a:lstStyle>
            <a:lvl1pPr marL="0" indent="0" algn="l">
              <a:buNone/>
              <a:defRPr sz="1800" cap="all">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add text</a:t>
            </a:r>
          </a:p>
        </p:txBody>
      </p:sp>
    </p:spTree>
    <p:extLst>
      <p:ext uri="{BB962C8B-B14F-4D97-AF65-F5344CB8AC3E}">
        <p14:creationId xmlns:p14="http://schemas.microsoft.com/office/powerpoint/2010/main" val="3244782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CD3B0D7-CADC-0948-BB88-04E287606C91}"/>
              </a:ext>
            </a:extLst>
          </p:cNvPr>
          <p:cNvPicPr>
            <a:picLocks noChangeAspect="1"/>
          </p:cNvPicPr>
          <p:nvPr userDrawn="1"/>
        </p:nvPicPr>
        <p:blipFill>
          <a:blip r:embed="rId10"/>
          <a:srcRect/>
          <a:stretch/>
        </p:blipFill>
        <p:spPr>
          <a:xfrm>
            <a:off x="0" y="0"/>
            <a:ext cx="12192000" cy="6858000"/>
          </a:xfrm>
          <a:prstGeom prst="rect">
            <a:avLst/>
          </a:prstGeom>
        </p:spPr>
      </p:pic>
      <p:sp>
        <p:nvSpPr>
          <p:cNvPr id="2" name="Title Placeholder 1"/>
          <p:cNvSpPr>
            <a:spLocks noGrp="1"/>
          </p:cNvSpPr>
          <p:nvPr>
            <p:ph type="title"/>
          </p:nvPr>
        </p:nvSpPr>
        <p:spPr>
          <a:xfrm>
            <a:off x="711863" y="1291860"/>
            <a:ext cx="10653003" cy="901864"/>
          </a:xfrm>
          <a:prstGeom prst="rect">
            <a:avLst/>
          </a:prstGeom>
        </p:spPr>
        <p:txBody>
          <a:bodyPr vert="horz" lIns="360000" tIns="360000" rIns="360000" bIns="0" rtlCol="0" anchor="t" anchorCtr="0">
            <a:normAutofit/>
          </a:bodyPr>
          <a:lstStyle/>
          <a:p>
            <a:r>
              <a:rPr lang="en-GB" dirty="0"/>
              <a:t>Click to edit Master title style</a:t>
            </a:r>
            <a:endParaRPr lang="en-US" dirty="0"/>
          </a:p>
        </p:txBody>
      </p:sp>
      <p:sp>
        <p:nvSpPr>
          <p:cNvPr id="3" name="Text Placeholder 2"/>
          <p:cNvSpPr>
            <a:spLocks noGrp="1"/>
          </p:cNvSpPr>
          <p:nvPr>
            <p:ph type="body" idx="1"/>
          </p:nvPr>
        </p:nvSpPr>
        <p:spPr>
          <a:xfrm>
            <a:off x="711863" y="2291063"/>
            <a:ext cx="10653003" cy="3630794"/>
          </a:xfrm>
          <a:prstGeom prst="rect">
            <a:avLst/>
          </a:prstGeom>
        </p:spPr>
        <p:txBody>
          <a:bodyPr vert="horz" lIns="360000" tIns="360000" rIns="360000" bIns="0" rtlCol="0" anchor="ctr">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1990259" y="6197821"/>
            <a:ext cx="1198711" cy="145471"/>
          </a:xfrm>
          <a:prstGeom prst="rect">
            <a:avLst/>
          </a:prstGeom>
        </p:spPr>
        <p:txBody>
          <a:bodyPr vert="horz" lIns="91440" tIns="45720" rIns="91440" bIns="45720" rtlCol="0" anchor="ctr"/>
          <a:lstStyle>
            <a:lvl1pPr algn="l">
              <a:defRPr sz="900" b="0" i="0">
                <a:solidFill>
                  <a:schemeClr val="tx1"/>
                </a:solidFill>
                <a:latin typeface="Calibri" panose="020F0502020204030204" pitchFamily="34" charset="0"/>
                <a:cs typeface="Calibri" panose="020F0502020204030204" pitchFamily="34" charset="0"/>
              </a:defRPr>
            </a:lvl1pPr>
          </a:lstStyle>
          <a:p>
            <a:r>
              <a:rPr lang="da-DK"/>
              <a:t>08/09/22</a:t>
            </a:r>
            <a:endParaRPr lang="en-US" dirty="0"/>
          </a:p>
        </p:txBody>
      </p:sp>
      <p:sp>
        <p:nvSpPr>
          <p:cNvPr id="5" name="Footer Placeholder 4"/>
          <p:cNvSpPr>
            <a:spLocks noGrp="1"/>
          </p:cNvSpPr>
          <p:nvPr>
            <p:ph type="ftr" sz="quarter" idx="3"/>
          </p:nvPr>
        </p:nvSpPr>
        <p:spPr>
          <a:xfrm>
            <a:off x="3277600" y="6197821"/>
            <a:ext cx="5035991" cy="145471"/>
          </a:xfrm>
          <a:prstGeom prst="rect">
            <a:avLst/>
          </a:prstGeom>
        </p:spPr>
        <p:txBody>
          <a:bodyPr vert="horz" lIns="91440" tIns="45720" rIns="91440" bIns="45720" rtlCol="0" anchor="ctr"/>
          <a:lstStyle>
            <a:lvl1pPr algn="l">
              <a:defRPr sz="900" b="0" i="0" cap="all">
                <a:solidFill>
                  <a:schemeClr val="tx1"/>
                </a:solidFill>
                <a:latin typeface="Calibri" panose="020F0502020204030204" pitchFamily="34" charset="0"/>
                <a:cs typeface="Calibri" panose="020F0502020204030204" pitchFamily="34" charset="0"/>
              </a:defRPr>
            </a:lvl1pPr>
          </a:lstStyle>
          <a:p>
            <a:r>
              <a:rPr lang="da-DK"/>
              <a:t>Vi vil have nye frivillige</a:t>
            </a:r>
            <a:endParaRPr lang="en-US" dirty="0"/>
          </a:p>
        </p:txBody>
      </p:sp>
      <p:sp>
        <p:nvSpPr>
          <p:cNvPr id="6" name="Slide Number Placeholder 5"/>
          <p:cNvSpPr>
            <a:spLocks noGrp="1"/>
          </p:cNvSpPr>
          <p:nvPr>
            <p:ph type="sldNum" sz="quarter" idx="4"/>
          </p:nvPr>
        </p:nvSpPr>
        <p:spPr>
          <a:xfrm>
            <a:off x="705837" y="6197821"/>
            <a:ext cx="1027291" cy="145471"/>
          </a:xfrm>
          <a:prstGeom prst="rect">
            <a:avLst/>
          </a:prstGeom>
        </p:spPr>
        <p:txBody>
          <a:bodyPr vert="horz" lIns="91440" tIns="45720" rIns="91440" bIns="45720" rtlCol="0" anchor="ctr"/>
          <a:lstStyle>
            <a:lvl1pPr algn="l">
              <a:defRPr sz="900" b="1" i="0">
                <a:solidFill>
                  <a:schemeClr val="tx1"/>
                </a:solidFill>
                <a:latin typeface="Calibri" panose="020F0502020204030204" pitchFamily="34" charset="0"/>
                <a:cs typeface="Calibri" panose="020F0502020204030204" pitchFamily="34" charset="0"/>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1741775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68" r:id="rId7"/>
    <p:sldLayoutId id="2147483669" r:id="rId8"/>
  </p:sldLayoutIdLst>
  <p:hf hdr="0"/>
  <p:txStyles>
    <p:titleStyle>
      <a:lvl1pPr algn="l" defTabSz="457200" rtl="0" eaLnBrk="1" latinLnBrk="0" hangingPunct="1">
        <a:spcBef>
          <a:spcPct val="0"/>
        </a:spcBef>
        <a:buNone/>
        <a:defRPr sz="3000" b="0" i="0" kern="1200" cap="all">
          <a:solidFill>
            <a:schemeClr val="tx1"/>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b="0" i="0" kern="1200">
          <a:solidFill>
            <a:schemeClr val="tx2"/>
          </a:solidFill>
          <a:latin typeface="Calibri" panose="020F0502020204030204" pitchFamily="34" charset="0"/>
          <a:ea typeface="+mn-ea"/>
          <a:cs typeface="Calibri" panose="020F0502020204030204" pitchFamily="34" charset="0"/>
        </a:defRPr>
      </a:lvl1pPr>
      <a:lvl2pPr marL="324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0" i="0" kern="1200">
          <a:solidFill>
            <a:schemeClr val="tx2"/>
          </a:solidFill>
          <a:latin typeface="Calibri" panose="020F0502020204030204" pitchFamily="34" charset="0"/>
          <a:ea typeface="+mn-ea"/>
          <a:cs typeface="Calibri" panose="020F0502020204030204" pitchFamily="34" charset="0"/>
        </a:defRPr>
      </a:lvl2pPr>
      <a:lvl3pPr marL="630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b="0" i="0" kern="1200">
          <a:solidFill>
            <a:schemeClr val="tx2"/>
          </a:solidFill>
          <a:latin typeface="Calibri" panose="020F0502020204030204" pitchFamily="34" charset="0"/>
          <a:ea typeface="+mn-ea"/>
          <a:cs typeface="Calibri" panose="020F0502020204030204" pitchFamily="34" charset="0"/>
        </a:defRPr>
      </a:lvl3pPr>
      <a:lvl4pPr marL="1008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200" b="0" i="0" kern="1200">
          <a:solidFill>
            <a:schemeClr val="tx2"/>
          </a:solidFill>
          <a:latin typeface="Calibri" panose="020F0502020204030204" pitchFamily="34" charset="0"/>
          <a:ea typeface="+mn-ea"/>
          <a:cs typeface="Calibri" panose="020F0502020204030204" pitchFamily="34" charset="0"/>
        </a:defRPr>
      </a:lvl4pPr>
      <a:lvl5pPr marL="1368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200" b="0" i="0" kern="1200">
          <a:solidFill>
            <a:schemeClr val="tx2"/>
          </a:solidFill>
          <a:latin typeface="Calibri" panose="020F0502020204030204" pitchFamily="34" charset="0"/>
          <a:ea typeface="+mn-ea"/>
          <a:cs typeface="Calibri" panose="020F0502020204030204" pitchFamily="34" charset="0"/>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www.ingerfair.dk/den-store-generationsudfordring01/"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27F992EC-AE7D-4493-A5D4-67452BE14250}"/>
              </a:ext>
            </a:extLst>
          </p:cNvPr>
          <p:cNvSpPr>
            <a:spLocks noGrp="1"/>
          </p:cNvSpPr>
          <p:nvPr>
            <p:ph type="title"/>
          </p:nvPr>
        </p:nvSpPr>
        <p:spPr/>
        <p:txBody>
          <a:bodyPr/>
          <a:lstStyle/>
          <a:p>
            <a:r>
              <a:rPr lang="da-DK" dirty="0">
                <a:latin typeface="Calibri"/>
                <a:cs typeface="Calibri"/>
              </a:rPr>
              <a:t>Vi vil have flere frivillige!</a:t>
            </a:r>
            <a:endParaRPr lang="da-DK" dirty="0"/>
          </a:p>
        </p:txBody>
      </p:sp>
      <p:sp>
        <p:nvSpPr>
          <p:cNvPr id="9" name="Pladsholder til tekst 8">
            <a:extLst>
              <a:ext uri="{FF2B5EF4-FFF2-40B4-BE49-F238E27FC236}">
                <a16:creationId xmlns:a16="http://schemas.microsoft.com/office/drawing/2014/main" id="{8FCE1631-2E6C-405B-972A-FBA31333A6C8}"/>
              </a:ext>
            </a:extLst>
          </p:cNvPr>
          <p:cNvSpPr>
            <a:spLocks noGrp="1"/>
          </p:cNvSpPr>
          <p:nvPr>
            <p:ph type="body" idx="1"/>
          </p:nvPr>
        </p:nvSpPr>
        <p:spPr/>
        <p:txBody>
          <a:bodyPr/>
          <a:lstStyle/>
          <a:p>
            <a:r>
              <a:rPr lang="da-DK" dirty="0">
                <a:latin typeface="Calibri"/>
                <a:cs typeface="Calibri"/>
              </a:rPr>
              <a:t>Højskoleweekenden 2022</a:t>
            </a:r>
            <a:endParaRPr lang="da-DK" dirty="0"/>
          </a:p>
        </p:txBody>
      </p:sp>
      <p:sp>
        <p:nvSpPr>
          <p:cNvPr id="10" name="Pladsholder til indhold 9">
            <a:extLst>
              <a:ext uri="{FF2B5EF4-FFF2-40B4-BE49-F238E27FC236}">
                <a16:creationId xmlns:a16="http://schemas.microsoft.com/office/drawing/2014/main" id="{14C820EB-DE22-484C-9247-7DD2848EE75B}"/>
              </a:ext>
            </a:extLst>
          </p:cNvPr>
          <p:cNvSpPr>
            <a:spLocks noGrp="1"/>
          </p:cNvSpPr>
          <p:nvPr>
            <p:ph idx="10"/>
          </p:nvPr>
        </p:nvSpPr>
        <p:spPr/>
        <p:txBody>
          <a:bodyPr>
            <a:normAutofit/>
          </a:bodyPr>
          <a:lstStyle/>
          <a:p>
            <a:r>
              <a:rPr lang="da-DK" sz="4000" dirty="0">
                <a:solidFill>
                  <a:schemeClr val="bg1"/>
                </a:solidFill>
              </a:rPr>
              <a:t>…om flere generationer i organisationen</a:t>
            </a:r>
          </a:p>
        </p:txBody>
      </p:sp>
    </p:spTree>
    <p:extLst>
      <p:ext uri="{BB962C8B-B14F-4D97-AF65-F5344CB8AC3E}">
        <p14:creationId xmlns:p14="http://schemas.microsoft.com/office/powerpoint/2010/main" val="1380507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63B6AD-A497-CA6E-C345-33E4E4B095E1}"/>
              </a:ext>
            </a:extLst>
          </p:cNvPr>
          <p:cNvSpPr>
            <a:spLocks noGrp="1"/>
          </p:cNvSpPr>
          <p:nvPr>
            <p:ph type="title"/>
          </p:nvPr>
        </p:nvSpPr>
        <p:spPr/>
        <p:txBody>
          <a:bodyPr/>
          <a:lstStyle/>
          <a:p>
            <a:r>
              <a:rPr lang="da-DK" dirty="0"/>
              <a:t>Generation Y </a:t>
            </a:r>
            <a:r>
              <a:rPr lang="da-DK" dirty="0">
                <a:latin typeface="Calibri"/>
                <a:cs typeface="Calibri"/>
              </a:rPr>
              <a:t>(1980-1995)</a:t>
            </a:r>
            <a:endParaRPr lang="da-DK" dirty="0"/>
          </a:p>
        </p:txBody>
      </p:sp>
      <p:sp>
        <p:nvSpPr>
          <p:cNvPr id="3" name="Pladsholder til indhold 2">
            <a:extLst>
              <a:ext uri="{FF2B5EF4-FFF2-40B4-BE49-F238E27FC236}">
                <a16:creationId xmlns:a16="http://schemas.microsoft.com/office/drawing/2014/main" id="{D4D9797B-486D-3FAF-97EE-583ED0765FB9}"/>
              </a:ext>
            </a:extLst>
          </p:cNvPr>
          <p:cNvSpPr>
            <a:spLocks noGrp="1"/>
          </p:cNvSpPr>
          <p:nvPr>
            <p:ph sz="half" idx="1"/>
          </p:nvPr>
        </p:nvSpPr>
        <p:spPr/>
        <p:txBody>
          <a:bodyPr>
            <a:normAutofit fontScale="85000" lnSpcReduction="10000"/>
          </a:bodyPr>
          <a:lstStyle/>
          <a:p>
            <a:pPr marL="285750" indent="-285750">
              <a:buFont typeface="Wingdings" panose="05000000000000000000" pitchFamily="2" charset="2"/>
              <a:buChar char="§"/>
            </a:pPr>
            <a:r>
              <a:rPr lang="da-DK" b="0" i="0" dirty="0">
                <a:solidFill>
                  <a:srgbClr val="707070"/>
                </a:solidFill>
                <a:effectLst/>
                <a:latin typeface="Helvetica Neue"/>
              </a:rPr>
              <a:t>Forandringsparat og entreprenant generation, der er vokset op med en oplevelse af, at alt er muligt.</a:t>
            </a:r>
          </a:p>
          <a:p>
            <a:pPr marL="285750" indent="-285750">
              <a:buFont typeface="Wingdings" panose="05000000000000000000" pitchFamily="2" charset="2"/>
              <a:buChar char="§"/>
            </a:pPr>
            <a:r>
              <a:rPr lang="da-DK" b="0" i="0" dirty="0">
                <a:solidFill>
                  <a:srgbClr val="707070"/>
                </a:solidFill>
                <a:effectLst/>
                <a:latin typeface="Helvetica Neue"/>
              </a:rPr>
              <a:t>Det gør dem til en interessant generation i frivilligheden, fordi de søger mening og gerne vil sætte eget præg på livet. </a:t>
            </a:r>
          </a:p>
          <a:p>
            <a:pPr marL="285750" indent="-285750">
              <a:buFont typeface="Wingdings" panose="05000000000000000000" pitchFamily="2" charset="2"/>
              <a:buChar char="§"/>
            </a:pPr>
            <a:r>
              <a:rPr lang="da-DK" b="0" i="0" dirty="0">
                <a:solidFill>
                  <a:srgbClr val="707070"/>
                </a:solidFill>
                <a:effectLst/>
                <a:latin typeface="Helvetica Neue"/>
              </a:rPr>
              <a:t>Men har fart på og tænker nyt, og det er ikke altid de etablerede organisationer kan følge med den fart, de har på. </a:t>
            </a:r>
          </a:p>
          <a:p>
            <a:pPr marL="285750" indent="-285750">
              <a:buFont typeface="Wingdings" panose="05000000000000000000" pitchFamily="2" charset="2"/>
              <a:buChar char="§"/>
            </a:pPr>
            <a:r>
              <a:rPr lang="da-DK" b="0" i="0" dirty="0">
                <a:solidFill>
                  <a:srgbClr val="707070"/>
                </a:solidFill>
                <a:effectLst/>
                <a:latin typeface="Helvetica Neue"/>
              </a:rPr>
              <a:t>Størstedelen af generationen er i 30’erne, og deres fokus på familieliv og karriere giver kun lidt plads til frivilligheden, og derfor er det for dem vigtigt, at den passer ind i deres liv. </a:t>
            </a:r>
          </a:p>
          <a:p>
            <a:endParaRPr lang="da-DK" dirty="0"/>
          </a:p>
        </p:txBody>
      </p:sp>
      <p:sp>
        <p:nvSpPr>
          <p:cNvPr id="4" name="Pladsholder til indhold 3">
            <a:extLst>
              <a:ext uri="{FF2B5EF4-FFF2-40B4-BE49-F238E27FC236}">
                <a16:creationId xmlns:a16="http://schemas.microsoft.com/office/drawing/2014/main" id="{D484D340-0D61-5995-E46F-EDE911F869BD}"/>
              </a:ext>
            </a:extLst>
          </p:cNvPr>
          <p:cNvSpPr>
            <a:spLocks noGrp="1"/>
          </p:cNvSpPr>
          <p:nvPr>
            <p:ph sz="half" idx="2"/>
          </p:nvPr>
        </p:nvSpPr>
        <p:spPr/>
        <p:txBody>
          <a:bodyPr/>
          <a:lstStyle/>
          <a:p>
            <a:pPr marL="285750" indent="-285750">
              <a:buFont typeface="Wingdings" panose="05000000000000000000" pitchFamily="2" charset="2"/>
              <a:buChar char="Ø"/>
            </a:pPr>
            <a:r>
              <a:rPr lang="da-DK" b="0" i="0" dirty="0">
                <a:solidFill>
                  <a:srgbClr val="707070"/>
                </a:solidFill>
                <a:effectLst/>
                <a:latin typeface="Helvetica Neue"/>
              </a:rPr>
              <a:t>De engagerer sig altså kun der, hvor det giver mening for dem i modsætning til de ældre generationer, der i højere grad engagerede sig for det fælles bedste.</a:t>
            </a:r>
          </a:p>
          <a:p>
            <a:pPr marL="285750" indent="-285750">
              <a:buFont typeface="Wingdings" panose="05000000000000000000" pitchFamily="2" charset="2"/>
              <a:buChar char="Ø"/>
            </a:pPr>
            <a:endParaRPr lang="da-DK" dirty="0"/>
          </a:p>
        </p:txBody>
      </p:sp>
      <p:sp>
        <p:nvSpPr>
          <p:cNvPr id="5" name="Pladsholder til dato 4">
            <a:extLst>
              <a:ext uri="{FF2B5EF4-FFF2-40B4-BE49-F238E27FC236}">
                <a16:creationId xmlns:a16="http://schemas.microsoft.com/office/drawing/2014/main" id="{2FB4541D-0E05-EE38-FB71-DFD0DF3B7BD6}"/>
              </a:ext>
            </a:extLst>
          </p:cNvPr>
          <p:cNvSpPr>
            <a:spLocks noGrp="1"/>
          </p:cNvSpPr>
          <p:nvPr>
            <p:ph type="dt" sz="half" idx="10"/>
          </p:nvPr>
        </p:nvSpPr>
        <p:spPr/>
        <p:txBody>
          <a:bodyPr/>
          <a:lstStyle/>
          <a:p>
            <a:r>
              <a:rPr lang="da-DK"/>
              <a:t>08/09/22</a:t>
            </a:r>
            <a:endParaRPr lang="en-US" dirty="0"/>
          </a:p>
        </p:txBody>
      </p:sp>
      <p:sp>
        <p:nvSpPr>
          <p:cNvPr id="6" name="Pladsholder til sidefod 5">
            <a:extLst>
              <a:ext uri="{FF2B5EF4-FFF2-40B4-BE49-F238E27FC236}">
                <a16:creationId xmlns:a16="http://schemas.microsoft.com/office/drawing/2014/main" id="{A194A28F-0666-0EE8-0D70-BA3251829495}"/>
              </a:ext>
            </a:extLst>
          </p:cNvPr>
          <p:cNvSpPr>
            <a:spLocks noGrp="1"/>
          </p:cNvSpPr>
          <p:nvPr>
            <p:ph type="ftr" sz="quarter" idx="11"/>
          </p:nvPr>
        </p:nvSpPr>
        <p:spPr/>
        <p:txBody>
          <a:bodyPr/>
          <a:lstStyle/>
          <a:p>
            <a:r>
              <a:rPr lang="da-DK"/>
              <a:t>Vi vil have nye frivillige</a:t>
            </a:r>
            <a:endParaRPr lang="en-US" dirty="0"/>
          </a:p>
        </p:txBody>
      </p:sp>
      <p:sp>
        <p:nvSpPr>
          <p:cNvPr id="7" name="Pladsholder til slidenummer 6">
            <a:extLst>
              <a:ext uri="{FF2B5EF4-FFF2-40B4-BE49-F238E27FC236}">
                <a16:creationId xmlns:a16="http://schemas.microsoft.com/office/drawing/2014/main" id="{C078FE1E-E1AF-89CA-C57E-4935CA1AB6CD}"/>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
        <p:nvSpPr>
          <p:cNvPr id="8" name="Pladsholder til tekst 7">
            <a:extLst>
              <a:ext uri="{FF2B5EF4-FFF2-40B4-BE49-F238E27FC236}">
                <a16:creationId xmlns:a16="http://schemas.microsoft.com/office/drawing/2014/main" id="{14ACC30B-191F-B183-A5DC-EE97C168428F}"/>
              </a:ext>
            </a:extLst>
          </p:cNvPr>
          <p:cNvSpPr>
            <a:spLocks noGrp="1"/>
          </p:cNvSpPr>
          <p:nvPr>
            <p:ph type="body" idx="13"/>
          </p:nvPr>
        </p:nvSpPr>
        <p:spPr/>
        <p:txBody>
          <a:bodyPr/>
          <a:lstStyle/>
          <a:p>
            <a:r>
              <a:rPr lang="da-DK" dirty="0"/>
              <a:t>Hvad siger data?</a:t>
            </a:r>
          </a:p>
        </p:txBody>
      </p:sp>
    </p:spTree>
    <p:extLst>
      <p:ext uri="{BB962C8B-B14F-4D97-AF65-F5344CB8AC3E}">
        <p14:creationId xmlns:p14="http://schemas.microsoft.com/office/powerpoint/2010/main" val="2517532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B14971-AF76-0FD1-0151-FF41CF8825FF}"/>
              </a:ext>
            </a:extLst>
          </p:cNvPr>
          <p:cNvSpPr>
            <a:spLocks noGrp="1"/>
          </p:cNvSpPr>
          <p:nvPr>
            <p:ph type="title"/>
          </p:nvPr>
        </p:nvSpPr>
        <p:spPr/>
        <p:txBody>
          <a:bodyPr/>
          <a:lstStyle/>
          <a:p>
            <a:r>
              <a:rPr lang="da-DK" dirty="0"/>
              <a:t>Generation Z </a:t>
            </a:r>
            <a:r>
              <a:rPr lang="da-DK" dirty="0">
                <a:latin typeface="Calibri"/>
                <a:cs typeface="Calibri"/>
              </a:rPr>
              <a:t>(1995-2010)</a:t>
            </a:r>
            <a:endParaRPr lang="da-DK" dirty="0"/>
          </a:p>
        </p:txBody>
      </p:sp>
      <p:sp>
        <p:nvSpPr>
          <p:cNvPr id="3" name="Pladsholder til indhold 2">
            <a:extLst>
              <a:ext uri="{FF2B5EF4-FFF2-40B4-BE49-F238E27FC236}">
                <a16:creationId xmlns:a16="http://schemas.microsoft.com/office/drawing/2014/main" id="{B287C194-A359-BACC-3333-69879BA1349C}"/>
              </a:ext>
            </a:extLst>
          </p:cNvPr>
          <p:cNvSpPr>
            <a:spLocks noGrp="1"/>
          </p:cNvSpPr>
          <p:nvPr>
            <p:ph sz="half" idx="1"/>
          </p:nvPr>
        </p:nvSpPr>
        <p:spPr/>
        <p:txBody>
          <a:bodyPr>
            <a:normAutofit fontScale="85000" lnSpcReduction="10000"/>
          </a:bodyPr>
          <a:lstStyle/>
          <a:p>
            <a:pPr marL="285750" indent="-285750">
              <a:buFont typeface="Wingdings" panose="05000000000000000000" pitchFamily="2" charset="2"/>
              <a:buChar char="§"/>
            </a:pPr>
            <a:r>
              <a:rPr lang="da-DK" b="0" i="0" dirty="0">
                <a:solidFill>
                  <a:srgbClr val="707070"/>
                </a:solidFill>
                <a:effectLst/>
                <a:latin typeface="Helvetica Neue"/>
              </a:rPr>
              <a:t>Oplagt kandidat til mange af de etablerede organisationer. </a:t>
            </a:r>
          </a:p>
          <a:p>
            <a:pPr marL="285750" indent="-285750">
              <a:buFont typeface="Wingdings" panose="05000000000000000000" pitchFamily="2" charset="2"/>
              <a:buChar char="§"/>
            </a:pPr>
            <a:r>
              <a:rPr lang="da-DK" b="0" i="0" dirty="0">
                <a:solidFill>
                  <a:srgbClr val="707070"/>
                </a:solidFill>
                <a:effectLst/>
                <a:latin typeface="Helvetica Neue"/>
              </a:rPr>
              <a:t>Opvokset med internettet, og som verdensborgere er de meget oplyste, nysgerrige, kritiske og ikke mindst bekymrede for verdens tilstand – og det fælles bedste. </a:t>
            </a:r>
          </a:p>
          <a:p>
            <a:pPr marL="285750" indent="-285750">
              <a:buFont typeface="Wingdings" panose="05000000000000000000" pitchFamily="2" charset="2"/>
              <a:buChar char="§"/>
            </a:pPr>
            <a:r>
              <a:rPr lang="da-DK" b="0" i="0" dirty="0">
                <a:solidFill>
                  <a:srgbClr val="707070"/>
                </a:solidFill>
                <a:effectLst/>
                <a:latin typeface="Helvetica Neue"/>
              </a:rPr>
              <a:t>Protesterer og kræver forandring. Deres opvækst, hvor de er blevet taget seriøst og blevet inddraget helt fra små, gør, at de forventer at blive lyttet til. </a:t>
            </a:r>
          </a:p>
          <a:p>
            <a:pPr marL="285750" indent="-285750">
              <a:buFont typeface="Wingdings" panose="05000000000000000000" pitchFamily="2" charset="2"/>
              <a:buChar char="§"/>
            </a:pPr>
            <a:r>
              <a:rPr lang="da-DK" b="0" i="0" dirty="0">
                <a:solidFill>
                  <a:srgbClr val="707070"/>
                </a:solidFill>
                <a:effectLst/>
                <a:latin typeface="Helvetica Neue"/>
              </a:rPr>
              <a:t>Men alder og sted i livet giver en udfordring, da der skal være plads til studier, rejser og ungdomsliv </a:t>
            </a:r>
          </a:p>
          <a:p>
            <a:endParaRPr lang="da-DK" dirty="0"/>
          </a:p>
        </p:txBody>
      </p:sp>
      <p:sp>
        <p:nvSpPr>
          <p:cNvPr id="4" name="Pladsholder til indhold 3">
            <a:extLst>
              <a:ext uri="{FF2B5EF4-FFF2-40B4-BE49-F238E27FC236}">
                <a16:creationId xmlns:a16="http://schemas.microsoft.com/office/drawing/2014/main" id="{7D3AC3E3-2536-F503-0D11-BC10A38E1676}"/>
              </a:ext>
            </a:extLst>
          </p:cNvPr>
          <p:cNvSpPr>
            <a:spLocks noGrp="1"/>
          </p:cNvSpPr>
          <p:nvPr>
            <p:ph sz="half" idx="2"/>
          </p:nvPr>
        </p:nvSpPr>
        <p:spPr/>
        <p:txBody>
          <a:bodyPr/>
          <a:lstStyle/>
          <a:p>
            <a:pPr marL="285750" indent="-285750">
              <a:buFont typeface="Wingdings" panose="05000000000000000000" pitchFamily="2" charset="2"/>
              <a:buChar char="Ø"/>
            </a:pPr>
            <a:r>
              <a:rPr lang="da-DK" b="0" i="0" dirty="0">
                <a:solidFill>
                  <a:srgbClr val="707070"/>
                </a:solidFill>
                <a:effectLst/>
                <a:latin typeface="Helvetica Neue"/>
              </a:rPr>
              <a:t>Men frivilligheden er en naturlig del af deres liv, det skal bare være fleksibelt og handle om mærkesager, som de bekymrer sig om.</a:t>
            </a:r>
          </a:p>
        </p:txBody>
      </p:sp>
      <p:sp>
        <p:nvSpPr>
          <p:cNvPr id="5" name="Pladsholder til dato 4">
            <a:extLst>
              <a:ext uri="{FF2B5EF4-FFF2-40B4-BE49-F238E27FC236}">
                <a16:creationId xmlns:a16="http://schemas.microsoft.com/office/drawing/2014/main" id="{D56CFF58-471F-11D8-129E-3593F9CA1BFE}"/>
              </a:ext>
            </a:extLst>
          </p:cNvPr>
          <p:cNvSpPr>
            <a:spLocks noGrp="1"/>
          </p:cNvSpPr>
          <p:nvPr>
            <p:ph type="dt" sz="half" idx="10"/>
          </p:nvPr>
        </p:nvSpPr>
        <p:spPr/>
        <p:txBody>
          <a:bodyPr/>
          <a:lstStyle/>
          <a:p>
            <a:r>
              <a:rPr lang="da-DK"/>
              <a:t>08/09/22</a:t>
            </a:r>
            <a:endParaRPr lang="en-US" dirty="0"/>
          </a:p>
        </p:txBody>
      </p:sp>
      <p:sp>
        <p:nvSpPr>
          <p:cNvPr id="6" name="Pladsholder til sidefod 5">
            <a:extLst>
              <a:ext uri="{FF2B5EF4-FFF2-40B4-BE49-F238E27FC236}">
                <a16:creationId xmlns:a16="http://schemas.microsoft.com/office/drawing/2014/main" id="{1ADD8F4B-F20E-A427-D9E2-8EFA2609CF20}"/>
              </a:ext>
            </a:extLst>
          </p:cNvPr>
          <p:cNvSpPr>
            <a:spLocks noGrp="1"/>
          </p:cNvSpPr>
          <p:nvPr>
            <p:ph type="ftr" sz="quarter" idx="11"/>
          </p:nvPr>
        </p:nvSpPr>
        <p:spPr/>
        <p:txBody>
          <a:bodyPr/>
          <a:lstStyle/>
          <a:p>
            <a:r>
              <a:rPr lang="da-DK"/>
              <a:t>Vi vil have nye frivillige</a:t>
            </a:r>
            <a:endParaRPr lang="en-US" dirty="0"/>
          </a:p>
        </p:txBody>
      </p:sp>
      <p:sp>
        <p:nvSpPr>
          <p:cNvPr id="7" name="Pladsholder til slidenummer 6">
            <a:extLst>
              <a:ext uri="{FF2B5EF4-FFF2-40B4-BE49-F238E27FC236}">
                <a16:creationId xmlns:a16="http://schemas.microsoft.com/office/drawing/2014/main" id="{8E963430-4FD6-C224-3963-9AE78AA16FFD}"/>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
        <p:nvSpPr>
          <p:cNvPr id="8" name="Pladsholder til tekst 7">
            <a:extLst>
              <a:ext uri="{FF2B5EF4-FFF2-40B4-BE49-F238E27FC236}">
                <a16:creationId xmlns:a16="http://schemas.microsoft.com/office/drawing/2014/main" id="{295ECBD3-131F-D56F-9B1D-730EA12F7645}"/>
              </a:ext>
            </a:extLst>
          </p:cNvPr>
          <p:cNvSpPr>
            <a:spLocks noGrp="1"/>
          </p:cNvSpPr>
          <p:nvPr>
            <p:ph type="body" idx="13"/>
          </p:nvPr>
        </p:nvSpPr>
        <p:spPr/>
        <p:txBody>
          <a:bodyPr/>
          <a:lstStyle/>
          <a:p>
            <a:r>
              <a:rPr lang="da-DK" dirty="0"/>
              <a:t>Hvad siger data?</a:t>
            </a:r>
          </a:p>
        </p:txBody>
      </p:sp>
    </p:spTree>
    <p:extLst>
      <p:ext uri="{BB962C8B-B14F-4D97-AF65-F5344CB8AC3E}">
        <p14:creationId xmlns:p14="http://schemas.microsoft.com/office/powerpoint/2010/main" val="820766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18C24D-DAAD-5EF7-B7CC-D12B23676D87}"/>
              </a:ext>
            </a:extLst>
          </p:cNvPr>
          <p:cNvSpPr>
            <a:spLocks noGrp="1"/>
          </p:cNvSpPr>
          <p:nvPr>
            <p:ph type="title"/>
          </p:nvPr>
        </p:nvSpPr>
        <p:spPr/>
        <p:txBody>
          <a:bodyPr/>
          <a:lstStyle/>
          <a:p>
            <a:r>
              <a:rPr lang="da-DK" dirty="0">
                <a:latin typeface="Calibri"/>
                <a:cs typeface="Calibri"/>
              </a:rPr>
              <a:t>muligheder</a:t>
            </a:r>
            <a:endParaRPr lang="da-DK" dirty="0"/>
          </a:p>
        </p:txBody>
      </p:sp>
      <p:sp>
        <p:nvSpPr>
          <p:cNvPr id="3" name="Pladsholder til indhold 2">
            <a:extLst>
              <a:ext uri="{FF2B5EF4-FFF2-40B4-BE49-F238E27FC236}">
                <a16:creationId xmlns:a16="http://schemas.microsoft.com/office/drawing/2014/main" id="{CD192849-3652-A775-FC69-D84238590796}"/>
              </a:ext>
            </a:extLst>
          </p:cNvPr>
          <p:cNvSpPr>
            <a:spLocks noGrp="1"/>
          </p:cNvSpPr>
          <p:nvPr>
            <p:ph sz="half" idx="1"/>
          </p:nvPr>
        </p:nvSpPr>
        <p:spPr/>
        <p:txBody>
          <a:bodyPr anchor="t"/>
          <a:lstStyle/>
          <a:p>
            <a:pPr marL="285750" indent="-285750">
              <a:buFont typeface="Wingdings" panose="05000000000000000000" pitchFamily="2" charset="2"/>
              <a:buChar char="§"/>
            </a:pPr>
            <a:r>
              <a:rPr lang="da-DK" dirty="0">
                <a:latin typeface="Calibri"/>
                <a:cs typeface="Calibri"/>
              </a:rPr>
              <a:t>Mentorordning</a:t>
            </a:r>
          </a:p>
          <a:p>
            <a:pPr marL="285750" indent="-285750">
              <a:buFont typeface="Wingdings" panose="05000000000000000000" pitchFamily="2" charset="2"/>
              <a:buChar char="§"/>
            </a:pPr>
            <a:r>
              <a:rPr lang="da-DK" dirty="0">
                <a:latin typeface="Calibri"/>
                <a:cs typeface="Calibri"/>
              </a:rPr>
              <a:t>Ud/Nedtrapningsplan</a:t>
            </a:r>
            <a:endParaRPr lang="da-DK" dirty="0"/>
          </a:p>
          <a:p>
            <a:pPr marL="285750" indent="-285750">
              <a:buFont typeface="Wingdings" panose="05000000000000000000" pitchFamily="2" charset="2"/>
              <a:buChar char="§"/>
            </a:pPr>
            <a:r>
              <a:rPr lang="da-DK" dirty="0" err="1">
                <a:latin typeface="Calibri"/>
                <a:cs typeface="Calibri"/>
              </a:rPr>
              <a:t>Advisory</a:t>
            </a:r>
            <a:r>
              <a:rPr lang="da-DK" dirty="0">
                <a:latin typeface="Calibri"/>
                <a:cs typeface="Calibri"/>
              </a:rPr>
              <a:t> board</a:t>
            </a:r>
          </a:p>
          <a:p>
            <a:pPr marL="285750" indent="-285750">
              <a:buFont typeface="Wingdings" panose="05000000000000000000" pitchFamily="2" charset="2"/>
              <a:buChar char="§"/>
            </a:pPr>
            <a:r>
              <a:rPr lang="da-DK" dirty="0">
                <a:latin typeface="Calibri"/>
                <a:cs typeface="Calibri"/>
              </a:rPr>
              <a:t>Fjern taburetter i bestyrelsen – skab aktivitet på anden måde</a:t>
            </a:r>
          </a:p>
          <a:p>
            <a:pPr marL="285750" indent="-285750">
              <a:buFont typeface="Wingdings" panose="05000000000000000000" pitchFamily="2" charset="2"/>
              <a:buChar char="§"/>
            </a:pPr>
            <a:r>
              <a:rPr lang="da-DK" dirty="0">
                <a:latin typeface="Calibri"/>
                <a:cs typeface="Calibri"/>
              </a:rPr>
              <a:t>Nedbryde organisatoriske hierarkier</a:t>
            </a:r>
          </a:p>
          <a:p>
            <a:pPr marL="285750" indent="-285750">
              <a:buFont typeface="Wingdings" panose="05000000000000000000" pitchFamily="2" charset="2"/>
              <a:buChar char="§"/>
            </a:pPr>
            <a:r>
              <a:rPr lang="da-DK" dirty="0">
                <a:latin typeface="Calibri"/>
                <a:cs typeface="Calibri"/>
              </a:rPr>
              <a:t>Søg lidt på ”</a:t>
            </a:r>
            <a:r>
              <a:rPr lang="da-DK" dirty="0" err="1">
                <a:latin typeface="Calibri"/>
                <a:cs typeface="Calibri"/>
              </a:rPr>
              <a:t>volunteer</a:t>
            </a:r>
            <a:r>
              <a:rPr lang="da-DK" dirty="0">
                <a:latin typeface="Calibri"/>
                <a:cs typeface="Calibri"/>
              </a:rPr>
              <a:t> </a:t>
            </a:r>
            <a:r>
              <a:rPr lang="da-DK" dirty="0" err="1">
                <a:latin typeface="Calibri"/>
                <a:cs typeface="Calibri"/>
              </a:rPr>
              <a:t>recruitment</a:t>
            </a:r>
            <a:r>
              <a:rPr lang="da-DK" dirty="0">
                <a:latin typeface="Calibri"/>
                <a:cs typeface="Calibri"/>
              </a:rPr>
              <a:t>” og lignende</a:t>
            </a:r>
            <a:endParaRPr lang="da-DK" dirty="0"/>
          </a:p>
        </p:txBody>
      </p:sp>
      <p:sp>
        <p:nvSpPr>
          <p:cNvPr id="4" name="Pladsholder til indhold 3">
            <a:extLst>
              <a:ext uri="{FF2B5EF4-FFF2-40B4-BE49-F238E27FC236}">
                <a16:creationId xmlns:a16="http://schemas.microsoft.com/office/drawing/2014/main" id="{3D6B49E3-E209-B4BC-3D86-DB10C88A1466}"/>
              </a:ext>
            </a:extLst>
          </p:cNvPr>
          <p:cNvSpPr>
            <a:spLocks noGrp="1"/>
          </p:cNvSpPr>
          <p:nvPr>
            <p:ph sz="half" idx="2"/>
          </p:nvPr>
        </p:nvSpPr>
        <p:spPr/>
        <p:txBody>
          <a:bodyPr anchor="t">
            <a:normAutofit/>
          </a:bodyPr>
          <a:lstStyle/>
          <a:p>
            <a:pPr marL="285750" indent="-285750">
              <a:buFont typeface="Wingdings" panose="05000000000000000000" pitchFamily="2" charset="2"/>
              <a:buChar char="§"/>
            </a:pPr>
            <a:r>
              <a:rPr lang="da-DK" dirty="0">
                <a:latin typeface="Calibri"/>
                <a:cs typeface="Calibri"/>
              </a:rPr>
              <a:t>Skab et klart billede af hvad frivillige vil og kan – og hvor mangler I så viden og erfaring?</a:t>
            </a:r>
          </a:p>
          <a:p>
            <a:pPr marL="285750" indent="-285750">
              <a:buFont typeface="Wingdings" panose="05000000000000000000" pitchFamily="2" charset="2"/>
              <a:buChar char="§"/>
            </a:pPr>
            <a:r>
              <a:rPr lang="da-DK" dirty="0">
                <a:latin typeface="Calibri"/>
                <a:cs typeface="Calibri"/>
              </a:rPr>
              <a:t>…følelser og rutiner kommer i klemme, og det skal man også håndtere.</a:t>
            </a:r>
          </a:p>
        </p:txBody>
      </p:sp>
      <p:sp>
        <p:nvSpPr>
          <p:cNvPr id="5" name="Pladsholder til dato 4">
            <a:extLst>
              <a:ext uri="{FF2B5EF4-FFF2-40B4-BE49-F238E27FC236}">
                <a16:creationId xmlns:a16="http://schemas.microsoft.com/office/drawing/2014/main" id="{FB48033F-B0BF-8E36-7174-373745103096}"/>
              </a:ext>
            </a:extLst>
          </p:cNvPr>
          <p:cNvSpPr>
            <a:spLocks noGrp="1"/>
          </p:cNvSpPr>
          <p:nvPr>
            <p:ph type="dt" sz="half" idx="10"/>
          </p:nvPr>
        </p:nvSpPr>
        <p:spPr/>
        <p:txBody>
          <a:bodyPr/>
          <a:lstStyle/>
          <a:p>
            <a:r>
              <a:rPr lang="da-DK"/>
              <a:t>08/09/22</a:t>
            </a:r>
            <a:endParaRPr lang="en-US" dirty="0"/>
          </a:p>
        </p:txBody>
      </p:sp>
      <p:sp>
        <p:nvSpPr>
          <p:cNvPr id="6" name="Pladsholder til sidefod 5">
            <a:extLst>
              <a:ext uri="{FF2B5EF4-FFF2-40B4-BE49-F238E27FC236}">
                <a16:creationId xmlns:a16="http://schemas.microsoft.com/office/drawing/2014/main" id="{FC6E6534-0601-883B-0317-7B5DEB5855E2}"/>
              </a:ext>
            </a:extLst>
          </p:cNvPr>
          <p:cNvSpPr>
            <a:spLocks noGrp="1"/>
          </p:cNvSpPr>
          <p:nvPr>
            <p:ph type="ftr" sz="quarter" idx="11"/>
          </p:nvPr>
        </p:nvSpPr>
        <p:spPr/>
        <p:txBody>
          <a:bodyPr/>
          <a:lstStyle/>
          <a:p>
            <a:r>
              <a:rPr lang="da-DK"/>
              <a:t>Vi vil have nye frivillige</a:t>
            </a:r>
            <a:endParaRPr lang="en-US" dirty="0"/>
          </a:p>
        </p:txBody>
      </p:sp>
      <p:sp>
        <p:nvSpPr>
          <p:cNvPr id="7" name="Pladsholder til slidenummer 6">
            <a:extLst>
              <a:ext uri="{FF2B5EF4-FFF2-40B4-BE49-F238E27FC236}">
                <a16:creationId xmlns:a16="http://schemas.microsoft.com/office/drawing/2014/main" id="{074702AC-BBAF-6B1B-A9BF-E5319960C666}"/>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
        <p:nvSpPr>
          <p:cNvPr id="8" name="Pladsholder til tekst 7">
            <a:extLst>
              <a:ext uri="{FF2B5EF4-FFF2-40B4-BE49-F238E27FC236}">
                <a16:creationId xmlns:a16="http://schemas.microsoft.com/office/drawing/2014/main" id="{78AD286D-181E-8AD3-C407-7B53055668E1}"/>
              </a:ext>
            </a:extLst>
          </p:cNvPr>
          <p:cNvSpPr>
            <a:spLocks noGrp="1"/>
          </p:cNvSpPr>
          <p:nvPr>
            <p:ph type="body" idx="13"/>
          </p:nvPr>
        </p:nvSpPr>
        <p:spPr/>
        <p:txBody>
          <a:bodyPr/>
          <a:lstStyle/>
          <a:p>
            <a:r>
              <a:rPr lang="da-DK" dirty="0"/>
              <a:t>Snert af: Det vi bare siger, er</a:t>
            </a:r>
          </a:p>
        </p:txBody>
      </p:sp>
    </p:spTree>
    <p:extLst>
      <p:ext uri="{BB962C8B-B14F-4D97-AF65-F5344CB8AC3E}">
        <p14:creationId xmlns:p14="http://schemas.microsoft.com/office/powerpoint/2010/main" val="437960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4E21EA-114F-41B6-E8D2-3AD3F791FC68}"/>
              </a:ext>
            </a:extLst>
          </p:cNvPr>
          <p:cNvSpPr>
            <a:spLocks noGrp="1"/>
          </p:cNvSpPr>
          <p:nvPr>
            <p:ph type="title"/>
          </p:nvPr>
        </p:nvSpPr>
        <p:spPr/>
        <p:txBody>
          <a:bodyPr/>
          <a:lstStyle/>
          <a:p>
            <a:r>
              <a:rPr lang="da-DK" dirty="0">
                <a:latin typeface="Calibri"/>
                <a:cs typeface="Calibri"/>
              </a:rPr>
              <a:t>Forskelle i motivationen</a:t>
            </a:r>
            <a:endParaRPr lang="da-DK" dirty="0"/>
          </a:p>
        </p:txBody>
      </p:sp>
      <p:sp>
        <p:nvSpPr>
          <p:cNvPr id="3" name="Pladsholder til indhold 2">
            <a:extLst>
              <a:ext uri="{FF2B5EF4-FFF2-40B4-BE49-F238E27FC236}">
                <a16:creationId xmlns:a16="http://schemas.microsoft.com/office/drawing/2014/main" id="{BEEA2F2C-DA6B-15FD-29E3-051F8542E105}"/>
              </a:ext>
            </a:extLst>
          </p:cNvPr>
          <p:cNvSpPr>
            <a:spLocks noGrp="1"/>
          </p:cNvSpPr>
          <p:nvPr>
            <p:ph sz="half" idx="1"/>
          </p:nvPr>
        </p:nvSpPr>
        <p:spPr/>
        <p:txBody>
          <a:bodyPr anchor="ctr"/>
          <a:lstStyle/>
          <a:p>
            <a:pPr marL="285750" indent="-285750">
              <a:buFont typeface="Wingdings" panose="05000000000000000000" pitchFamily="2" charset="2"/>
              <a:buChar char="§"/>
            </a:pPr>
            <a:r>
              <a:rPr lang="da-DK" dirty="0">
                <a:latin typeface="Calibri"/>
                <a:cs typeface="Calibri"/>
              </a:rPr>
              <a:t>At det kan være livsværk for nogen</a:t>
            </a:r>
          </a:p>
          <a:p>
            <a:pPr marL="285750" indent="-285750">
              <a:buFont typeface="Wingdings" panose="05000000000000000000" pitchFamily="2" charset="2"/>
              <a:buChar char="§"/>
            </a:pPr>
            <a:r>
              <a:rPr lang="da-DK" dirty="0">
                <a:latin typeface="Calibri"/>
                <a:cs typeface="Calibri"/>
              </a:rPr>
              <a:t>For andre er det en fritidsaktivitet, når man har tiden</a:t>
            </a:r>
          </a:p>
          <a:p>
            <a:pPr marL="285750" indent="-285750">
              <a:buFont typeface="Wingdings" panose="05000000000000000000" pitchFamily="2" charset="2"/>
              <a:buChar char="§"/>
            </a:pPr>
            <a:r>
              <a:rPr lang="da-DK" dirty="0">
                <a:latin typeface="Calibri"/>
                <a:cs typeface="Calibri"/>
              </a:rPr>
              <a:t>For nogen er anerkendelse det centrale</a:t>
            </a:r>
          </a:p>
          <a:p>
            <a:pPr marL="285750" indent="-285750">
              <a:buFont typeface="Wingdings" panose="05000000000000000000" pitchFamily="2" charset="2"/>
              <a:buChar char="§"/>
            </a:pPr>
            <a:r>
              <a:rPr lang="da-DK" dirty="0">
                <a:latin typeface="Calibri"/>
                <a:cs typeface="Calibri"/>
              </a:rPr>
              <a:t>For andre er det pligten over for sagen/foreningen, der er afgørende</a:t>
            </a:r>
          </a:p>
          <a:p>
            <a:pPr marL="285750" indent="-285750">
              <a:buFont typeface="Wingdings" panose="05000000000000000000" pitchFamily="2" charset="2"/>
              <a:buChar char="§"/>
            </a:pPr>
            <a:r>
              <a:rPr lang="da-DK" dirty="0">
                <a:latin typeface="Calibri"/>
                <a:cs typeface="Calibri"/>
              </a:rPr>
              <a:t>Indstil ambitionerne til en ny virkelighed (om det så er </a:t>
            </a:r>
            <a:r>
              <a:rPr lang="da-DK" dirty="0" err="1">
                <a:latin typeface="Calibri"/>
                <a:cs typeface="Calibri"/>
              </a:rPr>
              <a:t>corona</a:t>
            </a:r>
            <a:r>
              <a:rPr lang="da-DK" dirty="0">
                <a:latin typeface="Calibri"/>
                <a:cs typeface="Calibri"/>
              </a:rPr>
              <a:t> eller hvad der har været årsag til frafald eller nye folk)</a:t>
            </a:r>
          </a:p>
          <a:p>
            <a:pPr marL="285750" indent="-285750">
              <a:buFont typeface="Wingdings" panose="05000000000000000000" pitchFamily="2" charset="2"/>
              <a:buChar char="§"/>
            </a:pPr>
            <a:endParaRPr lang="da-DK" dirty="0">
              <a:latin typeface="Calibri"/>
              <a:cs typeface="Calibri"/>
            </a:endParaRPr>
          </a:p>
        </p:txBody>
      </p:sp>
      <p:sp>
        <p:nvSpPr>
          <p:cNvPr id="9" name="Pladsholder til indhold 8">
            <a:extLst>
              <a:ext uri="{FF2B5EF4-FFF2-40B4-BE49-F238E27FC236}">
                <a16:creationId xmlns:a16="http://schemas.microsoft.com/office/drawing/2014/main" id="{59B6E05C-EB61-A5C6-44F5-25D3F0BBE76F}"/>
              </a:ext>
            </a:extLst>
          </p:cNvPr>
          <p:cNvSpPr>
            <a:spLocks noGrp="1"/>
          </p:cNvSpPr>
          <p:nvPr>
            <p:ph sz="half" idx="2"/>
          </p:nvPr>
        </p:nvSpPr>
        <p:spPr>
          <a:xfrm>
            <a:off x="6280769" y="2193724"/>
            <a:ext cx="5210216" cy="3633047"/>
          </a:xfrm>
        </p:spPr>
        <p:txBody>
          <a:bodyPr anchor="t"/>
          <a:lstStyle/>
          <a:p>
            <a:r>
              <a:rPr lang="da-DK" dirty="0"/>
              <a:t>OM REKRUTTERING:</a:t>
            </a:r>
          </a:p>
          <a:p>
            <a:pPr marL="285750" indent="-285750">
              <a:buFont typeface="Wingdings" panose="05000000000000000000" pitchFamily="2" charset="2"/>
              <a:buChar char="Ø"/>
            </a:pPr>
            <a:r>
              <a:rPr lang="da-DK" dirty="0"/>
              <a:t>Handler mest om at kende jeres målgruppe</a:t>
            </a:r>
          </a:p>
          <a:p>
            <a:pPr marL="285750" indent="-285750">
              <a:buFont typeface="Wingdings" panose="05000000000000000000" pitchFamily="2" charset="2"/>
              <a:buChar char="Ø"/>
            </a:pPr>
            <a:r>
              <a:rPr lang="da-DK" dirty="0"/>
              <a:t>Hvad kan vi lære fra ”marketing”?</a:t>
            </a:r>
          </a:p>
        </p:txBody>
      </p:sp>
      <p:sp>
        <p:nvSpPr>
          <p:cNvPr id="5" name="Pladsholder til dato 4">
            <a:extLst>
              <a:ext uri="{FF2B5EF4-FFF2-40B4-BE49-F238E27FC236}">
                <a16:creationId xmlns:a16="http://schemas.microsoft.com/office/drawing/2014/main" id="{B2B267A7-2E6B-5901-1672-CFE65DCAC5B3}"/>
              </a:ext>
            </a:extLst>
          </p:cNvPr>
          <p:cNvSpPr>
            <a:spLocks noGrp="1"/>
          </p:cNvSpPr>
          <p:nvPr>
            <p:ph type="dt" sz="half" idx="10"/>
          </p:nvPr>
        </p:nvSpPr>
        <p:spPr/>
        <p:txBody>
          <a:bodyPr/>
          <a:lstStyle/>
          <a:p>
            <a:r>
              <a:rPr lang="da-DK"/>
              <a:t>08/09/22</a:t>
            </a:r>
            <a:endParaRPr lang="en-US" dirty="0"/>
          </a:p>
        </p:txBody>
      </p:sp>
      <p:sp>
        <p:nvSpPr>
          <p:cNvPr id="6" name="Pladsholder til sidefod 5">
            <a:extLst>
              <a:ext uri="{FF2B5EF4-FFF2-40B4-BE49-F238E27FC236}">
                <a16:creationId xmlns:a16="http://schemas.microsoft.com/office/drawing/2014/main" id="{22B47F2D-8F44-C24A-2223-2BCBC08A4C88}"/>
              </a:ext>
            </a:extLst>
          </p:cNvPr>
          <p:cNvSpPr>
            <a:spLocks noGrp="1"/>
          </p:cNvSpPr>
          <p:nvPr>
            <p:ph type="ftr" sz="quarter" idx="11"/>
          </p:nvPr>
        </p:nvSpPr>
        <p:spPr/>
        <p:txBody>
          <a:bodyPr/>
          <a:lstStyle/>
          <a:p>
            <a:r>
              <a:rPr lang="da-DK"/>
              <a:t>Vi vil have nye frivillige</a:t>
            </a:r>
            <a:endParaRPr lang="en-US" dirty="0"/>
          </a:p>
        </p:txBody>
      </p:sp>
      <p:sp>
        <p:nvSpPr>
          <p:cNvPr id="7" name="Pladsholder til slidenummer 6">
            <a:extLst>
              <a:ext uri="{FF2B5EF4-FFF2-40B4-BE49-F238E27FC236}">
                <a16:creationId xmlns:a16="http://schemas.microsoft.com/office/drawing/2014/main" id="{5354361A-9C9C-21C2-EE91-7BEB452B5A1E}"/>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
        <p:nvSpPr>
          <p:cNvPr id="8" name="Pladsholder til tekst 7">
            <a:extLst>
              <a:ext uri="{FF2B5EF4-FFF2-40B4-BE49-F238E27FC236}">
                <a16:creationId xmlns:a16="http://schemas.microsoft.com/office/drawing/2014/main" id="{D89E05E7-46B8-D1D1-ADD1-BE6C6E9613D7}"/>
              </a:ext>
            </a:extLst>
          </p:cNvPr>
          <p:cNvSpPr>
            <a:spLocks noGrp="1"/>
          </p:cNvSpPr>
          <p:nvPr>
            <p:ph type="body" idx="13"/>
          </p:nvPr>
        </p:nvSpPr>
        <p:spPr/>
        <p:txBody>
          <a:bodyPr/>
          <a:lstStyle/>
          <a:p>
            <a:r>
              <a:rPr lang="da-DK" dirty="0"/>
              <a:t>Hvad siger data?</a:t>
            </a:r>
          </a:p>
        </p:txBody>
      </p:sp>
    </p:spTree>
    <p:extLst>
      <p:ext uri="{BB962C8B-B14F-4D97-AF65-F5344CB8AC3E}">
        <p14:creationId xmlns:p14="http://schemas.microsoft.com/office/powerpoint/2010/main" val="1717855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D8781B-0AC8-FE89-C964-CEF2C486D81F}"/>
              </a:ext>
            </a:extLst>
          </p:cNvPr>
          <p:cNvSpPr>
            <a:spLocks noGrp="1"/>
          </p:cNvSpPr>
          <p:nvPr>
            <p:ph type="title"/>
          </p:nvPr>
        </p:nvSpPr>
        <p:spPr/>
        <p:txBody>
          <a:bodyPr>
            <a:normAutofit fontScale="90000"/>
          </a:bodyPr>
          <a:lstStyle/>
          <a:p>
            <a:r>
              <a:rPr lang="da-DK" dirty="0"/>
              <a:t>Det her er da meget sjovt – ræk hånden op hvis I har lavet en flyer med noget der ligner den ”fede” tekst</a:t>
            </a:r>
          </a:p>
        </p:txBody>
      </p:sp>
      <p:pic>
        <p:nvPicPr>
          <p:cNvPr id="9" name="Pladsholder til indhold 8">
            <a:extLst>
              <a:ext uri="{FF2B5EF4-FFF2-40B4-BE49-F238E27FC236}">
                <a16:creationId xmlns:a16="http://schemas.microsoft.com/office/drawing/2014/main" id="{A2395EAA-AE13-9054-96BA-5E4A2EC0DAB4}"/>
              </a:ext>
            </a:extLst>
          </p:cNvPr>
          <p:cNvPicPr>
            <a:picLocks noGrp="1" noChangeAspect="1"/>
          </p:cNvPicPr>
          <p:nvPr>
            <p:ph idx="1"/>
          </p:nvPr>
        </p:nvPicPr>
        <p:blipFill>
          <a:blip r:embed="rId3"/>
          <a:stretch>
            <a:fillRect/>
          </a:stretch>
        </p:blipFill>
        <p:spPr>
          <a:xfrm>
            <a:off x="1990259" y="2567208"/>
            <a:ext cx="7708210" cy="3630613"/>
          </a:xfrm>
        </p:spPr>
      </p:pic>
      <p:sp>
        <p:nvSpPr>
          <p:cNvPr id="4" name="Pladsholder til dato 3">
            <a:extLst>
              <a:ext uri="{FF2B5EF4-FFF2-40B4-BE49-F238E27FC236}">
                <a16:creationId xmlns:a16="http://schemas.microsoft.com/office/drawing/2014/main" id="{607499C5-A4E2-9647-3F32-72EBE29367B7}"/>
              </a:ext>
            </a:extLst>
          </p:cNvPr>
          <p:cNvSpPr>
            <a:spLocks noGrp="1"/>
          </p:cNvSpPr>
          <p:nvPr>
            <p:ph type="dt" sz="half" idx="10"/>
          </p:nvPr>
        </p:nvSpPr>
        <p:spPr/>
        <p:txBody>
          <a:bodyPr/>
          <a:lstStyle/>
          <a:p>
            <a:r>
              <a:rPr lang="da-DK"/>
              <a:t>08/09/22</a:t>
            </a:r>
            <a:endParaRPr lang="en-US" dirty="0"/>
          </a:p>
        </p:txBody>
      </p:sp>
      <p:sp>
        <p:nvSpPr>
          <p:cNvPr id="5" name="Pladsholder til sidefod 4">
            <a:extLst>
              <a:ext uri="{FF2B5EF4-FFF2-40B4-BE49-F238E27FC236}">
                <a16:creationId xmlns:a16="http://schemas.microsoft.com/office/drawing/2014/main" id="{4D5030C0-8262-A74F-A6D8-E1C4B6B787CA}"/>
              </a:ext>
            </a:extLst>
          </p:cNvPr>
          <p:cNvSpPr>
            <a:spLocks noGrp="1"/>
          </p:cNvSpPr>
          <p:nvPr>
            <p:ph type="ftr" sz="quarter" idx="11"/>
          </p:nvPr>
        </p:nvSpPr>
        <p:spPr/>
        <p:txBody>
          <a:bodyPr/>
          <a:lstStyle/>
          <a:p>
            <a:r>
              <a:rPr lang="da-DK"/>
              <a:t>Vi vil have nye frivillige</a:t>
            </a:r>
            <a:endParaRPr lang="en-US" dirty="0"/>
          </a:p>
        </p:txBody>
      </p:sp>
      <p:sp>
        <p:nvSpPr>
          <p:cNvPr id="6" name="Pladsholder til slidenummer 5">
            <a:extLst>
              <a:ext uri="{FF2B5EF4-FFF2-40B4-BE49-F238E27FC236}">
                <a16:creationId xmlns:a16="http://schemas.microsoft.com/office/drawing/2014/main" id="{687116A7-F871-7CCC-069D-5717C716F08D}"/>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
        <p:nvSpPr>
          <p:cNvPr id="7" name="Pladsholder til tekst 6">
            <a:extLst>
              <a:ext uri="{FF2B5EF4-FFF2-40B4-BE49-F238E27FC236}">
                <a16:creationId xmlns:a16="http://schemas.microsoft.com/office/drawing/2014/main" id="{5C256EAC-1E42-58E9-43F0-369272EA5F08}"/>
              </a:ext>
            </a:extLst>
          </p:cNvPr>
          <p:cNvSpPr>
            <a:spLocks noGrp="1"/>
          </p:cNvSpPr>
          <p:nvPr>
            <p:ph type="body" idx="13"/>
          </p:nvPr>
        </p:nvSpPr>
        <p:spPr/>
        <p:txBody>
          <a:bodyPr/>
          <a:lstStyle/>
          <a:p>
            <a:r>
              <a:rPr lang="da-DK" dirty="0"/>
              <a:t>Hvad siger data?</a:t>
            </a:r>
          </a:p>
        </p:txBody>
      </p:sp>
    </p:spTree>
    <p:extLst>
      <p:ext uri="{BB962C8B-B14F-4D97-AF65-F5344CB8AC3E}">
        <p14:creationId xmlns:p14="http://schemas.microsoft.com/office/powerpoint/2010/main" val="1279909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84EB2A-ED7B-3694-2F07-706B6E31ED86}"/>
              </a:ext>
            </a:extLst>
          </p:cNvPr>
          <p:cNvSpPr>
            <a:spLocks noGrp="1"/>
          </p:cNvSpPr>
          <p:nvPr>
            <p:ph type="title"/>
          </p:nvPr>
        </p:nvSpPr>
        <p:spPr/>
        <p:txBody>
          <a:bodyPr/>
          <a:lstStyle/>
          <a:p>
            <a:r>
              <a:rPr lang="da-DK" dirty="0"/>
              <a:t>Panelet!</a:t>
            </a:r>
          </a:p>
        </p:txBody>
      </p:sp>
      <p:sp>
        <p:nvSpPr>
          <p:cNvPr id="3" name="Pladsholder til indhold 2">
            <a:extLst>
              <a:ext uri="{FF2B5EF4-FFF2-40B4-BE49-F238E27FC236}">
                <a16:creationId xmlns:a16="http://schemas.microsoft.com/office/drawing/2014/main" id="{9EB02A12-CFCA-68BD-9DD5-03D0CEA48F3E}"/>
              </a:ext>
            </a:extLst>
          </p:cNvPr>
          <p:cNvSpPr>
            <a:spLocks noGrp="1"/>
          </p:cNvSpPr>
          <p:nvPr>
            <p:ph idx="1"/>
          </p:nvPr>
        </p:nvSpPr>
        <p:spPr>
          <a:xfrm>
            <a:off x="702483" y="2259931"/>
            <a:ext cx="10828175" cy="3630795"/>
          </a:xfrm>
        </p:spPr>
        <p:txBody>
          <a:bodyPr/>
          <a:lstStyle/>
          <a:p>
            <a:r>
              <a:rPr lang="da-DK" b="0" i="0" dirty="0">
                <a:solidFill>
                  <a:srgbClr val="000000"/>
                </a:solidFill>
                <a:effectLst/>
                <a:latin typeface="OpenSans-Regular"/>
                <a:cs typeface="Calibri"/>
              </a:rPr>
              <a:t>Hvordan arbejder I hen mod en situation</a:t>
            </a:r>
            <a:r>
              <a:rPr lang="da-DK" dirty="0">
                <a:solidFill>
                  <a:srgbClr val="000000"/>
                </a:solidFill>
                <a:latin typeface="OpenSans-Regular"/>
                <a:cs typeface="Calibri"/>
              </a:rPr>
              <a:t>,</a:t>
            </a:r>
            <a:r>
              <a:rPr lang="da-DK" b="0" i="0" dirty="0">
                <a:solidFill>
                  <a:srgbClr val="000000"/>
                </a:solidFill>
                <a:effectLst/>
                <a:latin typeface="OpenSans-Regular"/>
                <a:cs typeface="Calibri"/>
              </a:rPr>
              <a:t> hvor det ikke længere er lige præcis jer, der tegner jeres forening?</a:t>
            </a:r>
          </a:p>
          <a:p>
            <a:endParaRPr lang="en-GB" dirty="0">
              <a:latin typeface="Calibri"/>
              <a:cs typeface="Calibri"/>
            </a:endParaRPr>
          </a:p>
          <a:p>
            <a:r>
              <a:rPr lang="en-GB" dirty="0" err="1">
                <a:latin typeface="Calibri"/>
                <a:cs typeface="Calibri"/>
              </a:rPr>
              <a:t>Hvad</a:t>
            </a:r>
            <a:r>
              <a:rPr lang="en-GB" dirty="0">
                <a:latin typeface="Calibri"/>
                <a:cs typeface="Calibri"/>
              </a:rPr>
              <a:t> er </a:t>
            </a:r>
            <a:r>
              <a:rPr lang="en-GB" dirty="0" err="1">
                <a:latin typeface="Calibri"/>
                <a:cs typeface="Calibri"/>
              </a:rPr>
              <a:t>jeres</a:t>
            </a:r>
            <a:r>
              <a:rPr lang="en-GB" dirty="0">
                <a:latin typeface="Calibri"/>
                <a:cs typeface="Calibri"/>
              </a:rPr>
              <a:t> </a:t>
            </a:r>
            <a:r>
              <a:rPr lang="en-GB" dirty="0" err="1">
                <a:latin typeface="Calibri"/>
                <a:cs typeface="Calibri"/>
              </a:rPr>
              <a:t>udfordring</a:t>
            </a:r>
            <a:r>
              <a:rPr lang="en-GB" dirty="0">
                <a:latin typeface="Calibri"/>
                <a:cs typeface="Calibri"/>
              </a:rPr>
              <a:t>? </a:t>
            </a:r>
          </a:p>
          <a:p>
            <a:endParaRPr lang="da-DK" dirty="0"/>
          </a:p>
        </p:txBody>
      </p:sp>
      <p:sp>
        <p:nvSpPr>
          <p:cNvPr id="4" name="Pladsholder til dato 3">
            <a:extLst>
              <a:ext uri="{FF2B5EF4-FFF2-40B4-BE49-F238E27FC236}">
                <a16:creationId xmlns:a16="http://schemas.microsoft.com/office/drawing/2014/main" id="{1F82BE57-35D0-6E81-4834-9554ACE2BE95}"/>
              </a:ext>
            </a:extLst>
          </p:cNvPr>
          <p:cNvSpPr>
            <a:spLocks noGrp="1"/>
          </p:cNvSpPr>
          <p:nvPr>
            <p:ph type="dt" sz="half" idx="10"/>
          </p:nvPr>
        </p:nvSpPr>
        <p:spPr/>
        <p:txBody>
          <a:bodyPr/>
          <a:lstStyle/>
          <a:p>
            <a:r>
              <a:rPr lang="da-DK"/>
              <a:t>08/09/22</a:t>
            </a:r>
            <a:endParaRPr lang="en-US" dirty="0"/>
          </a:p>
        </p:txBody>
      </p:sp>
      <p:sp>
        <p:nvSpPr>
          <p:cNvPr id="5" name="Pladsholder til sidefod 4">
            <a:extLst>
              <a:ext uri="{FF2B5EF4-FFF2-40B4-BE49-F238E27FC236}">
                <a16:creationId xmlns:a16="http://schemas.microsoft.com/office/drawing/2014/main" id="{4D75D17B-F0AC-E975-DABD-1EFCCD8AA459}"/>
              </a:ext>
            </a:extLst>
          </p:cNvPr>
          <p:cNvSpPr>
            <a:spLocks noGrp="1"/>
          </p:cNvSpPr>
          <p:nvPr>
            <p:ph type="ftr" sz="quarter" idx="11"/>
          </p:nvPr>
        </p:nvSpPr>
        <p:spPr/>
        <p:txBody>
          <a:bodyPr/>
          <a:lstStyle/>
          <a:p>
            <a:r>
              <a:rPr lang="da-DK"/>
              <a:t>Vi vil have nye frivillige</a:t>
            </a:r>
            <a:endParaRPr lang="en-US" dirty="0"/>
          </a:p>
        </p:txBody>
      </p:sp>
      <p:sp>
        <p:nvSpPr>
          <p:cNvPr id="6" name="Pladsholder til slidenummer 5">
            <a:extLst>
              <a:ext uri="{FF2B5EF4-FFF2-40B4-BE49-F238E27FC236}">
                <a16:creationId xmlns:a16="http://schemas.microsoft.com/office/drawing/2014/main" id="{C2B98703-7664-52CB-DF1D-F4C50E44790C}"/>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
        <p:nvSpPr>
          <p:cNvPr id="7" name="Pladsholder til tekst 6">
            <a:extLst>
              <a:ext uri="{FF2B5EF4-FFF2-40B4-BE49-F238E27FC236}">
                <a16:creationId xmlns:a16="http://schemas.microsoft.com/office/drawing/2014/main" id="{0365977F-1129-32E0-ABFC-7E8BC8BFDBF8}"/>
              </a:ext>
            </a:extLst>
          </p:cNvPr>
          <p:cNvSpPr>
            <a:spLocks noGrp="1"/>
          </p:cNvSpPr>
          <p:nvPr>
            <p:ph type="body" idx="13"/>
          </p:nvPr>
        </p:nvSpPr>
        <p:spPr/>
        <p:txBody>
          <a:bodyPr/>
          <a:lstStyle/>
          <a:p>
            <a:r>
              <a:rPr lang="da-DK" dirty="0"/>
              <a:t>HVAD SIGER I?</a:t>
            </a:r>
          </a:p>
        </p:txBody>
      </p:sp>
    </p:spTree>
    <p:extLst>
      <p:ext uri="{BB962C8B-B14F-4D97-AF65-F5344CB8AC3E}">
        <p14:creationId xmlns:p14="http://schemas.microsoft.com/office/powerpoint/2010/main" val="3899229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AEBB86-BE0E-430B-9164-B0EBBFE3BBFE}"/>
              </a:ext>
            </a:extLst>
          </p:cNvPr>
          <p:cNvSpPr>
            <a:spLocks noGrp="1"/>
          </p:cNvSpPr>
          <p:nvPr>
            <p:ph type="title"/>
          </p:nvPr>
        </p:nvSpPr>
        <p:spPr/>
        <p:txBody>
          <a:bodyPr>
            <a:normAutofit/>
          </a:bodyPr>
          <a:lstStyle/>
          <a:p>
            <a:r>
              <a:rPr lang="da-DK" dirty="0">
                <a:latin typeface="Calibri"/>
                <a:cs typeface="Calibri"/>
              </a:rPr>
              <a:t>Idéen i dag</a:t>
            </a:r>
            <a:endParaRPr lang="da-DK" dirty="0"/>
          </a:p>
        </p:txBody>
      </p:sp>
      <p:sp>
        <p:nvSpPr>
          <p:cNvPr id="3" name="Pladsholder til indhold 2">
            <a:extLst>
              <a:ext uri="{FF2B5EF4-FFF2-40B4-BE49-F238E27FC236}">
                <a16:creationId xmlns:a16="http://schemas.microsoft.com/office/drawing/2014/main" id="{BB0AF7C5-E71D-4D7D-A9F0-043DECF36782}"/>
              </a:ext>
            </a:extLst>
          </p:cNvPr>
          <p:cNvSpPr>
            <a:spLocks noGrp="1"/>
          </p:cNvSpPr>
          <p:nvPr>
            <p:ph idx="1"/>
          </p:nvPr>
        </p:nvSpPr>
        <p:spPr>
          <a:xfrm>
            <a:off x="720000" y="1972639"/>
            <a:ext cx="10653003" cy="4092748"/>
          </a:xfrm>
        </p:spPr>
        <p:txBody>
          <a:bodyPr>
            <a:normAutofit/>
          </a:bodyPr>
          <a:lstStyle/>
          <a:p>
            <a:pPr marL="285600" indent="-285750">
              <a:spcBef>
                <a:spcPts val="0"/>
              </a:spcBef>
              <a:spcAft>
                <a:spcPts val="0"/>
              </a:spcAft>
              <a:buFont typeface="Arial" panose="020B0604020202020204" pitchFamily="34" charset="0"/>
              <a:buChar char="•"/>
            </a:pPr>
            <a:r>
              <a:rPr lang="da-DK" b="0" i="0" dirty="0">
                <a:solidFill>
                  <a:srgbClr val="000000"/>
                </a:solidFill>
                <a:effectLst/>
                <a:latin typeface="Calibri"/>
                <a:cs typeface="Times New Roman"/>
              </a:rPr>
              <a:t>Hvad siger data?</a:t>
            </a:r>
          </a:p>
          <a:p>
            <a:pPr marL="285600" indent="-285750">
              <a:spcBef>
                <a:spcPts val="0"/>
              </a:spcBef>
              <a:spcAft>
                <a:spcPts val="0"/>
              </a:spcAft>
              <a:buFont typeface="Arial" panose="020B0604020202020204" pitchFamily="34" charset="0"/>
              <a:buChar char="•"/>
            </a:pPr>
            <a:endParaRPr lang="da-DK" b="0" i="0" dirty="0">
              <a:solidFill>
                <a:srgbClr val="000000"/>
              </a:solidFill>
              <a:effectLst/>
              <a:latin typeface="Calibri"/>
              <a:cs typeface="Times New Roman"/>
            </a:endParaRPr>
          </a:p>
          <a:p>
            <a:pPr marL="285600" indent="-285750">
              <a:spcBef>
                <a:spcPts val="0"/>
              </a:spcBef>
              <a:spcAft>
                <a:spcPts val="0"/>
              </a:spcAft>
              <a:buFont typeface="Arial" panose="020B0604020202020204" pitchFamily="34" charset="0"/>
              <a:buChar char="•"/>
            </a:pPr>
            <a:r>
              <a:rPr lang="da-DK" b="0" i="0" dirty="0">
                <a:solidFill>
                  <a:srgbClr val="000000"/>
                </a:solidFill>
                <a:effectLst/>
                <a:latin typeface="OpenSans-Regular"/>
              </a:rPr>
              <a:t>Hvad siger I?</a:t>
            </a:r>
          </a:p>
          <a:p>
            <a:pPr marL="285600" indent="-285750">
              <a:spcBef>
                <a:spcPts val="0"/>
              </a:spcBef>
              <a:spcAft>
                <a:spcPts val="0"/>
              </a:spcAft>
              <a:buFont typeface="Arial" panose="020B0604020202020204" pitchFamily="34" charset="0"/>
              <a:buChar char="•"/>
            </a:pPr>
            <a:endParaRPr lang="da-DK" dirty="0">
              <a:solidFill>
                <a:srgbClr val="000000"/>
              </a:solidFill>
              <a:latin typeface="OpenSans-Regular"/>
            </a:endParaRPr>
          </a:p>
          <a:p>
            <a:pPr marL="285600" indent="-285750">
              <a:spcBef>
                <a:spcPts val="0"/>
              </a:spcBef>
              <a:spcAft>
                <a:spcPts val="0"/>
              </a:spcAft>
              <a:buFont typeface="Arial" panose="020B0604020202020204" pitchFamily="34" charset="0"/>
              <a:buChar char="•"/>
            </a:pPr>
            <a:r>
              <a:rPr lang="da-DK" b="0" i="0" dirty="0">
                <a:solidFill>
                  <a:srgbClr val="000000"/>
                </a:solidFill>
                <a:effectLst/>
                <a:latin typeface="OpenSans-Regular"/>
              </a:rPr>
              <a:t>Det vi bare siger, er…</a:t>
            </a:r>
          </a:p>
          <a:p>
            <a:pPr marL="285600" indent="-285750">
              <a:spcBef>
                <a:spcPts val="0"/>
              </a:spcBef>
              <a:spcAft>
                <a:spcPts val="0"/>
              </a:spcAft>
              <a:buFont typeface="Arial" panose="020B0604020202020204" pitchFamily="34" charset="0"/>
              <a:buChar char="•"/>
            </a:pPr>
            <a:endParaRPr lang="da-DK" b="0" i="0" dirty="0">
              <a:solidFill>
                <a:srgbClr val="000000"/>
              </a:solidFill>
              <a:effectLst/>
              <a:latin typeface="OpenSans-Regular"/>
            </a:endParaRPr>
          </a:p>
        </p:txBody>
      </p:sp>
      <p:sp>
        <p:nvSpPr>
          <p:cNvPr id="4" name="Pladsholder til dato 3">
            <a:extLst>
              <a:ext uri="{FF2B5EF4-FFF2-40B4-BE49-F238E27FC236}">
                <a16:creationId xmlns:a16="http://schemas.microsoft.com/office/drawing/2014/main" id="{083DA71E-A0E5-49C1-B0B6-5F890AF848EB}"/>
              </a:ext>
            </a:extLst>
          </p:cNvPr>
          <p:cNvSpPr>
            <a:spLocks noGrp="1"/>
          </p:cNvSpPr>
          <p:nvPr>
            <p:ph type="dt" sz="half" idx="10"/>
          </p:nvPr>
        </p:nvSpPr>
        <p:spPr/>
        <p:txBody>
          <a:bodyPr/>
          <a:lstStyle/>
          <a:p>
            <a:r>
              <a:rPr lang="da-DK"/>
              <a:t>08/09/22</a:t>
            </a:r>
            <a:endParaRPr lang="en-US" dirty="0"/>
          </a:p>
        </p:txBody>
      </p:sp>
      <p:sp>
        <p:nvSpPr>
          <p:cNvPr id="5" name="Pladsholder til sidefod 4">
            <a:extLst>
              <a:ext uri="{FF2B5EF4-FFF2-40B4-BE49-F238E27FC236}">
                <a16:creationId xmlns:a16="http://schemas.microsoft.com/office/drawing/2014/main" id="{EF8EA202-7021-410A-A6D5-A0035EEFD021}"/>
              </a:ext>
            </a:extLst>
          </p:cNvPr>
          <p:cNvSpPr>
            <a:spLocks noGrp="1"/>
          </p:cNvSpPr>
          <p:nvPr>
            <p:ph type="ftr" sz="quarter" idx="11"/>
          </p:nvPr>
        </p:nvSpPr>
        <p:spPr/>
        <p:txBody>
          <a:bodyPr/>
          <a:lstStyle/>
          <a:p>
            <a:r>
              <a:rPr lang="da-DK"/>
              <a:t>Vi vil have nye frivillige</a:t>
            </a:r>
            <a:endParaRPr lang="en-US" dirty="0"/>
          </a:p>
        </p:txBody>
      </p:sp>
      <p:sp>
        <p:nvSpPr>
          <p:cNvPr id="6" name="Pladsholder til slidenummer 5">
            <a:extLst>
              <a:ext uri="{FF2B5EF4-FFF2-40B4-BE49-F238E27FC236}">
                <a16:creationId xmlns:a16="http://schemas.microsoft.com/office/drawing/2014/main" id="{42355F47-AFA5-43BA-919D-0212902E0DD5}"/>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
        <p:nvSpPr>
          <p:cNvPr id="7" name="Pladsholder til tekst 6">
            <a:extLst>
              <a:ext uri="{FF2B5EF4-FFF2-40B4-BE49-F238E27FC236}">
                <a16:creationId xmlns:a16="http://schemas.microsoft.com/office/drawing/2014/main" id="{8D8734E0-D95A-41CD-A295-BD61F2FBCC8C}"/>
              </a:ext>
            </a:extLst>
          </p:cNvPr>
          <p:cNvSpPr>
            <a:spLocks noGrp="1"/>
          </p:cNvSpPr>
          <p:nvPr>
            <p:ph type="body" idx="13"/>
          </p:nvPr>
        </p:nvSpPr>
        <p:spPr/>
        <p:txBody>
          <a:bodyPr/>
          <a:lstStyle/>
          <a:p>
            <a:endParaRPr lang="da-DK"/>
          </a:p>
        </p:txBody>
      </p:sp>
    </p:spTree>
    <p:extLst>
      <p:ext uri="{BB962C8B-B14F-4D97-AF65-F5344CB8AC3E}">
        <p14:creationId xmlns:p14="http://schemas.microsoft.com/office/powerpoint/2010/main" val="2509343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715A65-B4D5-5C3E-19BF-017006996996}"/>
              </a:ext>
            </a:extLst>
          </p:cNvPr>
          <p:cNvSpPr>
            <a:spLocks noGrp="1"/>
          </p:cNvSpPr>
          <p:nvPr>
            <p:ph type="title"/>
          </p:nvPr>
        </p:nvSpPr>
        <p:spPr/>
        <p:txBody>
          <a:bodyPr/>
          <a:lstStyle/>
          <a:p>
            <a:r>
              <a:rPr lang="da-DK" dirty="0"/>
              <a:t>Hvem er vi?</a:t>
            </a:r>
          </a:p>
        </p:txBody>
      </p:sp>
      <p:sp>
        <p:nvSpPr>
          <p:cNvPr id="3" name="Pladsholder til indhold 2">
            <a:extLst>
              <a:ext uri="{FF2B5EF4-FFF2-40B4-BE49-F238E27FC236}">
                <a16:creationId xmlns:a16="http://schemas.microsoft.com/office/drawing/2014/main" id="{77BF32ED-21BC-B706-623A-118788521684}"/>
              </a:ext>
            </a:extLst>
          </p:cNvPr>
          <p:cNvSpPr>
            <a:spLocks noGrp="1"/>
          </p:cNvSpPr>
          <p:nvPr>
            <p:ph idx="1"/>
          </p:nvPr>
        </p:nvSpPr>
        <p:spPr/>
        <p:txBody>
          <a:bodyPr/>
          <a:lstStyle/>
          <a:p>
            <a:r>
              <a:rPr lang="da-DK" dirty="0"/>
              <a:t>Navn</a:t>
            </a:r>
          </a:p>
          <a:p>
            <a:r>
              <a:rPr lang="da-DK" dirty="0"/>
              <a:t>Organisation</a:t>
            </a:r>
          </a:p>
          <a:p>
            <a:r>
              <a:rPr lang="da-DK" dirty="0"/>
              <a:t>Hvilken gruppe er du aktiv i? (bestyrelse, udvalg, etc.)</a:t>
            </a:r>
          </a:p>
          <a:p>
            <a:r>
              <a:rPr lang="da-DK" dirty="0"/>
              <a:t>Hvor mange er I </a:t>
            </a:r>
            <a:r>
              <a:rPr lang="da-DK" dirty="0" err="1"/>
              <a:t>i</a:t>
            </a:r>
            <a:r>
              <a:rPr lang="da-DK" dirty="0"/>
              <a:t> denne gruppe?</a:t>
            </a:r>
          </a:p>
          <a:p>
            <a:r>
              <a:rPr lang="da-DK" dirty="0"/>
              <a:t>Hvor mange frivillige tror du, I har, i jeres forening?</a:t>
            </a:r>
          </a:p>
          <a:p>
            <a:endParaRPr lang="da-DK" dirty="0"/>
          </a:p>
          <a:p>
            <a:endParaRPr lang="da-DK" dirty="0"/>
          </a:p>
        </p:txBody>
      </p:sp>
      <p:sp>
        <p:nvSpPr>
          <p:cNvPr id="4" name="Pladsholder til dato 3">
            <a:extLst>
              <a:ext uri="{FF2B5EF4-FFF2-40B4-BE49-F238E27FC236}">
                <a16:creationId xmlns:a16="http://schemas.microsoft.com/office/drawing/2014/main" id="{BD23BA04-8193-9064-FD54-B3BF36C93EDC}"/>
              </a:ext>
            </a:extLst>
          </p:cNvPr>
          <p:cNvSpPr>
            <a:spLocks noGrp="1"/>
          </p:cNvSpPr>
          <p:nvPr>
            <p:ph type="dt" sz="half" idx="10"/>
          </p:nvPr>
        </p:nvSpPr>
        <p:spPr/>
        <p:txBody>
          <a:bodyPr/>
          <a:lstStyle/>
          <a:p>
            <a:r>
              <a:rPr lang="da-DK"/>
              <a:t>08/09/22</a:t>
            </a:r>
            <a:endParaRPr lang="en-US" dirty="0"/>
          </a:p>
        </p:txBody>
      </p:sp>
      <p:sp>
        <p:nvSpPr>
          <p:cNvPr id="5" name="Pladsholder til sidefod 4">
            <a:extLst>
              <a:ext uri="{FF2B5EF4-FFF2-40B4-BE49-F238E27FC236}">
                <a16:creationId xmlns:a16="http://schemas.microsoft.com/office/drawing/2014/main" id="{FC8B67D2-ED4A-369A-9963-E0D4FEEC5C26}"/>
              </a:ext>
            </a:extLst>
          </p:cNvPr>
          <p:cNvSpPr>
            <a:spLocks noGrp="1"/>
          </p:cNvSpPr>
          <p:nvPr>
            <p:ph type="ftr" sz="quarter" idx="11"/>
          </p:nvPr>
        </p:nvSpPr>
        <p:spPr/>
        <p:txBody>
          <a:bodyPr/>
          <a:lstStyle/>
          <a:p>
            <a:r>
              <a:rPr lang="da-DK"/>
              <a:t>Vi vil have nye frivillige</a:t>
            </a:r>
            <a:endParaRPr lang="en-US" dirty="0"/>
          </a:p>
        </p:txBody>
      </p:sp>
      <p:sp>
        <p:nvSpPr>
          <p:cNvPr id="6" name="Pladsholder til slidenummer 5">
            <a:extLst>
              <a:ext uri="{FF2B5EF4-FFF2-40B4-BE49-F238E27FC236}">
                <a16:creationId xmlns:a16="http://schemas.microsoft.com/office/drawing/2014/main" id="{23FA34E9-EBE7-E7FD-9144-85CB64D04A8C}"/>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
        <p:nvSpPr>
          <p:cNvPr id="7" name="Pladsholder til tekst 6">
            <a:extLst>
              <a:ext uri="{FF2B5EF4-FFF2-40B4-BE49-F238E27FC236}">
                <a16:creationId xmlns:a16="http://schemas.microsoft.com/office/drawing/2014/main" id="{452B9141-1842-80E7-D6C8-D60347A6C5EF}"/>
              </a:ext>
            </a:extLst>
          </p:cNvPr>
          <p:cNvSpPr>
            <a:spLocks noGrp="1"/>
          </p:cNvSpPr>
          <p:nvPr>
            <p:ph type="body" idx="13"/>
          </p:nvPr>
        </p:nvSpPr>
        <p:spPr/>
        <p:txBody>
          <a:bodyPr/>
          <a:lstStyle/>
          <a:p>
            <a:endParaRPr lang="da-DK"/>
          </a:p>
        </p:txBody>
      </p:sp>
    </p:spTree>
    <p:extLst>
      <p:ext uri="{BB962C8B-B14F-4D97-AF65-F5344CB8AC3E}">
        <p14:creationId xmlns:p14="http://schemas.microsoft.com/office/powerpoint/2010/main" val="1871216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997FC0-0462-3396-8CF2-55060C61ABF1}"/>
              </a:ext>
            </a:extLst>
          </p:cNvPr>
          <p:cNvSpPr>
            <a:spLocks noGrp="1"/>
          </p:cNvSpPr>
          <p:nvPr>
            <p:ph type="title"/>
          </p:nvPr>
        </p:nvSpPr>
        <p:spPr/>
        <p:txBody>
          <a:bodyPr/>
          <a:lstStyle/>
          <a:p>
            <a:r>
              <a:rPr lang="da-DK" dirty="0">
                <a:latin typeface="Calibri"/>
                <a:cs typeface="Calibri"/>
              </a:rPr>
              <a:t>Konteksten for frivillighed i Danmark</a:t>
            </a:r>
            <a:endParaRPr lang="da-DK" dirty="0"/>
          </a:p>
        </p:txBody>
      </p:sp>
      <p:sp>
        <p:nvSpPr>
          <p:cNvPr id="3" name="Pladsholder til indhold 2">
            <a:extLst>
              <a:ext uri="{FF2B5EF4-FFF2-40B4-BE49-F238E27FC236}">
                <a16:creationId xmlns:a16="http://schemas.microsoft.com/office/drawing/2014/main" id="{B6739751-A1CE-90A4-6494-12240382513C}"/>
              </a:ext>
            </a:extLst>
          </p:cNvPr>
          <p:cNvSpPr>
            <a:spLocks noGrp="1"/>
          </p:cNvSpPr>
          <p:nvPr>
            <p:ph sz="half" idx="1"/>
          </p:nvPr>
        </p:nvSpPr>
        <p:spPr/>
        <p:txBody>
          <a:bodyPr/>
          <a:lstStyle/>
          <a:p>
            <a:pPr marL="285750" indent="-285750">
              <a:buFont typeface="Arial" panose="020B0604020202020204" pitchFamily="34" charset="0"/>
              <a:buChar char="•"/>
            </a:pPr>
            <a:r>
              <a:rPr lang="da-DK" dirty="0">
                <a:latin typeface="Calibri"/>
                <a:cs typeface="Calibri"/>
              </a:rPr>
              <a:t>Corona</a:t>
            </a:r>
          </a:p>
          <a:p>
            <a:pPr marL="285750" indent="-285750">
              <a:buFont typeface="Arial" panose="020B0604020202020204" pitchFamily="34" charset="0"/>
              <a:buChar char="•"/>
            </a:pPr>
            <a:r>
              <a:rPr lang="da-DK" dirty="0">
                <a:latin typeface="Calibri"/>
                <a:cs typeface="Calibri"/>
              </a:rPr>
              <a:t>Grundvilkår at frivillige kommer og går</a:t>
            </a:r>
          </a:p>
          <a:p>
            <a:pPr marL="285750" indent="-285750">
              <a:buFont typeface="Arial" panose="020B0604020202020204" pitchFamily="34" charset="0"/>
              <a:buChar char="•"/>
            </a:pPr>
            <a:r>
              <a:rPr lang="da-DK" dirty="0">
                <a:latin typeface="Calibri"/>
                <a:cs typeface="Calibri"/>
              </a:rPr>
              <a:t>Generationsudskiftningen</a:t>
            </a:r>
          </a:p>
          <a:p>
            <a:pPr marL="285750" indent="-285750">
              <a:buFont typeface="Arial" panose="020B0604020202020204" pitchFamily="34" charset="0"/>
              <a:buChar char="•"/>
            </a:pPr>
            <a:r>
              <a:rPr lang="da-DK" dirty="0">
                <a:latin typeface="Calibri"/>
                <a:cs typeface="Calibri"/>
              </a:rPr>
              <a:t>Administrativt bøvl (fx CISU, DUF – men det er myndighederne der siger vi skal gøre det…)</a:t>
            </a:r>
          </a:p>
          <a:p>
            <a:endParaRPr lang="da-DK" dirty="0">
              <a:latin typeface="Calibri"/>
              <a:cs typeface="Calibri"/>
            </a:endParaRPr>
          </a:p>
        </p:txBody>
      </p:sp>
      <p:sp>
        <p:nvSpPr>
          <p:cNvPr id="4" name="Pladsholder til indhold 3">
            <a:extLst>
              <a:ext uri="{FF2B5EF4-FFF2-40B4-BE49-F238E27FC236}">
                <a16:creationId xmlns:a16="http://schemas.microsoft.com/office/drawing/2014/main" id="{AE64988A-85B5-6F50-909A-DED4EAE48FCC}"/>
              </a:ext>
            </a:extLst>
          </p:cNvPr>
          <p:cNvSpPr>
            <a:spLocks noGrp="1"/>
          </p:cNvSpPr>
          <p:nvPr>
            <p:ph sz="half" idx="2"/>
          </p:nvPr>
        </p:nvSpPr>
        <p:spPr/>
        <p:txBody>
          <a:bodyPr/>
          <a:lstStyle/>
          <a:p>
            <a:endParaRPr lang="da-DK" dirty="0">
              <a:latin typeface="Calibri"/>
              <a:cs typeface="Calibri"/>
            </a:endParaRPr>
          </a:p>
          <a:p>
            <a:endParaRPr lang="da-DK" dirty="0"/>
          </a:p>
        </p:txBody>
      </p:sp>
      <p:sp>
        <p:nvSpPr>
          <p:cNvPr id="5" name="Pladsholder til dato 4">
            <a:extLst>
              <a:ext uri="{FF2B5EF4-FFF2-40B4-BE49-F238E27FC236}">
                <a16:creationId xmlns:a16="http://schemas.microsoft.com/office/drawing/2014/main" id="{83319A80-B14C-4C7C-DA0F-B1DD85357212}"/>
              </a:ext>
            </a:extLst>
          </p:cNvPr>
          <p:cNvSpPr>
            <a:spLocks noGrp="1"/>
          </p:cNvSpPr>
          <p:nvPr>
            <p:ph type="dt" sz="half" idx="10"/>
          </p:nvPr>
        </p:nvSpPr>
        <p:spPr/>
        <p:txBody>
          <a:bodyPr/>
          <a:lstStyle/>
          <a:p>
            <a:r>
              <a:rPr lang="da-DK"/>
              <a:t>08/09/22</a:t>
            </a:r>
            <a:endParaRPr lang="en-US" dirty="0"/>
          </a:p>
        </p:txBody>
      </p:sp>
      <p:sp>
        <p:nvSpPr>
          <p:cNvPr id="6" name="Pladsholder til sidefod 5">
            <a:extLst>
              <a:ext uri="{FF2B5EF4-FFF2-40B4-BE49-F238E27FC236}">
                <a16:creationId xmlns:a16="http://schemas.microsoft.com/office/drawing/2014/main" id="{62DCDE66-7A7E-4B17-A7B7-C3A875FCF236}"/>
              </a:ext>
            </a:extLst>
          </p:cNvPr>
          <p:cNvSpPr>
            <a:spLocks noGrp="1"/>
          </p:cNvSpPr>
          <p:nvPr>
            <p:ph type="ftr" sz="quarter" idx="11"/>
          </p:nvPr>
        </p:nvSpPr>
        <p:spPr/>
        <p:txBody>
          <a:bodyPr/>
          <a:lstStyle/>
          <a:p>
            <a:r>
              <a:rPr lang="da-DK"/>
              <a:t>Vi vil have nye frivillige</a:t>
            </a:r>
            <a:endParaRPr lang="en-US" dirty="0"/>
          </a:p>
        </p:txBody>
      </p:sp>
      <p:sp>
        <p:nvSpPr>
          <p:cNvPr id="7" name="Pladsholder til slidenummer 6">
            <a:extLst>
              <a:ext uri="{FF2B5EF4-FFF2-40B4-BE49-F238E27FC236}">
                <a16:creationId xmlns:a16="http://schemas.microsoft.com/office/drawing/2014/main" id="{1D07EAF4-C431-5B62-2D8F-E1E9EACB0DD5}"/>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
        <p:nvSpPr>
          <p:cNvPr id="8" name="Pladsholder til tekst 7">
            <a:extLst>
              <a:ext uri="{FF2B5EF4-FFF2-40B4-BE49-F238E27FC236}">
                <a16:creationId xmlns:a16="http://schemas.microsoft.com/office/drawing/2014/main" id="{220A0FD6-3E4F-6717-219F-B7829E8BF067}"/>
              </a:ext>
            </a:extLst>
          </p:cNvPr>
          <p:cNvSpPr>
            <a:spLocks noGrp="1"/>
          </p:cNvSpPr>
          <p:nvPr>
            <p:ph type="body" idx="13"/>
          </p:nvPr>
        </p:nvSpPr>
        <p:spPr/>
        <p:txBody>
          <a:bodyPr/>
          <a:lstStyle/>
          <a:p>
            <a:r>
              <a:rPr lang="da-DK" dirty="0"/>
              <a:t>Hvad siger data?</a:t>
            </a:r>
          </a:p>
        </p:txBody>
      </p:sp>
    </p:spTree>
    <p:extLst>
      <p:ext uri="{BB962C8B-B14F-4D97-AF65-F5344CB8AC3E}">
        <p14:creationId xmlns:p14="http://schemas.microsoft.com/office/powerpoint/2010/main" val="287325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E7D225-0B3A-5A09-4F5D-893832513BBE}"/>
              </a:ext>
            </a:extLst>
          </p:cNvPr>
          <p:cNvSpPr>
            <a:spLocks noGrp="1"/>
          </p:cNvSpPr>
          <p:nvPr>
            <p:ph type="title"/>
          </p:nvPr>
        </p:nvSpPr>
        <p:spPr/>
        <p:txBody>
          <a:bodyPr>
            <a:normAutofit/>
          </a:bodyPr>
          <a:lstStyle/>
          <a:p>
            <a:r>
              <a:rPr lang="da-DK" dirty="0">
                <a:latin typeface="Calibri"/>
                <a:cs typeface="Calibri"/>
              </a:rPr>
              <a:t>"Den store generationsudskiftning” (jf. </a:t>
            </a:r>
            <a:r>
              <a:rPr lang="da-DK" dirty="0" err="1">
                <a:latin typeface="Calibri"/>
                <a:cs typeface="Calibri"/>
              </a:rPr>
              <a:t>ingerfair</a:t>
            </a:r>
            <a:r>
              <a:rPr lang="da-DK" dirty="0">
                <a:latin typeface="Calibri"/>
                <a:cs typeface="Calibri"/>
              </a:rPr>
              <a:t>, 2022)</a:t>
            </a:r>
            <a:endParaRPr lang="da-DK" dirty="0"/>
          </a:p>
        </p:txBody>
      </p:sp>
      <p:sp>
        <p:nvSpPr>
          <p:cNvPr id="3" name="Pladsholder til indhold 2">
            <a:extLst>
              <a:ext uri="{FF2B5EF4-FFF2-40B4-BE49-F238E27FC236}">
                <a16:creationId xmlns:a16="http://schemas.microsoft.com/office/drawing/2014/main" id="{CAB70932-ED4F-9507-3C60-BD850B12E0F5}"/>
              </a:ext>
            </a:extLst>
          </p:cNvPr>
          <p:cNvSpPr>
            <a:spLocks noGrp="1"/>
          </p:cNvSpPr>
          <p:nvPr>
            <p:ph sz="half" idx="1"/>
          </p:nvPr>
        </p:nvSpPr>
        <p:spPr/>
        <p:txBody>
          <a:bodyPr anchor="t"/>
          <a:lstStyle/>
          <a:p>
            <a:r>
              <a:rPr lang="da-DK" dirty="0" err="1">
                <a:latin typeface="Calibri"/>
                <a:cs typeface="Calibri"/>
              </a:rPr>
              <a:t>Ingerfair</a:t>
            </a:r>
            <a:r>
              <a:rPr lang="da-DK" dirty="0">
                <a:latin typeface="Calibri"/>
                <a:cs typeface="Calibri"/>
              </a:rPr>
              <a:t> har analyseret tal fra Danmarks Statistik:</a:t>
            </a:r>
          </a:p>
          <a:p>
            <a:pPr marL="285750" indent="-285750">
              <a:buFont typeface="Wingdings" panose="05000000000000000000" pitchFamily="2" charset="2"/>
              <a:buChar char="Ø"/>
            </a:pPr>
            <a:r>
              <a:rPr lang="da-DK" dirty="0">
                <a:latin typeface="Calibri"/>
                <a:cs typeface="Calibri"/>
              </a:rPr>
              <a:t>Færre frivillige at "kæmpe om”</a:t>
            </a:r>
          </a:p>
          <a:p>
            <a:pPr marL="285750" indent="-285750">
              <a:buFont typeface="Wingdings" panose="05000000000000000000" pitchFamily="2" charset="2"/>
              <a:buChar char="Ø"/>
            </a:pPr>
            <a:r>
              <a:rPr lang="da-DK" dirty="0">
                <a:latin typeface="Calibri"/>
                <a:cs typeface="Calibri"/>
              </a:rPr>
              <a:t>Yngre generationer kræver store forandringer i organisering og kultur</a:t>
            </a:r>
          </a:p>
          <a:p>
            <a:pPr marL="285750" indent="-285750">
              <a:buFont typeface="Wingdings" panose="05000000000000000000" pitchFamily="2" charset="2"/>
              <a:buChar char="Ø"/>
            </a:pPr>
            <a:r>
              <a:rPr lang="da-DK" dirty="0">
                <a:latin typeface="Calibri"/>
                <a:cs typeface="Calibri"/>
              </a:rPr>
              <a:t>Det handler altså ikke om at rekruttere ind i vante rammer og rutiner.</a:t>
            </a:r>
          </a:p>
          <a:p>
            <a:pPr marL="285750" indent="-285750">
              <a:buFont typeface="Wingdings" panose="05000000000000000000" pitchFamily="2" charset="2"/>
              <a:buChar char="Ø"/>
            </a:pPr>
            <a:r>
              <a:rPr lang="da-DK" dirty="0">
                <a:latin typeface="Calibri"/>
                <a:cs typeface="Calibri"/>
              </a:rPr>
              <a:t>Pointen er også at sige at I ikke er alene – og det er ok at skrue ned for ambitionerne!</a:t>
            </a:r>
            <a:endParaRPr lang="da-DK" dirty="0"/>
          </a:p>
        </p:txBody>
      </p:sp>
      <p:sp>
        <p:nvSpPr>
          <p:cNvPr id="11" name="Pladsholder til indhold 10">
            <a:extLst>
              <a:ext uri="{FF2B5EF4-FFF2-40B4-BE49-F238E27FC236}">
                <a16:creationId xmlns:a16="http://schemas.microsoft.com/office/drawing/2014/main" id="{73152EC4-EE84-6AD8-96D3-CFEF1A5565C6}"/>
              </a:ext>
            </a:extLst>
          </p:cNvPr>
          <p:cNvSpPr>
            <a:spLocks noGrp="1"/>
          </p:cNvSpPr>
          <p:nvPr>
            <p:ph sz="half" idx="2"/>
          </p:nvPr>
        </p:nvSpPr>
        <p:spPr/>
        <p:txBody>
          <a:bodyPr/>
          <a:lstStyle/>
          <a:p>
            <a:endParaRPr lang="da-DK"/>
          </a:p>
        </p:txBody>
      </p:sp>
      <p:sp>
        <p:nvSpPr>
          <p:cNvPr id="5" name="Pladsholder til dato 4">
            <a:extLst>
              <a:ext uri="{FF2B5EF4-FFF2-40B4-BE49-F238E27FC236}">
                <a16:creationId xmlns:a16="http://schemas.microsoft.com/office/drawing/2014/main" id="{ECE44AF2-3FBB-7B1C-5A68-A758A04A9039}"/>
              </a:ext>
            </a:extLst>
          </p:cNvPr>
          <p:cNvSpPr>
            <a:spLocks noGrp="1"/>
          </p:cNvSpPr>
          <p:nvPr>
            <p:ph type="dt" sz="half" idx="10"/>
          </p:nvPr>
        </p:nvSpPr>
        <p:spPr/>
        <p:txBody>
          <a:bodyPr/>
          <a:lstStyle/>
          <a:p>
            <a:r>
              <a:rPr lang="da-DK"/>
              <a:t>08/09/22</a:t>
            </a:r>
            <a:endParaRPr lang="en-US" dirty="0"/>
          </a:p>
        </p:txBody>
      </p:sp>
      <p:sp>
        <p:nvSpPr>
          <p:cNvPr id="6" name="Pladsholder til sidefod 5">
            <a:extLst>
              <a:ext uri="{FF2B5EF4-FFF2-40B4-BE49-F238E27FC236}">
                <a16:creationId xmlns:a16="http://schemas.microsoft.com/office/drawing/2014/main" id="{452C5DA9-BF6E-F590-CC29-4EE212655E68}"/>
              </a:ext>
            </a:extLst>
          </p:cNvPr>
          <p:cNvSpPr>
            <a:spLocks noGrp="1"/>
          </p:cNvSpPr>
          <p:nvPr>
            <p:ph type="ftr" sz="quarter" idx="11"/>
          </p:nvPr>
        </p:nvSpPr>
        <p:spPr/>
        <p:txBody>
          <a:bodyPr/>
          <a:lstStyle/>
          <a:p>
            <a:r>
              <a:rPr lang="da-DK"/>
              <a:t>Vi vil have nye frivillige</a:t>
            </a:r>
            <a:endParaRPr lang="en-US" dirty="0"/>
          </a:p>
        </p:txBody>
      </p:sp>
      <p:sp>
        <p:nvSpPr>
          <p:cNvPr id="7" name="Pladsholder til slidenummer 6">
            <a:extLst>
              <a:ext uri="{FF2B5EF4-FFF2-40B4-BE49-F238E27FC236}">
                <a16:creationId xmlns:a16="http://schemas.microsoft.com/office/drawing/2014/main" id="{596A7A15-7A51-AC5A-5A31-A48825A3F0CD}"/>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
        <p:nvSpPr>
          <p:cNvPr id="8" name="Pladsholder til tekst 7">
            <a:extLst>
              <a:ext uri="{FF2B5EF4-FFF2-40B4-BE49-F238E27FC236}">
                <a16:creationId xmlns:a16="http://schemas.microsoft.com/office/drawing/2014/main" id="{B9B11F0E-D188-5651-F624-AE20FE7F9067}"/>
              </a:ext>
            </a:extLst>
          </p:cNvPr>
          <p:cNvSpPr>
            <a:spLocks noGrp="1"/>
          </p:cNvSpPr>
          <p:nvPr>
            <p:ph type="body" idx="13"/>
          </p:nvPr>
        </p:nvSpPr>
        <p:spPr/>
        <p:txBody>
          <a:bodyPr/>
          <a:lstStyle/>
          <a:p>
            <a:r>
              <a:rPr lang="da-DK" dirty="0"/>
              <a:t>Hvad siger data?</a:t>
            </a:r>
          </a:p>
        </p:txBody>
      </p:sp>
      <p:pic>
        <p:nvPicPr>
          <p:cNvPr id="10" name="Billede 9">
            <a:extLst>
              <a:ext uri="{FF2B5EF4-FFF2-40B4-BE49-F238E27FC236}">
                <a16:creationId xmlns:a16="http://schemas.microsoft.com/office/drawing/2014/main" id="{EB95BB34-40DD-882E-D121-2A20C727997B}"/>
              </a:ext>
            </a:extLst>
          </p:cNvPr>
          <p:cNvPicPr>
            <a:picLocks noChangeAspect="1"/>
          </p:cNvPicPr>
          <p:nvPr/>
        </p:nvPicPr>
        <p:blipFill>
          <a:blip r:embed="rId3"/>
          <a:stretch>
            <a:fillRect/>
          </a:stretch>
        </p:blipFill>
        <p:spPr>
          <a:xfrm>
            <a:off x="5977389" y="2228003"/>
            <a:ext cx="4046652" cy="4198157"/>
          </a:xfrm>
          <a:prstGeom prst="rect">
            <a:avLst/>
          </a:prstGeom>
        </p:spPr>
      </p:pic>
    </p:spTree>
    <p:extLst>
      <p:ext uri="{BB962C8B-B14F-4D97-AF65-F5344CB8AC3E}">
        <p14:creationId xmlns:p14="http://schemas.microsoft.com/office/powerpoint/2010/main" val="247675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811494-2387-DF0D-953B-116B1536474F}"/>
              </a:ext>
            </a:extLst>
          </p:cNvPr>
          <p:cNvSpPr>
            <a:spLocks noGrp="1"/>
          </p:cNvSpPr>
          <p:nvPr>
            <p:ph type="title"/>
          </p:nvPr>
        </p:nvSpPr>
        <p:spPr/>
        <p:txBody>
          <a:bodyPr/>
          <a:lstStyle/>
          <a:p>
            <a:r>
              <a:rPr lang="da-DK" dirty="0">
                <a:latin typeface="Calibri"/>
                <a:cs typeface="Calibri"/>
              </a:rPr>
              <a:t>generationerne</a:t>
            </a:r>
            <a:endParaRPr lang="da-DK" dirty="0"/>
          </a:p>
        </p:txBody>
      </p:sp>
      <p:sp>
        <p:nvSpPr>
          <p:cNvPr id="3" name="Pladsholder til indhold 2">
            <a:extLst>
              <a:ext uri="{FF2B5EF4-FFF2-40B4-BE49-F238E27FC236}">
                <a16:creationId xmlns:a16="http://schemas.microsoft.com/office/drawing/2014/main" id="{2D85452A-B1A0-934C-8BF9-28A0D0BC0B40}"/>
              </a:ext>
            </a:extLst>
          </p:cNvPr>
          <p:cNvSpPr>
            <a:spLocks noGrp="1"/>
          </p:cNvSpPr>
          <p:nvPr>
            <p:ph sz="half" idx="1"/>
          </p:nvPr>
        </p:nvSpPr>
        <p:spPr/>
        <p:txBody>
          <a:bodyPr anchor="t"/>
          <a:lstStyle/>
          <a:p>
            <a:r>
              <a:rPr lang="da-DK" dirty="0" err="1">
                <a:latin typeface="Calibri"/>
                <a:cs typeface="Calibri"/>
              </a:rPr>
              <a:t>Mellemkrigsgenerationen</a:t>
            </a:r>
            <a:r>
              <a:rPr lang="da-DK" dirty="0">
                <a:latin typeface="Calibri"/>
                <a:cs typeface="Calibri"/>
              </a:rPr>
              <a:t> (før 1945)</a:t>
            </a:r>
            <a:endParaRPr lang="da-DK" dirty="0"/>
          </a:p>
          <a:p>
            <a:r>
              <a:rPr lang="da-DK" dirty="0" err="1">
                <a:latin typeface="Calibri"/>
                <a:cs typeface="Calibri"/>
              </a:rPr>
              <a:t>Babyboomerne</a:t>
            </a:r>
            <a:r>
              <a:rPr lang="da-DK" dirty="0">
                <a:latin typeface="Calibri"/>
                <a:cs typeface="Calibri"/>
              </a:rPr>
              <a:t> (1945-1965)</a:t>
            </a:r>
          </a:p>
          <a:p>
            <a:r>
              <a:rPr lang="da-DK" dirty="0">
                <a:latin typeface="Calibri"/>
                <a:cs typeface="Calibri"/>
              </a:rPr>
              <a:t>Generation X (1965-1979)</a:t>
            </a:r>
            <a:endParaRPr lang="da-DK" dirty="0"/>
          </a:p>
          <a:p>
            <a:r>
              <a:rPr lang="da-DK" dirty="0">
                <a:latin typeface="Calibri"/>
                <a:cs typeface="Calibri"/>
              </a:rPr>
              <a:t>Generation Y (1980-1995)</a:t>
            </a:r>
            <a:endParaRPr lang="da-DK" dirty="0"/>
          </a:p>
          <a:p>
            <a:r>
              <a:rPr lang="da-DK" dirty="0">
                <a:latin typeface="Calibri"/>
                <a:cs typeface="Calibri"/>
              </a:rPr>
              <a:t>Generation Z (1995-2010)</a:t>
            </a:r>
            <a:endParaRPr lang="da-DK" dirty="0"/>
          </a:p>
          <a:p>
            <a:endParaRPr lang="da-DK" dirty="0"/>
          </a:p>
        </p:txBody>
      </p:sp>
      <p:sp>
        <p:nvSpPr>
          <p:cNvPr id="4" name="Pladsholder til indhold 3">
            <a:extLst>
              <a:ext uri="{FF2B5EF4-FFF2-40B4-BE49-F238E27FC236}">
                <a16:creationId xmlns:a16="http://schemas.microsoft.com/office/drawing/2014/main" id="{00416F0B-F4C8-3F7E-C2D0-CF090402DFF8}"/>
              </a:ext>
            </a:extLst>
          </p:cNvPr>
          <p:cNvSpPr>
            <a:spLocks noGrp="1"/>
          </p:cNvSpPr>
          <p:nvPr>
            <p:ph sz="half" idx="2"/>
          </p:nvPr>
        </p:nvSpPr>
        <p:spPr/>
        <p:txBody>
          <a:bodyPr/>
          <a:lstStyle/>
          <a:p>
            <a:endParaRPr lang="da-DK" dirty="0"/>
          </a:p>
        </p:txBody>
      </p:sp>
      <p:sp>
        <p:nvSpPr>
          <p:cNvPr id="5" name="Pladsholder til dato 4">
            <a:extLst>
              <a:ext uri="{FF2B5EF4-FFF2-40B4-BE49-F238E27FC236}">
                <a16:creationId xmlns:a16="http://schemas.microsoft.com/office/drawing/2014/main" id="{802ECAF6-1F5B-F3B5-41DC-C8DF50994370}"/>
              </a:ext>
            </a:extLst>
          </p:cNvPr>
          <p:cNvSpPr>
            <a:spLocks noGrp="1"/>
          </p:cNvSpPr>
          <p:nvPr>
            <p:ph type="dt" sz="half" idx="10"/>
          </p:nvPr>
        </p:nvSpPr>
        <p:spPr/>
        <p:txBody>
          <a:bodyPr/>
          <a:lstStyle/>
          <a:p>
            <a:r>
              <a:rPr lang="da-DK"/>
              <a:t>08/09/22</a:t>
            </a:r>
            <a:endParaRPr lang="en-US" dirty="0"/>
          </a:p>
        </p:txBody>
      </p:sp>
      <p:sp>
        <p:nvSpPr>
          <p:cNvPr id="6" name="Pladsholder til sidefod 5">
            <a:extLst>
              <a:ext uri="{FF2B5EF4-FFF2-40B4-BE49-F238E27FC236}">
                <a16:creationId xmlns:a16="http://schemas.microsoft.com/office/drawing/2014/main" id="{7CDD9F3D-9846-2CB7-45EE-C17B0250DB9C}"/>
              </a:ext>
            </a:extLst>
          </p:cNvPr>
          <p:cNvSpPr>
            <a:spLocks noGrp="1"/>
          </p:cNvSpPr>
          <p:nvPr>
            <p:ph type="ftr" sz="quarter" idx="11"/>
          </p:nvPr>
        </p:nvSpPr>
        <p:spPr/>
        <p:txBody>
          <a:bodyPr/>
          <a:lstStyle/>
          <a:p>
            <a:r>
              <a:rPr lang="da-DK"/>
              <a:t>Vi vil have nye frivillige</a:t>
            </a:r>
            <a:endParaRPr lang="en-US" dirty="0"/>
          </a:p>
        </p:txBody>
      </p:sp>
      <p:sp>
        <p:nvSpPr>
          <p:cNvPr id="7" name="Pladsholder til slidenummer 6">
            <a:extLst>
              <a:ext uri="{FF2B5EF4-FFF2-40B4-BE49-F238E27FC236}">
                <a16:creationId xmlns:a16="http://schemas.microsoft.com/office/drawing/2014/main" id="{6E39FFE2-7AB0-7026-59D3-361AF153E71A}"/>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
        <p:nvSpPr>
          <p:cNvPr id="8" name="Pladsholder til tekst 7">
            <a:extLst>
              <a:ext uri="{FF2B5EF4-FFF2-40B4-BE49-F238E27FC236}">
                <a16:creationId xmlns:a16="http://schemas.microsoft.com/office/drawing/2014/main" id="{638A1FA0-829F-3B97-A704-22B8AF53C648}"/>
              </a:ext>
            </a:extLst>
          </p:cNvPr>
          <p:cNvSpPr>
            <a:spLocks noGrp="1"/>
          </p:cNvSpPr>
          <p:nvPr>
            <p:ph type="body" idx="13"/>
          </p:nvPr>
        </p:nvSpPr>
        <p:spPr/>
        <p:txBody>
          <a:bodyPr/>
          <a:lstStyle/>
          <a:p>
            <a:r>
              <a:rPr lang="da-DK" dirty="0"/>
              <a:t>Hvad siger data?</a:t>
            </a:r>
          </a:p>
        </p:txBody>
      </p:sp>
      <p:pic>
        <p:nvPicPr>
          <p:cNvPr id="10" name="Billede 9">
            <a:extLst>
              <a:ext uri="{FF2B5EF4-FFF2-40B4-BE49-F238E27FC236}">
                <a16:creationId xmlns:a16="http://schemas.microsoft.com/office/drawing/2014/main" id="{30DF7E7A-9CAF-4DAD-D364-29975D312DB3}"/>
              </a:ext>
            </a:extLst>
          </p:cNvPr>
          <p:cNvPicPr>
            <a:picLocks noChangeAspect="1"/>
          </p:cNvPicPr>
          <p:nvPr/>
        </p:nvPicPr>
        <p:blipFill>
          <a:blip r:embed="rId3"/>
          <a:stretch>
            <a:fillRect/>
          </a:stretch>
        </p:blipFill>
        <p:spPr>
          <a:xfrm>
            <a:off x="3876867" y="3054879"/>
            <a:ext cx="7487999" cy="2974556"/>
          </a:xfrm>
          <a:prstGeom prst="rect">
            <a:avLst/>
          </a:prstGeom>
        </p:spPr>
      </p:pic>
    </p:spTree>
    <p:extLst>
      <p:ext uri="{BB962C8B-B14F-4D97-AF65-F5344CB8AC3E}">
        <p14:creationId xmlns:p14="http://schemas.microsoft.com/office/powerpoint/2010/main" val="1135796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E98A59-E7EF-9E1C-37D8-86A860B5A6D8}"/>
              </a:ext>
            </a:extLst>
          </p:cNvPr>
          <p:cNvSpPr>
            <a:spLocks noGrp="1"/>
          </p:cNvSpPr>
          <p:nvPr>
            <p:ph type="title"/>
          </p:nvPr>
        </p:nvSpPr>
        <p:spPr/>
        <p:txBody>
          <a:bodyPr>
            <a:normAutofit fontScale="90000"/>
          </a:bodyPr>
          <a:lstStyle/>
          <a:p>
            <a:r>
              <a:rPr lang="da-DK" dirty="0" err="1"/>
              <a:t>Mellemkrigsgenerationen</a:t>
            </a:r>
            <a:r>
              <a:rPr lang="da-DK" dirty="0"/>
              <a:t> </a:t>
            </a:r>
            <a:r>
              <a:rPr lang="da-DK" dirty="0">
                <a:latin typeface="Calibri"/>
                <a:cs typeface="Calibri"/>
              </a:rPr>
              <a:t>(før 1945)</a:t>
            </a:r>
            <a:br>
              <a:rPr lang="da-DK" dirty="0">
                <a:latin typeface="Calibri"/>
                <a:cs typeface="Calibri"/>
              </a:rPr>
            </a:br>
            <a:r>
              <a:rPr lang="da-DK" dirty="0"/>
              <a:t>(</a:t>
            </a:r>
            <a:r>
              <a:rPr lang="da-DK" dirty="0" err="1"/>
              <a:t>ingerfair</a:t>
            </a:r>
            <a:r>
              <a:rPr lang="da-DK" dirty="0"/>
              <a:t>, 2022)</a:t>
            </a:r>
          </a:p>
        </p:txBody>
      </p:sp>
      <p:sp>
        <p:nvSpPr>
          <p:cNvPr id="3" name="Pladsholder til indhold 2">
            <a:extLst>
              <a:ext uri="{FF2B5EF4-FFF2-40B4-BE49-F238E27FC236}">
                <a16:creationId xmlns:a16="http://schemas.microsoft.com/office/drawing/2014/main" id="{C97C4C5E-A46A-5EAC-CF95-6B54FD7198A8}"/>
              </a:ext>
            </a:extLst>
          </p:cNvPr>
          <p:cNvSpPr>
            <a:spLocks noGrp="1"/>
          </p:cNvSpPr>
          <p:nvPr>
            <p:ph sz="half" idx="1"/>
          </p:nvPr>
        </p:nvSpPr>
        <p:spPr/>
        <p:txBody>
          <a:bodyPr>
            <a:normAutofit/>
          </a:bodyPr>
          <a:lstStyle/>
          <a:p>
            <a:pPr marL="285750" indent="-285750" algn="l">
              <a:buFont typeface="Wingdings" panose="05000000000000000000" pitchFamily="2" charset="2"/>
              <a:buChar char="§"/>
            </a:pPr>
            <a:r>
              <a:rPr lang="da-DK" b="0" i="0" dirty="0">
                <a:solidFill>
                  <a:srgbClr val="707070"/>
                </a:solidFill>
                <a:effectLst/>
                <a:latin typeface="Helvetica Neue"/>
              </a:rPr>
              <a:t>Vokset op i et samfund med både økonomisk, social og sundhedsmæssig utryghed. </a:t>
            </a:r>
          </a:p>
          <a:p>
            <a:pPr marL="285750" indent="-285750" algn="l">
              <a:buFont typeface="Wingdings" panose="05000000000000000000" pitchFamily="2" charset="2"/>
              <a:buChar char="§"/>
            </a:pPr>
            <a:r>
              <a:rPr lang="da-DK" dirty="0">
                <a:solidFill>
                  <a:srgbClr val="707070"/>
                </a:solidFill>
                <a:latin typeface="Helvetica Neue"/>
              </a:rPr>
              <a:t>H</a:t>
            </a:r>
            <a:r>
              <a:rPr lang="da-DK" b="0" i="0" dirty="0">
                <a:solidFill>
                  <a:srgbClr val="707070"/>
                </a:solidFill>
                <a:effectLst/>
                <a:latin typeface="Helvetica Neue"/>
              </a:rPr>
              <a:t>ar grundlagt velfærdsstaten og mange af de nuværende NGO’er. </a:t>
            </a:r>
          </a:p>
          <a:p>
            <a:pPr marL="285750" indent="-285750" algn="l">
              <a:buFont typeface="Wingdings" panose="05000000000000000000" pitchFamily="2" charset="2"/>
              <a:buChar char="§"/>
            </a:pPr>
            <a:r>
              <a:rPr lang="da-DK" dirty="0">
                <a:solidFill>
                  <a:srgbClr val="707070"/>
                </a:solidFill>
                <a:latin typeface="Helvetica Neue"/>
              </a:rPr>
              <a:t>F</a:t>
            </a:r>
            <a:r>
              <a:rPr lang="da-DK" b="0" i="0" dirty="0">
                <a:solidFill>
                  <a:srgbClr val="707070"/>
                </a:solidFill>
                <a:effectLst/>
                <a:latin typeface="Helvetica Neue"/>
              </a:rPr>
              <a:t>ællesskabet vigtigt, ”vi hjælper hinanden”</a:t>
            </a:r>
          </a:p>
          <a:p>
            <a:pPr marL="285750" indent="-285750" algn="l">
              <a:buFont typeface="Wingdings" panose="05000000000000000000" pitchFamily="2" charset="2"/>
              <a:buChar char="§"/>
            </a:pPr>
            <a:r>
              <a:rPr lang="da-DK" dirty="0">
                <a:solidFill>
                  <a:srgbClr val="707070"/>
                </a:solidFill>
                <a:latin typeface="Helvetica Neue"/>
              </a:rPr>
              <a:t>L</a:t>
            </a:r>
            <a:r>
              <a:rPr lang="da-DK" b="0" i="0" dirty="0">
                <a:solidFill>
                  <a:srgbClr val="707070"/>
                </a:solidFill>
                <a:effectLst/>
                <a:latin typeface="Helvetica Neue"/>
              </a:rPr>
              <a:t>oyale, pligtopfyldende og autoritetstro frivillige er stadig meget aktivt engagerede. </a:t>
            </a:r>
            <a:endParaRPr lang="da-DK" dirty="0"/>
          </a:p>
        </p:txBody>
      </p:sp>
      <p:sp>
        <p:nvSpPr>
          <p:cNvPr id="4" name="Pladsholder til indhold 3">
            <a:extLst>
              <a:ext uri="{FF2B5EF4-FFF2-40B4-BE49-F238E27FC236}">
                <a16:creationId xmlns:a16="http://schemas.microsoft.com/office/drawing/2014/main" id="{2DDA7D3B-D2A7-0435-8EFD-234817B6383C}"/>
              </a:ext>
            </a:extLst>
          </p:cNvPr>
          <p:cNvSpPr>
            <a:spLocks noGrp="1"/>
          </p:cNvSpPr>
          <p:nvPr>
            <p:ph sz="half" idx="2"/>
          </p:nvPr>
        </p:nvSpPr>
        <p:spPr/>
        <p:txBody>
          <a:bodyPr/>
          <a:lstStyle/>
          <a:p>
            <a:pPr marL="285750" indent="-285750">
              <a:buFont typeface="Wingdings" panose="05000000000000000000" pitchFamily="2" charset="2"/>
              <a:buChar char="Ø"/>
            </a:pPr>
            <a:r>
              <a:rPr lang="da-DK" b="0" i="0" dirty="0">
                <a:solidFill>
                  <a:srgbClr val="707070"/>
                </a:solidFill>
                <a:effectLst/>
                <a:latin typeface="Helvetica Neue"/>
              </a:rPr>
              <a:t>De vil, naturligt nok, gerne videregive stafetten til nogle yngre kræfter, så de kan trække sig langsomt tilbage.</a:t>
            </a:r>
          </a:p>
          <a:p>
            <a:endParaRPr lang="da-DK" dirty="0">
              <a:solidFill>
                <a:srgbClr val="707070"/>
              </a:solidFill>
              <a:latin typeface="Helvetica Neue"/>
            </a:endParaRPr>
          </a:p>
          <a:p>
            <a:r>
              <a:rPr lang="da-DK" sz="1400" b="0" i="1" dirty="0">
                <a:solidFill>
                  <a:srgbClr val="707070"/>
                </a:solidFill>
                <a:effectLst/>
                <a:latin typeface="Helvetica Neue"/>
              </a:rPr>
              <a:t>Det følgende indeholder citeringer fra </a:t>
            </a:r>
            <a:r>
              <a:rPr lang="da-DK" sz="1400" b="0" i="1" dirty="0" err="1">
                <a:solidFill>
                  <a:srgbClr val="707070"/>
                </a:solidFill>
                <a:effectLst/>
                <a:latin typeface="Helvetica Neue"/>
              </a:rPr>
              <a:t>Ingerfair</a:t>
            </a:r>
            <a:r>
              <a:rPr lang="da-DK" sz="1400" b="0" i="1" dirty="0">
                <a:solidFill>
                  <a:srgbClr val="707070"/>
                </a:solidFill>
                <a:effectLst/>
                <a:latin typeface="Helvetica Neue"/>
              </a:rPr>
              <a:t> 25. januar 2022: Den store generationsudskiftning – artikel 1 </a:t>
            </a:r>
            <a:r>
              <a:rPr lang="da-DK" sz="1400" b="0" i="1" dirty="0">
                <a:solidFill>
                  <a:srgbClr val="707070"/>
                </a:solidFill>
                <a:effectLst/>
                <a:latin typeface="Helvetica Neue"/>
                <a:hlinkClick r:id="rId2"/>
              </a:rPr>
              <a:t>https://www.ingerfair.dk/den-store-generationsudfordring01/</a:t>
            </a:r>
            <a:r>
              <a:rPr lang="da-DK" sz="1400" b="0" i="1" dirty="0">
                <a:solidFill>
                  <a:srgbClr val="707070"/>
                </a:solidFill>
                <a:effectLst/>
                <a:latin typeface="Helvetica Neue"/>
              </a:rPr>
              <a:t> </a:t>
            </a:r>
          </a:p>
          <a:p>
            <a:endParaRPr lang="da-DK" dirty="0"/>
          </a:p>
        </p:txBody>
      </p:sp>
      <p:sp>
        <p:nvSpPr>
          <p:cNvPr id="5" name="Pladsholder til dato 4">
            <a:extLst>
              <a:ext uri="{FF2B5EF4-FFF2-40B4-BE49-F238E27FC236}">
                <a16:creationId xmlns:a16="http://schemas.microsoft.com/office/drawing/2014/main" id="{AEAAC515-37F0-A2E9-C505-067F56887169}"/>
              </a:ext>
            </a:extLst>
          </p:cNvPr>
          <p:cNvSpPr>
            <a:spLocks noGrp="1"/>
          </p:cNvSpPr>
          <p:nvPr>
            <p:ph type="dt" sz="half" idx="10"/>
          </p:nvPr>
        </p:nvSpPr>
        <p:spPr/>
        <p:txBody>
          <a:bodyPr/>
          <a:lstStyle/>
          <a:p>
            <a:r>
              <a:rPr lang="da-DK"/>
              <a:t>08/09/22</a:t>
            </a:r>
            <a:endParaRPr lang="en-US" dirty="0"/>
          </a:p>
        </p:txBody>
      </p:sp>
      <p:sp>
        <p:nvSpPr>
          <p:cNvPr id="6" name="Pladsholder til sidefod 5">
            <a:extLst>
              <a:ext uri="{FF2B5EF4-FFF2-40B4-BE49-F238E27FC236}">
                <a16:creationId xmlns:a16="http://schemas.microsoft.com/office/drawing/2014/main" id="{FF2989D7-0454-368E-9697-E50F59A94B52}"/>
              </a:ext>
            </a:extLst>
          </p:cNvPr>
          <p:cNvSpPr>
            <a:spLocks noGrp="1"/>
          </p:cNvSpPr>
          <p:nvPr>
            <p:ph type="ftr" sz="quarter" idx="11"/>
          </p:nvPr>
        </p:nvSpPr>
        <p:spPr/>
        <p:txBody>
          <a:bodyPr/>
          <a:lstStyle/>
          <a:p>
            <a:r>
              <a:rPr lang="da-DK"/>
              <a:t>Vi vil have nye frivillige</a:t>
            </a:r>
            <a:endParaRPr lang="en-US" dirty="0"/>
          </a:p>
        </p:txBody>
      </p:sp>
      <p:sp>
        <p:nvSpPr>
          <p:cNvPr id="7" name="Pladsholder til slidenummer 6">
            <a:extLst>
              <a:ext uri="{FF2B5EF4-FFF2-40B4-BE49-F238E27FC236}">
                <a16:creationId xmlns:a16="http://schemas.microsoft.com/office/drawing/2014/main" id="{F17D3501-2822-B72F-6492-AF6FA2019534}"/>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
        <p:nvSpPr>
          <p:cNvPr id="8" name="Pladsholder til tekst 7">
            <a:extLst>
              <a:ext uri="{FF2B5EF4-FFF2-40B4-BE49-F238E27FC236}">
                <a16:creationId xmlns:a16="http://schemas.microsoft.com/office/drawing/2014/main" id="{5F0633C4-ACD7-71CE-0FE5-B8A625894C31}"/>
              </a:ext>
            </a:extLst>
          </p:cNvPr>
          <p:cNvSpPr>
            <a:spLocks noGrp="1"/>
          </p:cNvSpPr>
          <p:nvPr>
            <p:ph type="body" idx="13"/>
          </p:nvPr>
        </p:nvSpPr>
        <p:spPr/>
        <p:txBody>
          <a:bodyPr/>
          <a:lstStyle/>
          <a:p>
            <a:r>
              <a:rPr lang="da-DK" dirty="0"/>
              <a:t>Hvad siger data?</a:t>
            </a:r>
          </a:p>
        </p:txBody>
      </p:sp>
    </p:spTree>
    <p:extLst>
      <p:ext uri="{BB962C8B-B14F-4D97-AF65-F5344CB8AC3E}">
        <p14:creationId xmlns:p14="http://schemas.microsoft.com/office/powerpoint/2010/main" val="367969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D84418-DA9A-7F70-F26E-BDF82CE84A18}"/>
              </a:ext>
            </a:extLst>
          </p:cNvPr>
          <p:cNvSpPr>
            <a:spLocks noGrp="1"/>
          </p:cNvSpPr>
          <p:nvPr>
            <p:ph type="title"/>
          </p:nvPr>
        </p:nvSpPr>
        <p:spPr/>
        <p:txBody>
          <a:bodyPr/>
          <a:lstStyle/>
          <a:p>
            <a:r>
              <a:rPr lang="da-DK" dirty="0" err="1"/>
              <a:t>Babyboomerne</a:t>
            </a:r>
            <a:r>
              <a:rPr lang="da-DK" dirty="0"/>
              <a:t> </a:t>
            </a:r>
            <a:r>
              <a:rPr lang="da-DK" dirty="0">
                <a:latin typeface="Calibri"/>
                <a:cs typeface="Calibri"/>
              </a:rPr>
              <a:t>(1945-1965)</a:t>
            </a:r>
            <a:endParaRPr lang="da-DK" dirty="0"/>
          </a:p>
        </p:txBody>
      </p:sp>
      <p:sp>
        <p:nvSpPr>
          <p:cNvPr id="3" name="Pladsholder til indhold 2">
            <a:extLst>
              <a:ext uri="{FF2B5EF4-FFF2-40B4-BE49-F238E27FC236}">
                <a16:creationId xmlns:a16="http://schemas.microsoft.com/office/drawing/2014/main" id="{9E21F597-84EB-56AA-7176-3176E06F93B7}"/>
              </a:ext>
            </a:extLst>
          </p:cNvPr>
          <p:cNvSpPr>
            <a:spLocks noGrp="1"/>
          </p:cNvSpPr>
          <p:nvPr>
            <p:ph sz="half" idx="1"/>
          </p:nvPr>
        </p:nvSpPr>
        <p:spPr/>
        <p:txBody>
          <a:bodyPr>
            <a:normAutofit/>
          </a:bodyPr>
          <a:lstStyle/>
          <a:p>
            <a:pPr marL="285750" indent="-285750">
              <a:buFont typeface="Wingdings" panose="05000000000000000000" pitchFamily="2" charset="2"/>
              <a:buChar char="§"/>
            </a:pPr>
            <a:r>
              <a:rPr lang="da-DK" b="0" i="0" dirty="0">
                <a:solidFill>
                  <a:srgbClr val="707070"/>
                </a:solidFill>
                <a:effectLst/>
                <a:latin typeface="Helvetica Neue"/>
              </a:rPr>
              <a:t>Sætter også fællesskabet højt</a:t>
            </a:r>
          </a:p>
          <a:p>
            <a:pPr marL="285750" indent="-285750">
              <a:buFont typeface="Wingdings" panose="05000000000000000000" pitchFamily="2" charset="2"/>
              <a:buChar char="§"/>
            </a:pPr>
            <a:r>
              <a:rPr lang="da-DK" dirty="0">
                <a:solidFill>
                  <a:srgbClr val="707070"/>
                </a:solidFill>
                <a:latin typeface="Helvetica Neue"/>
              </a:rPr>
              <a:t>M</a:t>
            </a:r>
            <a:r>
              <a:rPr lang="da-DK" b="0" i="0" dirty="0">
                <a:solidFill>
                  <a:srgbClr val="707070"/>
                </a:solidFill>
                <a:effectLst/>
                <a:latin typeface="Helvetica Neue"/>
              </a:rPr>
              <a:t>en også aktive livsnydere, for hvem fritidsinteresser, rejser, motion m.m. fylder meget. </a:t>
            </a:r>
          </a:p>
          <a:p>
            <a:pPr marL="285750" indent="-285750">
              <a:buFont typeface="Wingdings" panose="05000000000000000000" pitchFamily="2" charset="2"/>
              <a:buChar char="§"/>
            </a:pPr>
            <a:r>
              <a:rPr lang="da-DK" b="0" i="0" dirty="0">
                <a:solidFill>
                  <a:srgbClr val="707070"/>
                </a:solidFill>
                <a:effectLst/>
                <a:latin typeface="Helvetica Neue"/>
              </a:rPr>
              <a:t>Sammen med </a:t>
            </a:r>
            <a:r>
              <a:rPr lang="da-DK" b="0" i="0" dirty="0" err="1">
                <a:solidFill>
                  <a:srgbClr val="707070"/>
                </a:solidFill>
                <a:effectLst/>
                <a:latin typeface="Helvetica Neue"/>
              </a:rPr>
              <a:t>Mellemkrigsgenerationen</a:t>
            </a:r>
            <a:r>
              <a:rPr lang="da-DK" b="0" i="0" dirty="0">
                <a:solidFill>
                  <a:srgbClr val="707070"/>
                </a:solidFill>
                <a:effectLst/>
                <a:latin typeface="Helvetica Neue"/>
              </a:rPr>
              <a:t> udgør de samlet knap 40% af frivillige.</a:t>
            </a:r>
          </a:p>
          <a:p>
            <a:endParaRPr lang="da-DK" dirty="0"/>
          </a:p>
        </p:txBody>
      </p:sp>
      <p:sp>
        <p:nvSpPr>
          <p:cNvPr id="4" name="Pladsholder til indhold 3">
            <a:extLst>
              <a:ext uri="{FF2B5EF4-FFF2-40B4-BE49-F238E27FC236}">
                <a16:creationId xmlns:a16="http://schemas.microsoft.com/office/drawing/2014/main" id="{96B42060-C077-EC90-9D86-49C993CD9D20}"/>
              </a:ext>
            </a:extLst>
          </p:cNvPr>
          <p:cNvSpPr>
            <a:spLocks noGrp="1"/>
          </p:cNvSpPr>
          <p:nvPr>
            <p:ph sz="half" idx="2"/>
          </p:nvPr>
        </p:nvSpPr>
        <p:spPr/>
        <p:txBody>
          <a:bodyPr/>
          <a:lstStyle/>
          <a:p>
            <a:pPr marL="285750" indent="-285750">
              <a:buFont typeface="Wingdings" panose="05000000000000000000" pitchFamily="2" charset="2"/>
              <a:buChar char="Ø"/>
            </a:pPr>
            <a:r>
              <a:rPr lang="da-DK" b="0" i="0" dirty="0">
                <a:solidFill>
                  <a:srgbClr val="707070"/>
                </a:solidFill>
                <a:effectLst/>
                <a:latin typeface="Helvetica Neue"/>
              </a:rPr>
              <a:t>Generationen, som gerne vil inddrages, forventer meget af organisationerne, og de kommende generationer af frivillige, som de ønsker skal fortsætte i samme spor. </a:t>
            </a:r>
          </a:p>
          <a:p>
            <a:endParaRPr lang="da-DK" dirty="0"/>
          </a:p>
        </p:txBody>
      </p:sp>
      <p:sp>
        <p:nvSpPr>
          <p:cNvPr id="5" name="Pladsholder til dato 4">
            <a:extLst>
              <a:ext uri="{FF2B5EF4-FFF2-40B4-BE49-F238E27FC236}">
                <a16:creationId xmlns:a16="http://schemas.microsoft.com/office/drawing/2014/main" id="{39D6CC5A-8A9D-A239-5AB3-82AFC85A45FB}"/>
              </a:ext>
            </a:extLst>
          </p:cNvPr>
          <p:cNvSpPr>
            <a:spLocks noGrp="1"/>
          </p:cNvSpPr>
          <p:nvPr>
            <p:ph type="dt" sz="half" idx="10"/>
          </p:nvPr>
        </p:nvSpPr>
        <p:spPr/>
        <p:txBody>
          <a:bodyPr/>
          <a:lstStyle/>
          <a:p>
            <a:r>
              <a:rPr lang="da-DK"/>
              <a:t>08/09/22</a:t>
            </a:r>
            <a:endParaRPr lang="en-US" dirty="0"/>
          </a:p>
        </p:txBody>
      </p:sp>
      <p:sp>
        <p:nvSpPr>
          <p:cNvPr id="6" name="Pladsholder til sidefod 5">
            <a:extLst>
              <a:ext uri="{FF2B5EF4-FFF2-40B4-BE49-F238E27FC236}">
                <a16:creationId xmlns:a16="http://schemas.microsoft.com/office/drawing/2014/main" id="{7455B950-1F72-4E7F-AE8F-313CA070DB7A}"/>
              </a:ext>
            </a:extLst>
          </p:cNvPr>
          <p:cNvSpPr>
            <a:spLocks noGrp="1"/>
          </p:cNvSpPr>
          <p:nvPr>
            <p:ph type="ftr" sz="quarter" idx="11"/>
          </p:nvPr>
        </p:nvSpPr>
        <p:spPr/>
        <p:txBody>
          <a:bodyPr/>
          <a:lstStyle/>
          <a:p>
            <a:r>
              <a:rPr lang="da-DK"/>
              <a:t>Vi vil have nye frivillige</a:t>
            </a:r>
            <a:endParaRPr lang="en-US" dirty="0"/>
          </a:p>
        </p:txBody>
      </p:sp>
      <p:sp>
        <p:nvSpPr>
          <p:cNvPr id="7" name="Pladsholder til slidenummer 6">
            <a:extLst>
              <a:ext uri="{FF2B5EF4-FFF2-40B4-BE49-F238E27FC236}">
                <a16:creationId xmlns:a16="http://schemas.microsoft.com/office/drawing/2014/main" id="{0AFE39D2-C4DA-F4C9-BBFB-B6D22AE3247B}"/>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
        <p:nvSpPr>
          <p:cNvPr id="8" name="Pladsholder til tekst 7">
            <a:extLst>
              <a:ext uri="{FF2B5EF4-FFF2-40B4-BE49-F238E27FC236}">
                <a16:creationId xmlns:a16="http://schemas.microsoft.com/office/drawing/2014/main" id="{3D2D5E50-6D29-5BDC-C8A7-F6E267F4F211}"/>
              </a:ext>
            </a:extLst>
          </p:cNvPr>
          <p:cNvSpPr>
            <a:spLocks noGrp="1"/>
          </p:cNvSpPr>
          <p:nvPr>
            <p:ph type="body" idx="13"/>
          </p:nvPr>
        </p:nvSpPr>
        <p:spPr/>
        <p:txBody>
          <a:bodyPr/>
          <a:lstStyle/>
          <a:p>
            <a:r>
              <a:rPr lang="da-DK" dirty="0"/>
              <a:t>Hvad siger data?</a:t>
            </a:r>
          </a:p>
        </p:txBody>
      </p:sp>
    </p:spTree>
    <p:extLst>
      <p:ext uri="{BB962C8B-B14F-4D97-AF65-F5344CB8AC3E}">
        <p14:creationId xmlns:p14="http://schemas.microsoft.com/office/powerpoint/2010/main" val="2734963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26E962-C2F3-E26B-7522-560EF985CBF0}"/>
              </a:ext>
            </a:extLst>
          </p:cNvPr>
          <p:cNvSpPr>
            <a:spLocks noGrp="1"/>
          </p:cNvSpPr>
          <p:nvPr>
            <p:ph type="title"/>
          </p:nvPr>
        </p:nvSpPr>
        <p:spPr/>
        <p:txBody>
          <a:bodyPr/>
          <a:lstStyle/>
          <a:p>
            <a:r>
              <a:rPr lang="da-DK" dirty="0"/>
              <a:t>Generation x </a:t>
            </a:r>
            <a:r>
              <a:rPr lang="da-DK" dirty="0">
                <a:latin typeface="Calibri"/>
                <a:cs typeface="Calibri"/>
              </a:rPr>
              <a:t>(1965-1979)</a:t>
            </a:r>
            <a:endParaRPr lang="da-DK" dirty="0"/>
          </a:p>
        </p:txBody>
      </p:sp>
      <p:sp>
        <p:nvSpPr>
          <p:cNvPr id="3" name="Pladsholder til indhold 2">
            <a:extLst>
              <a:ext uri="{FF2B5EF4-FFF2-40B4-BE49-F238E27FC236}">
                <a16:creationId xmlns:a16="http://schemas.microsoft.com/office/drawing/2014/main" id="{8F757DCD-BF8B-457D-5988-BFE20D83A21F}"/>
              </a:ext>
            </a:extLst>
          </p:cNvPr>
          <p:cNvSpPr>
            <a:spLocks noGrp="1"/>
          </p:cNvSpPr>
          <p:nvPr>
            <p:ph sz="half" idx="1"/>
          </p:nvPr>
        </p:nvSpPr>
        <p:spPr/>
        <p:txBody>
          <a:bodyPr>
            <a:normAutofit fontScale="92500" lnSpcReduction="20000"/>
          </a:bodyPr>
          <a:lstStyle/>
          <a:p>
            <a:pPr marL="285750" indent="-285750">
              <a:buFont typeface="Wingdings" panose="05000000000000000000" pitchFamily="2" charset="2"/>
              <a:buChar char="§"/>
            </a:pPr>
            <a:r>
              <a:rPr lang="da-DK" i="0" dirty="0">
                <a:solidFill>
                  <a:srgbClr val="707070"/>
                </a:solidFill>
                <a:effectLst/>
                <a:latin typeface="Helvetica Neue"/>
              </a:rPr>
              <a:t>L</a:t>
            </a:r>
            <a:r>
              <a:rPr lang="da-DK" b="0" i="0" dirty="0">
                <a:solidFill>
                  <a:srgbClr val="707070"/>
                </a:solidFill>
                <a:effectLst/>
                <a:latin typeface="Helvetica Neue"/>
              </a:rPr>
              <a:t>ille generation </a:t>
            </a:r>
          </a:p>
          <a:p>
            <a:pPr marL="285750" indent="-285750">
              <a:buFont typeface="Wingdings" panose="05000000000000000000" pitchFamily="2" charset="2"/>
              <a:buChar char="§"/>
            </a:pPr>
            <a:r>
              <a:rPr lang="da-DK" dirty="0">
                <a:solidFill>
                  <a:srgbClr val="707070"/>
                </a:solidFill>
                <a:latin typeface="Helvetica Neue"/>
              </a:rPr>
              <a:t>T</a:t>
            </a:r>
            <a:r>
              <a:rPr lang="da-DK" b="0" i="0" dirty="0">
                <a:solidFill>
                  <a:srgbClr val="707070"/>
                </a:solidFill>
                <a:effectLst/>
                <a:latin typeface="Helvetica Neue"/>
              </a:rPr>
              <a:t>o udearbejdende forældre, der betød, at de ofte kom hjem til et tomt hus efter skole, og har derfor brugt meget tid selv. </a:t>
            </a:r>
          </a:p>
          <a:p>
            <a:pPr marL="285750" indent="-285750">
              <a:buFont typeface="Wingdings" panose="05000000000000000000" pitchFamily="2" charset="2"/>
              <a:buChar char="§"/>
            </a:pPr>
            <a:r>
              <a:rPr lang="da-DK" b="0" i="0" dirty="0">
                <a:solidFill>
                  <a:srgbClr val="707070"/>
                </a:solidFill>
                <a:effectLst/>
                <a:latin typeface="Helvetica Neue"/>
              </a:rPr>
              <a:t>Robust og selvstændig generation, der ’vil selv’. </a:t>
            </a:r>
          </a:p>
          <a:p>
            <a:pPr marL="285750" indent="-285750">
              <a:buFont typeface="Wingdings" panose="05000000000000000000" pitchFamily="2" charset="2"/>
              <a:buChar char="§"/>
            </a:pPr>
            <a:r>
              <a:rPr lang="da-DK" b="0" i="0" dirty="0">
                <a:solidFill>
                  <a:srgbClr val="707070"/>
                </a:solidFill>
                <a:effectLst/>
                <a:latin typeface="Helvetica Neue"/>
              </a:rPr>
              <a:t>Går meget op i karriere, fik indført flextid og jagter den gode </a:t>
            </a:r>
            <a:r>
              <a:rPr lang="da-DK" b="0" i="0" dirty="0" err="1">
                <a:solidFill>
                  <a:srgbClr val="707070"/>
                </a:solidFill>
                <a:effectLst/>
                <a:latin typeface="Helvetica Neue"/>
              </a:rPr>
              <a:t>work-life</a:t>
            </a:r>
            <a:r>
              <a:rPr lang="da-DK" b="0" i="0" dirty="0">
                <a:solidFill>
                  <a:srgbClr val="707070"/>
                </a:solidFill>
                <a:effectLst/>
                <a:latin typeface="Helvetica Neue"/>
              </a:rPr>
              <a:t> balance. </a:t>
            </a:r>
          </a:p>
          <a:p>
            <a:pPr marL="285750" indent="-285750">
              <a:buFont typeface="Wingdings" panose="05000000000000000000" pitchFamily="2" charset="2"/>
              <a:buChar char="§"/>
            </a:pPr>
            <a:r>
              <a:rPr lang="da-DK" b="0" i="0" dirty="0">
                <a:solidFill>
                  <a:srgbClr val="707070"/>
                </a:solidFill>
                <a:effectLst/>
                <a:latin typeface="Helvetica Neue"/>
              </a:rPr>
              <a:t>Blevet forældre i en sen alder, en rolle de tager meget alvorligt (det er her vi finder curlingforældrene), og frivilligheden skal passe ind i deres travle liv.</a:t>
            </a:r>
          </a:p>
          <a:p>
            <a:endParaRPr lang="da-DK" dirty="0"/>
          </a:p>
        </p:txBody>
      </p:sp>
      <p:sp>
        <p:nvSpPr>
          <p:cNvPr id="4" name="Pladsholder til indhold 3">
            <a:extLst>
              <a:ext uri="{FF2B5EF4-FFF2-40B4-BE49-F238E27FC236}">
                <a16:creationId xmlns:a16="http://schemas.microsoft.com/office/drawing/2014/main" id="{CB3E1B0B-E1F1-6A6B-7A55-ACD4F3793E85}"/>
              </a:ext>
            </a:extLst>
          </p:cNvPr>
          <p:cNvSpPr>
            <a:spLocks noGrp="1"/>
          </p:cNvSpPr>
          <p:nvPr>
            <p:ph sz="half" idx="2"/>
          </p:nvPr>
        </p:nvSpPr>
        <p:spPr/>
        <p:txBody>
          <a:bodyPr>
            <a:normAutofit fontScale="92500" lnSpcReduction="20000"/>
          </a:bodyPr>
          <a:lstStyle/>
          <a:p>
            <a:pPr marL="285750" indent="-285750">
              <a:buFont typeface="Wingdings" panose="05000000000000000000" pitchFamily="2" charset="2"/>
              <a:buChar char="Ø"/>
            </a:pPr>
            <a:r>
              <a:rPr lang="da-DK" b="0" i="0" dirty="0">
                <a:solidFill>
                  <a:srgbClr val="707070"/>
                </a:solidFill>
                <a:effectLst/>
                <a:latin typeface="Helvetica Neue"/>
                <a:cs typeface="Calibri"/>
              </a:rPr>
              <a:t>Første udfordring er, at denne </a:t>
            </a:r>
            <a:r>
              <a:rPr lang="da-DK" dirty="0">
                <a:solidFill>
                  <a:srgbClr val="707070"/>
                </a:solidFill>
                <a:latin typeface="Helvetica Neue"/>
                <a:cs typeface="Calibri"/>
              </a:rPr>
              <a:t>generation </a:t>
            </a:r>
            <a:r>
              <a:rPr lang="da-DK" b="0" i="0" dirty="0">
                <a:solidFill>
                  <a:srgbClr val="707070"/>
                </a:solidFill>
                <a:effectLst/>
                <a:latin typeface="Helvetica Neue"/>
                <a:cs typeface="Calibri"/>
              </a:rPr>
              <a:t>frivillige i antal kun udgør 330.000 personer, mod den halve million frivillige fra de to ældste generationer hvis frivilligpladser de potentielt skal overtage.</a:t>
            </a:r>
            <a:r>
              <a:rPr lang="da-DK" dirty="0">
                <a:solidFill>
                  <a:srgbClr val="707070"/>
                </a:solidFill>
                <a:latin typeface="Helvetica Neue"/>
                <a:cs typeface="Calibri"/>
              </a:rPr>
              <a:t> </a:t>
            </a:r>
            <a:endParaRPr lang="da-DK" b="0" i="0" dirty="0">
              <a:solidFill>
                <a:srgbClr val="707070"/>
              </a:solidFill>
              <a:effectLst/>
              <a:latin typeface="Helvetica Neue"/>
            </a:endParaRPr>
          </a:p>
          <a:p>
            <a:pPr marL="285750" indent="-285750">
              <a:buFont typeface="Wingdings" panose="05000000000000000000" pitchFamily="2" charset="2"/>
              <a:buChar char="Ø"/>
            </a:pPr>
            <a:r>
              <a:rPr lang="da-DK" b="0" i="0" dirty="0">
                <a:solidFill>
                  <a:srgbClr val="707070"/>
                </a:solidFill>
                <a:effectLst/>
                <a:latin typeface="Helvetica Neue"/>
              </a:rPr>
              <a:t>Den anden udfordring er, at de gerne </a:t>
            </a:r>
            <a:r>
              <a:rPr lang="da-DK" b="1" i="0" dirty="0">
                <a:solidFill>
                  <a:srgbClr val="707070"/>
                </a:solidFill>
                <a:effectLst/>
                <a:latin typeface="Helvetica Neue"/>
              </a:rPr>
              <a:t>selv</a:t>
            </a:r>
            <a:r>
              <a:rPr lang="da-DK" b="0" i="0" dirty="0">
                <a:solidFill>
                  <a:srgbClr val="707070"/>
                </a:solidFill>
                <a:effectLst/>
                <a:latin typeface="Helvetica Neue"/>
              </a:rPr>
              <a:t> vil finde ud af, hvordan de skal gøre tingene, mens de to ældste generationer gerne vil </a:t>
            </a:r>
            <a:r>
              <a:rPr lang="da-DK" b="1" i="0" dirty="0">
                <a:solidFill>
                  <a:srgbClr val="707070"/>
                </a:solidFill>
                <a:effectLst/>
                <a:latin typeface="Helvetica Neue"/>
              </a:rPr>
              <a:t>videregive</a:t>
            </a:r>
            <a:r>
              <a:rPr lang="da-DK" b="0" i="0" dirty="0">
                <a:solidFill>
                  <a:srgbClr val="707070"/>
                </a:solidFill>
                <a:effectLst/>
                <a:latin typeface="Helvetica Neue"/>
              </a:rPr>
              <a:t> deres mange gode erfaringer. </a:t>
            </a:r>
          </a:p>
          <a:p>
            <a:pPr marL="285750" indent="-285750">
              <a:buFont typeface="Wingdings" panose="05000000000000000000" pitchFamily="2" charset="2"/>
              <a:buChar char="Ø"/>
            </a:pPr>
            <a:r>
              <a:rPr lang="da-DK" b="0" i="0" dirty="0">
                <a:solidFill>
                  <a:srgbClr val="707070"/>
                </a:solidFill>
                <a:effectLst/>
                <a:latin typeface="Helvetica Neue"/>
              </a:rPr>
              <a:t>Derudover har de ofte hjemmeboende børn, og det harmonerer sjældent med møder, der ligger i tidsrummet 17-20, hvor mange bestyrelser har for vane at mødes.</a:t>
            </a:r>
          </a:p>
          <a:p>
            <a:endParaRPr lang="da-DK" dirty="0"/>
          </a:p>
          <a:p>
            <a:endParaRPr lang="da-DK" dirty="0"/>
          </a:p>
        </p:txBody>
      </p:sp>
      <p:sp>
        <p:nvSpPr>
          <p:cNvPr id="5" name="Pladsholder til dato 4">
            <a:extLst>
              <a:ext uri="{FF2B5EF4-FFF2-40B4-BE49-F238E27FC236}">
                <a16:creationId xmlns:a16="http://schemas.microsoft.com/office/drawing/2014/main" id="{DD7F4CB5-D133-952C-2D4F-720168485120}"/>
              </a:ext>
            </a:extLst>
          </p:cNvPr>
          <p:cNvSpPr>
            <a:spLocks noGrp="1"/>
          </p:cNvSpPr>
          <p:nvPr>
            <p:ph type="dt" sz="half" idx="10"/>
          </p:nvPr>
        </p:nvSpPr>
        <p:spPr/>
        <p:txBody>
          <a:bodyPr/>
          <a:lstStyle/>
          <a:p>
            <a:r>
              <a:rPr lang="da-DK"/>
              <a:t>08/09/22</a:t>
            </a:r>
            <a:endParaRPr lang="en-US" dirty="0"/>
          </a:p>
        </p:txBody>
      </p:sp>
      <p:sp>
        <p:nvSpPr>
          <p:cNvPr id="6" name="Pladsholder til sidefod 5">
            <a:extLst>
              <a:ext uri="{FF2B5EF4-FFF2-40B4-BE49-F238E27FC236}">
                <a16:creationId xmlns:a16="http://schemas.microsoft.com/office/drawing/2014/main" id="{83FDE15B-AB6F-67FC-C23E-66FBF52E53E4}"/>
              </a:ext>
            </a:extLst>
          </p:cNvPr>
          <p:cNvSpPr>
            <a:spLocks noGrp="1"/>
          </p:cNvSpPr>
          <p:nvPr>
            <p:ph type="ftr" sz="quarter" idx="11"/>
          </p:nvPr>
        </p:nvSpPr>
        <p:spPr/>
        <p:txBody>
          <a:bodyPr/>
          <a:lstStyle/>
          <a:p>
            <a:r>
              <a:rPr lang="da-DK"/>
              <a:t>Vi vil have nye frivillige</a:t>
            </a:r>
            <a:endParaRPr lang="en-US" dirty="0"/>
          </a:p>
        </p:txBody>
      </p:sp>
      <p:sp>
        <p:nvSpPr>
          <p:cNvPr id="7" name="Pladsholder til slidenummer 6">
            <a:extLst>
              <a:ext uri="{FF2B5EF4-FFF2-40B4-BE49-F238E27FC236}">
                <a16:creationId xmlns:a16="http://schemas.microsoft.com/office/drawing/2014/main" id="{ED9E5F2A-151A-E533-4B15-4C2FFA3E701A}"/>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
        <p:nvSpPr>
          <p:cNvPr id="8" name="Pladsholder til tekst 7">
            <a:extLst>
              <a:ext uri="{FF2B5EF4-FFF2-40B4-BE49-F238E27FC236}">
                <a16:creationId xmlns:a16="http://schemas.microsoft.com/office/drawing/2014/main" id="{96AFD148-3022-78F5-5D51-B901E44B9EB3}"/>
              </a:ext>
            </a:extLst>
          </p:cNvPr>
          <p:cNvSpPr>
            <a:spLocks noGrp="1"/>
          </p:cNvSpPr>
          <p:nvPr>
            <p:ph type="body" idx="13"/>
          </p:nvPr>
        </p:nvSpPr>
        <p:spPr/>
        <p:txBody>
          <a:bodyPr/>
          <a:lstStyle/>
          <a:p>
            <a:r>
              <a:rPr lang="da-DK" dirty="0"/>
              <a:t>Hvad siger data?</a:t>
            </a:r>
          </a:p>
        </p:txBody>
      </p:sp>
    </p:spTree>
    <p:extLst>
      <p:ext uri="{BB962C8B-B14F-4D97-AF65-F5344CB8AC3E}">
        <p14:creationId xmlns:p14="http://schemas.microsoft.com/office/powerpoint/2010/main" val="3582814081"/>
      </p:ext>
    </p:extLst>
  </p:cSld>
  <p:clrMapOvr>
    <a:masterClrMapping/>
  </p:clrMapOvr>
</p:sld>
</file>

<file path=ppt/theme/theme1.xml><?xml version="1.0" encoding="utf-8"?>
<a:theme xmlns:a="http://schemas.openxmlformats.org/drawingml/2006/main" name="CISU ">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CISU Presentation wide" id="{20323DEE-6E1B-A143-8E9B-48FD11378D51}" vid="{5C0B5D0F-F3D8-EC4A-B204-C7A43FE84C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DF6A4EA8CD694A448AAF29FEB1A8F245" ma:contentTypeVersion="15" ma:contentTypeDescription="Opret et nyt dokument." ma:contentTypeScope="" ma:versionID="5fa3fa2333fa911db8729c9f2e686091">
  <xsd:schema xmlns:xsd="http://www.w3.org/2001/XMLSchema" xmlns:xs="http://www.w3.org/2001/XMLSchema" xmlns:p="http://schemas.microsoft.com/office/2006/metadata/properties" xmlns:ns2="0a33e1fb-23dc-4222-ac46-473c6a01316b" xmlns:ns3="3b2effea-7677-426a-abfa-e08815e88a3e" targetNamespace="http://schemas.microsoft.com/office/2006/metadata/properties" ma:root="true" ma:fieldsID="cdb501d9068ac2f766c9d865d72a14e6" ns2:_="" ns3:_="">
    <xsd:import namespace="0a33e1fb-23dc-4222-ac46-473c6a01316b"/>
    <xsd:import namespace="3b2effea-7677-426a-abfa-e08815e88a3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3:SharedWithUsers" minOccurs="0"/>
                <xsd:element ref="ns3:SharedWithDetails" minOccurs="0"/>
                <xsd:element ref="ns2:MediaServiceGenerationTime" minOccurs="0"/>
                <xsd:element ref="ns2:MediaServiceEventHashCode" minOccurs="0"/>
                <xsd:element ref="ns2:MediaServiceOCR"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33e1fb-23dc-4222-ac46-473c6a0131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Billedmærker" ma:readOnly="false" ma:fieldId="{5cf76f15-5ced-4ddc-b409-7134ff3c332f}" ma:taxonomyMulti="true" ma:sspId="c9f317a3-9525-4bf5-b194-1869bb4e851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b2effea-7677-426a-abfa-e08815e88a3e" elementFormDefault="qualified">
    <xsd:import namespace="http://schemas.microsoft.com/office/2006/documentManagement/types"/>
    <xsd:import namespace="http://schemas.microsoft.com/office/infopath/2007/PartnerControls"/>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t med detaljer" ma:internalName="SharedWithDetails" ma:readOnly="true">
      <xsd:simpleType>
        <xsd:restriction base="dms:Note">
          <xsd:maxLength value="255"/>
        </xsd:restriction>
      </xsd:simpleType>
    </xsd:element>
    <xsd:element name="TaxCatchAll" ma:index="22" nillable="true" ma:displayName="Taxonomy Catch All Column" ma:hidden="true" ma:list="{3839cca5-46db-42bf-aa82-13451054610f}" ma:internalName="TaxCatchAll" ma:showField="CatchAllData" ma:web="3b2effea-7677-426a-abfa-e08815e88a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3b2effea-7677-426a-abfa-e08815e88a3e" xsi:nil="true"/>
    <lcf76f155ced4ddcb4097134ff3c332f xmlns="0a33e1fb-23dc-4222-ac46-473c6a01316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825A70A-CD42-409D-8753-B743C7B4C5D4}">
  <ds:schemaRefs>
    <ds:schemaRef ds:uri="http://schemas.microsoft.com/sharepoint/v3/contenttype/forms"/>
  </ds:schemaRefs>
</ds:datastoreItem>
</file>

<file path=customXml/itemProps2.xml><?xml version="1.0" encoding="utf-8"?>
<ds:datastoreItem xmlns:ds="http://schemas.openxmlformats.org/officeDocument/2006/customXml" ds:itemID="{EE3D4F54-8384-4E9F-A821-327BCACB42B7}">
  <ds:schemaRefs>
    <ds:schemaRef ds:uri="0a33e1fb-23dc-4222-ac46-473c6a01316b"/>
    <ds:schemaRef ds:uri="3b2effea-7677-426a-abfa-e08815e88a3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2C29DCB-226C-44EE-9819-F3ED34261086}">
  <ds:schemaRefs>
    <ds:schemaRef ds:uri="0a33e1fb-23dc-4222-ac46-473c6a01316b"/>
    <ds:schemaRef ds:uri="3b2effea-7677-426a-abfa-e08815e88a3e"/>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Dividend</Template>
  <TotalTime>4720</TotalTime>
  <Words>3767</Words>
  <Application>Microsoft Office PowerPoint</Application>
  <PresentationFormat>Widescreen</PresentationFormat>
  <Paragraphs>284</Paragraphs>
  <Slides>15</Slides>
  <Notes>11</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15</vt:i4>
      </vt:variant>
    </vt:vector>
  </HeadingPairs>
  <TitlesOfParts>
    <vt:vector size="22" baseType="lpstr">
      <vt:lpstr>Arial</vt:lpstr>
      <vt:lpstr>Calibri</vt:lpstr>
      <vt:lpstr>Helvetica Neue</vt:lpstr>
      <vt:lpstr>OpenSans-Regular</vt:lpstr>
      <vt:lpstr>Wingdings</vt:lpstr>
      <vt:lpstr>Wingdings 2</vt:lpstr>
      <vt:lpstr>CISU </vt:lpstr>
      <vt:lpstr>Vi vil have flere frivillige!</vt:lpstr>
      <vt:lpstr>Idéen i dag</vt:lpstr>
      <vt:lpstr>Hvem er vi?</vt:lpstr>
      <vt:lpstr>Konteksten for frivillighed i Danmark</vt:lpstr>
      <vt:lpstr>"Den store generationsudskiftning” (jf. ingerfair, 2022)</vt:lpstr>
      <vt:lpstr>generationerne</vt:lpstr>
      <vt:lpstr>Mellemkrigsgenerationen (før 1945) (ingerfair, 2022)</vt:lpstr>
      <vt:lpstr>Babyboomerne (1945-1965)</vt:lpstr>
      <vt:lpstr>Generation x (1965-1979)</vt:lpstr>
      <vt:lpstr>Generation Y (1980-1995)</vt:lpstr>
      <vt:lpstr>Generation Z (1995-2010)</vt:lpstr>
      <vt:lpstr>muligheder</vt:lpstr>
      <vt:lpstr>Forskelle i motivationen</vt:lpstr>
      <vt:lpstr>Det her er da meget sjovt – ræk hånden op hvis I har lavet en flyer med noget der ligner den ”fede” tekst</vt:lpstr>
      <vt:lpstr>Panelet!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 Søby</dc:creator>
  <cp:lastModifiedBy>Anders Reimers Larsen</cp:lastModifiedBy>
  <cp:revision>1884</cp:revision>
  <dcterms:created xsi:type="dcterms:W3CDTF">2019-08-27T14:55:54Z</dcterms:created>
  <dcterms:modified xsi:type="dcterms:W3CDTF">2022-10-07T12:16:41Z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0x010100DF6A4EA8CD694A448AAF29FEB1A8F245</vt:lpwstr>
  </property>
  <property fmtid="{D5CDD505-2E9C-101B-9397-08002B2CF9AE}" pid="3" name="MediaServiceImageTags">
    <vt:lpwstr/>
  </property>
</Properties>
</file>