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338" r:id="rId5"/>
    <p:sldId id="340" r:id="rId6"/>
    <p:sldId id="344" r:id="rId7"/>
    <p:sldId id="339" r:id="rId8"/>
    <p:sldId id="342" r:id="rId9"/>
    <p:sldId id="341" r:id="rId10"/>
    <p:sldId id="346" r:id="rId11"/>
    <p:sldId id="343" r:id="rId12"/>
    <p:sldId id="347" r:id="rId13"/>
    <p:sldId id="348" r:id="rId14"/>
    <p:sldId id="34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B8A3DA6E-3CC4-BC41-805B-2EDCDFE1D432}">
          <p14:sldIdLst>
            <p14:sldId id="338"/>
            <p14:sldId id="340"/>
            <p14:sldId id="344"/>
            <p14:sldId id="339"/>
            <p14:sldId id="342"/>
            <p14:sldId id="341"/>
            <p14:sldId id="346"/>
            <p14:sldId id="343"/>
            <p14:sldId id="347"/>
            <p14:sldId id="348"/>
            <p14:sldId id="3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FE7916-7275-4F3E-81CC-CC51DB9C8F50}" v="4" dt="2023-10-24T12:36:55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Kiel Christensen" userId="b520caba-72e5-4580-8e68-2e5835cdcd52" providerId="ADAL" clId="{16E071C6-3A9A-469C-8C1A-BCD1C2A8CA94}"/>
    <pc:docChg chg="undo custSel modSld">
      <pc:chgData name="Andrea Kiel Christensen" userId="b520caba-72e5-4580-8e68-2e5835cdcd52" providerId="ADAL" clId="{16E071C6-3A9A-469C-8C1A-BCD1C2A8CA94}" dt="2022-04-22T15:25:19.953" v="143" actId="20577"/>
      <pc:docMkLst>
        <pc:docMk/>
      </pc:docMkLst>
      <pc:sldChg chg="modSp mod">
        <pc:chgData name="Andrea Kiel Christensen" userId="b520caba-72e5-4580-8e68-2e5835cdcd52" providerId="ADAL" clId="{16E071C6-3A9A-469C-8C1A-BCD1C2A8CA94}" dt="2022-04-22T15:25:19.953" v="143" actId="20577"/>
        <pc:sldMkLst>
          <pc:docMk/>
          <pc:sldMk cId="1380507706" sldId="338"/>
        </pc:sldMkLst>
        <pc:spChg chg="mod">
          <ac:chgData name="Andrea Kiel Christensen" userId="b520caba-72e5-4580-8e68-2e5835cdcd52" providerId="ADAL" clId="{16E071C6-3A9A-469C-8C1A-BCD1C2A8CA94}" dt="2022-04-22T15:25:06.411" v="104" actId="20577"/>
          <ac:spMkLst>
            <pc:docMk/>
            <pc:sldMk cId="1380507706" sldId="338"/>
            <ac:spMk id="8" creationId="{27F992EC-AE7D-4493-A5D4-67452BE14250}"/>
          </ac:spMkLst>
        </pc:spChg>
        <pc:spChg chg="mod">
          <ac:chgData name="Andrea Kiel Christensen" userId="b520caba-72e5-4580-8e68-2e5835cdcd52" providerId="ADAL" clId="{16E071C6-3A9A-469C-8C1A-BCD1C2A8CA94}" dt="2022-04-22T15:25:19.953" v="143" actId="20577"/>
          <ac:spMkLst>
            <pc:docMk/>
            <pc:sldMk cId="1380507706" sldId="338"/>
            <ac:spMk id="9" creationId="{8FCE1631-2E6C-405B-972A-FBA31333A6C8}"/>
          </ac:spMkLst>
        </pc:spChg>
      </pc:sldChg>
    </pc:docChg>
  </pc:docChgLst>
  <pc:docChgLst>
    <pc:chgData name="Rikke Kragelund Matthews" userId="S::rkm@cisu.dk::2c9f2c3d-07d7-4a4a-b042-a40473693d34" providerId="AD" clId="Web-{19306BEA-0559-47B9-3581-793487CB95F6}"/>
    <pc:docChg chg="modSld">
      <pc:chgData name="Rikke Kragelund Matthews" userId="S::rkm@cisu.dk::2c9f2c3d-07d7-4a4a-b042-a40473693d34" providerId="AD" clId="Web-{19306BEA-0559-47B9-3581-793487CB95F6}" dt="2022-02-04T08:19:56.919" v="0" actId="20577"/>
      <pc:docMkLst>
        <pc:docMk/>
      </pc:docMkLst>
      <pc:sldChg chg="modSp">
        <pc:chgData name="Rikke Kragelund Matthews" userId="S::rkm@cisu.dk::2c9f2c3d-07d7-4a4a-b042-a40473693d34" providerId="AD" clId="Web-{19306BEA-0559-47B9-3581-793487CB95F6}" dt="2022-02-04T08:19:56.919" v="0" actId="20577"/>
        <pc:sldMkLst>
          <pc:docMk/>
          <pc:sldMk cId="2432135798" sldId="340"/>
        </pc:sldMkLst>
        <pc:spChg chg="mod">
          <ac:chgData name="Rikke Kragelund Matthews" userId="S::rkm@cisu.dk::2c9f2c3d-07d7-4a4a-b042-a40473693d34" providerId="AD" clId="Web-{19306BEA-0559-47B9-3581-793487CB95F6}" dt="2022-02-04T08:19:56.919" v="0" actId="20577"/>
          <ac:spMkLst>
            <pc:docMk/>
            <pc:sldMk cId="2432135798" sldId="340"/>
            <ac:spMk id="3" creationId="{B4F93F93-A970-462A-A567-77E3C37BA182}"/>
          </ac:spMkLst>
        </pc:spChg>
      </pc:sldChg>
    </pc:docChg>
  </pc:docChgLst>
  <pc:docChgLst>
    <pc:chgData name="Mette Kjærtinge" userId="cb1d7cd3-8edb-419f-8e2d-8645df39825e" providerId="ADAL" clId="{F9ECB067-A28C-46F2-A994-1BEE167BEB13}"/>
    <pc:docChg chg="addSld modSection">
      <pc:chgData name="Mette Kjærtinge" userId="cb1d7cd3-8edb-419f-8e2d-8645df39825e" providerId="ADAL" clId="{F9ECB067-A28C-46F2-A994-1BEE167BEB13}" dt="2022-11-08T18:29:46.433" v="0" actId="680"/>
      <pc:docMkLst>
        <pc:docMk/>
      </pc:docMkLst>
      <pc:sldChg chg="new">
        <pc:chgData name="Mette Kjærtinge" userId="cb1d7cd3-8edb-419f-8e2d-8645df39825e" providerId="ADAL" clId="{F9ECB067-A28C-46F2-A994-1BEE167BEB13}" dt="2022-11-08T18:29:46.433" v="0" actId="680"/>
        <pc:sldMkLst>
          <pc:docMk/>
          <pc:sldMk cId="3525828613" sldId="341"/>
        </pc:sldMkLst>
      </pc:sldChg>
    </pc:docChg>
  </pc:docChgLst>
  <pc:docChgLst>
    <pc:chgData name="Rikke Kragelund Matthews" userId="S::rkm@cisu.dk::2c9f2c3d-07d7-4a4a-b042-a40473693d34" providerId="AD" clId="Web-{0E851231-F735-F44D-598F-E6FBEA304F6C}"/>
    <pc:docChg chg="modSld">
      <pc:chgData name="Rikke Kragelund Matthews" userId="S::rkm@cisu.dk::2c9f2c3d-07d7-4a4a-b042-a40473693d34" providerId="AD" clId="Web-{0E851231-F735-F44D-598F-E6FBEA304F6C}" dt="2022-02-04T08:19:44.057" v="0" actId="20577"/>
      <pc:docMkLst>
        <pc:docMk/>
      </pc:docMkLst>
      <pc:sldChg chg="modSp">
        <pc:chgData name="Rikke Kragelund Matthews" userId="S::rkm@cisu.dk::2c9f2c3d-07d7-4a4a-b042-a40473693d34" providerId="AD" clId="Web-{0E851231-F735-F44D-598F-E6FBEA304F6C}" dt="2022-02-04T08:19:44.057" v="0" actId="20577"/>
        <pc:sldMkLst>
          <pc:docMk/>
          <pc:sldMk cId="2432135798" sldId="340"/>
        </pc:sldMkLst>
        <pc:spChg chg="mod">
          <ac:chgData name="Rikke Kragelund Matthews" userId="S::rkm@cisu.dk::2c9f2c3d-07d7-4a4a-b042-a40473693d34" providerId="AD" clId="Web-{0E851231-F735-F44D-598F-E6FBEA304F6C}" dt="2022-02-04T08:19:44.057" v="0" actId="20577"/>
          <ac:spMkLst>
            <pc:docMk/>
            <pc:sldMk cId="2432135798" sldId="340"/>
            <ac:spMk id="3" creationId="{B4F93F93-A970-462A-A567-77E3C37BA182}"/>
          </ac:spMkLst>
        </pc:spChg>
      </pc:sldChg>
    </pc:docChg>
  </pc:docChgLst>
  <pc:docChgLst>
    <pc:chgData name="Signe Kold Andersen" userId="deb9a4d6-dabe-4842-9a2c-7f1a80892f58" providerId="ADAL" clId="{CF5E59A5-A5EA-4E64-B590-6193988D80E8}"/>
    <pc:docChg chg="undo custSel addSld delSld modSld modSection">
      <pc:chgData name="Signe Kold Andersen" userId="deb9a4d6-dabe-4842-9a2c-7f1a80892f58" providerId="ADAL" clId="{CF5E59A5-A5EA-4E64-B590-6193988D80E8}" dt="2023-05-15T11:14:00.130" v="109"/>
      <pc:docMkLst>
        <pc:docMk/>
      </pc:docMkLst>
      <pc:sldChg chg="add del">
        <pc:chgData name="Signe Kold Andersen" userId="deb9a4d6-dabe-4842-9a2c-7f1a80892f58" providerId="ADAL" clId="{CF5E59A5-A5EA-4E64-B590-6193988D80E8}" dt="2023-05-15T11:13:58.764" v="107" actId="47"/>
        <pc:sldMkLst>
          <pc:docMk/>
          <pc:sldMk cId="2509343548" sldId="339"/>
        </pc:sldMkLst>
      </pc:sldChg>
      <pc:sldChg chg="add del">
        <pc:chgData name="Signe Kold Andersen" userId="deb9a4d6-dabe-4842-9a2c-7f1a80892f58" providerId="ADAL" clId="{CF5E59A5-A5EA-4E64-B590-6193988D80E8}" dt="2023-05-15T11:13:58.397" v="106" actId="47"/>
        <pc:sldMkLst>
          <pc:docMk/>
          <pc:sldMk cId="2432135798" sldId="340"/>
        </pc:sldMkLst>
      </pc:sldChg>
      <pc:sldChg chg="add del">
        <pc:chgData name="Signe Kold Andersen" userId="deb9a4d6-dabe-4842-9a2c-7f1a80892f58" providerId="ADAL" clId="{CF5E59A5-A5EA-4E64-B590-6193988D80E8}" dt="2023-05-15T11:13:59.776" v="108" actId="47"/>
        <pc:sldMkLst>
          <pc:docMk/>
          <pc:sldMk cId="3525828613" sldId="341"/>
        </pc:sldMkLst>
      </pc:sldChg>
      <pc:sldChg chg="add del">
        <pc:chgData name="Signe Kold Andersen" userId="deb9a4d6-dabe-4842-9a2c-7f1a80892f58" providerId="ADAL" clId="{CF5E59A5-A5EA-4E64-B590-6193988D80E8}" dt="2023-05-15T11:14:00.130" v="109"/>
        <pc:sldMkLst>
          <pc:docMk/>
          <pc:sldMk cId="2099543425" sldId="346"/>
        </pc:sldMkLst>
      </pc:sldChg>
      <pc:sldChg chg="add del">
        <pc:chgData name="Signe Kold Andersen" userId="deb9a4d6-dabe-4842-9a2c-7f1a80892f58" providerId="ADAL" clId="{CF5E59A5-A5EA-4E64-B590-6193988D80E8}" dt="2023-05-15T11:14:00.130" v="109"/>
        <pc:sldMkLst>
          <pc:docMk/>
          <pc:sldMk cId="1544884371" sldId="347"/>
        </pc:sldMkLst>
      </pc:sldChg>
      <pc:sldChg chg="modSp add del mod">
        <pc:chgData name="Signe Kold Andersen" userId="deb9a4d6-dabe-4842-9a2c-7f1a80892f58" providerId="ADAL" clId="{CF5E59A5-A5EA-4E64-B590-6193988D80E8}" dt="2023-05-15T11:14:00.130" v="109"/>
        <pc:sldMkLst>
          <pc:docMk/>
          <pc:sldMk cId="2168069283" sldId="354"/>
        </pc:sldMkLst>
        <pc:spChg chg="mod">
          <ac:chgData name="Signe Kold Andersen" userId="deb9a4d6-dabe-4842-9a2c-7f1a80892f58" providerId="ADAL" clId="{CF5E59A5-A5EA-4E64-B590-6193988D80E8}" dt="2023-05-15T11:13:58.073" v="105" actId="20577"/>
          <ac:spMkLst>
            <pc:docMk/>
            <pc:sldMk cId="2168069283" sldId="354"/>
            <ac:spMk id="3" creationId="{0CB448BB-8697-EF7F-458F-57D1BD6A4A6B}"/>
          </ac:spMkLst>
        </pc:spChg>
      </pc:sldChg>
      <pc:sldChg chg="add del">
        <pc:chgData name="Signe Kold Andersen" userId="deb9a4d6-dabe-4842-9a2c-7f1a80892f58" providerId="ADAL" clId="{CF5E59A5-A5EA-4E64-B590-6193988D80E8}" dt="2023-05-15T11:14:00.130" v="109"/>
        <pc:sldMkLst>
          <pc:docMk/>
          <pc:sldMk cId="1002035051" sldId="355"/>
        </pc:sldMkLst>
      </pc:sldChg>
      <pc:sldChg chg="modSp add del mod">
        <pc:chgData name="Signe Kold Andersen" userId="deb9a4d6-dabe-4842-9a2c-7f1a80892f58" providerId="ADAL" clId="{CF5E59A5-A5EA-4E64-B590-6193988D80E8}" dt="2023-05-15T11:14:00.130" v="109"/>
        <pc:sldMkLst>
          <pc:docMk/>
          <pc:sldMk cId="1589551231" sldId="356"/>
        </pc:sldMkLst>
        <pc:spChg chg="mod">
          <ac:chgData name="Signe Kold Andersen" userId="deb9a4d6-dabe-4842-9a2c-7f1a80892f58" providerId="ADAL" clId="{CF5E59A5-A5EA-4E64-B590-6193988D80E8}" dt="2023-05-15T11:13:57.168" v="102" actId="20577"/>
          <ac:spMkLst>
            <pc:docMk/>
            <pc:sldMk cId="1589551231" sldId="356"/>
            <ac:spMk id="3" creationId="{0CB448BB-8697-EF7F-458F-57D1BD6A4A6B}"/>
          </ac:spMkLst>
        </pc:spChg>
      </pc:sldChg>
      <pc:sldChg chg="add del">
        <pc:chgData name="Signe Kold Andersen" userId="deb9a4d6-dabe-4842-9a2c-7f1a80892f58" providerId="ADAL" clId="{CF5E59A5-A5EA-4E64-B590-6193988D80E8}" dt="2023-05-15T11:14:00.130" v="109"/>
        <pc:sldMkLst>
          <pc:docMk/>
          <pc:sldMk cId="2685275032" sldId="357"/>
        </pc:sldMkLst>
      </pc:sldChg>
    </pc:docChg>
  </pc:docChgLst>
  <pc:docChgLst>
    <pc:chgData name="Marie Kirketerp Frandsen" userId="f3428476-21e7-4a39-b32e-46945ee45be2" providerId="ADAL" clId="{71FE7916-7275-4F3E-81CC-CC51DB9C8F50}"/>
    <pc:docChg chg="undo custSel addSld delSld modSld sldOrd modSection">
      <pc:chgData name="Marie Kirketerp Frandsen" userId="f3428476-21e7-4a39-b32e-46945ee45be2" providerId="ADAL" clId="{71FE7916-7275-4F3E-81CC-CC51DB9C8F50}" dt="2023-10-24T12:40:21.808" v="3220" actId="20577"/>
      <pc:docMkLst>
        <pc:docMk/>
      </pc:docMkLst>
      <pc:sldChg chg="modSp mod">
        <pc:chgData name="Marie Kirketerp Frandsen" userId="f3428476-21e7-4a39-b32e-46945ee45be2" providerId="ADAL" clId="{71FE7916-7275-4F3E-81CC-CC51DB9C8F50}" dt="2023-10-24T12:14:26.161" v="2508" actId="20577"/>
        <pc:sldMkLst>
          <pc:docMk/>
          <pc:sldMk cId="1380507706" sldId="338"/>
        </pc:sldMkLst>
        <pc:spChg chg="mod">
          <ac:chgData name="Marie Kirketerp Frandsen" userId="f3428476-21e7-4a39-b32e-46945ee45be2" providerId="ADAL" clId="{71FE7916-7275-4F3E-81CC-CC51DB9C8F50}" dt="2023-10-24T11:14:50.414" v="149" actId="20577"/>
          <ac:spMkLst>
            <pc:docMk/>
            <pc:sldMk cId="1380507706" sldId="338"/>
            <ac:spMk id="8" creationId="{27F992EC-AE7D-4493-A5D4-67452BE14250}"/>
          </ac:spMkLst>
        </pc:spChg>
        <pc:spChg chg="mod">
          <ac:chgData name="Marie Kirketerp Frandsen" userId="f3428476-21e7-4a39-b32e-46945ee45be2" providerId="ADAL" clId="{71FE7916-7275-4F3E-81CC-CC51DB9C8F50}" dt="2023-10-24T12:14:26.161" v="2508" actId="20577"/>
          <ac:spMkLst>
            <pc:docMk/>
            <pc:sldMk cId="1380507706" sldId="338"/>
            <ac:spMk id="9" creationId="{8FCE1631-2E6C-405B-972A-FBA31333A6C8}"/>
          </ac:spMkLst>
        </pc:spChg>
        <pc:spChg chg="mod">
          <ac:chgData name="Marie Kirketerp Frandsen" userId="f3428476-21e7-4a39-b32e-46945ee45be2" providerId="ADAL" clId="{71FE7916-7275-4F3E-81CC-CC51DB9C8F50}" dt="2023-10-24T12:14:15.260" v="2484" actId="113"/>
          <ac:spMkLst>
            <pc:docMk/>
            <pc:sldMk cId="1380507706" sldId="338"/>
            <ac:spMk id="10" creationId="{14C820EB-DE22-484C-9247-7DD2848EE75B}"/>
          </ac:spMkLst>
        </pc:spChg>
      </pc:sldChg>
      <pc:sldChg chg="modSp mod">
        <pc:chgData name="Marie Kirketerp Frandsen" userId="f3428476-21e7-4a39-b32e-46945ee45be2" providerId="ADAL" clId="{71FE7916-7275-4F3E-81CC-CC51DB9C8F50}" dt="2023-10-24T12:14:08.063" v="2483" actId="20577"/>
        <pc:sldMkLst>
          <pc:docMk/>
          <pc:sldMk cId="2509343548" sldId="339"/>
        </pc:sldMkLst>
        <pc:spChg chg="mod">
          <ac:chgData name="Marie Kirketerp Frandsen" userId="f3428476-21e7-4a39-b32e-46945ee45be2" providerId="ADAL" clId="{71FE7916-7275-4F3E-81CC-CC51DB9C8F50}" dt="2023-10-24T11:23:00.966" v="492" actId="27636"/>
          <ac:spMkLst>
            <pc:docMk/>
            <pc:sldMk cId="2509343548" sldId="339"/>
            <ac:spMk id="2" creationId="{67AEBB86-BE0E-430B-9164-B0EBBFE3BBFE}"/>
          </ac:spMkLst>
        </pc:spChg>
        <pc:spChg chg="mod">
          <ac:chgData name="Marie Kirketerp Frandsen" userId="f3428476-21e7-4a39-b32e-46945ee45be2" providerId="ADAL" clId="{71FE7916-7275-4F3E-81CC-CC51DB9C8F50}" dt="2023-10-24T12:14:08.063" v="2483" actId="20577"/>
          <ac:spMkLst>
            <pc:docMk/>
            <pc:sldMk cId="2509343548" sldId="339"/>
            <ac:spMk id="3" creationId="{BB0AF7C5-E71D-4D7D-A9F0-043DECF36782}"/>
          </ac:spMkLst>
        </pc:spChg>
        <pc:spChg chg="mod">
          <ac:chgData name="Marie Kirketerp Frandsen" userId="f3428476-21e7-4a39-b32e-46945ee45be2" providerId="ADAL" clId="{71FE7916-7275-4F3E-81CC-CC51DB9C8F50}" dt="2023-10-24T11:22:55.161" v="477" actId="20577"/>
          <ac:spMkLst>
            <pc:docMk/>
            <pc:sldMk cId="2509343548" sldId="339"/>
            <ac:spMk id="7" creationId="{8D8734E0-D95A-41CD-A295-BD61F2FBCC8C}"/>
          </ac:spMkLst>
        </pc:spChg>
      </pc:sldChg>
      <pc:sldChg chg="modSp mod">
        <pc:chgData name="Marie Kirketerp Frandsen" userId="f3428476-21e7-4a39-b32e-46945ee45be2" providerId="ADAL" clId="{71FE7916-7275-4F3E-81CC-CC51DB9C8F50}" dt="2023-10-24T11:23:40.083" v="503" actId="1076"/>
        <pc:sldMkLst>
          <pc:docMk/>
          <pc:sldMk cId="2432135798" sldId="340"/>
        </pc:sldMkLst>
        <pc:spChg chg="mod">
          <ac:chgData name="Marie Kirketerp Frandsen" userId="f3428476-21e7-4a39-b32e-46945ee45be2" providerId="ADAL" clId="{71FE7916-7275-4F3E-81CC-CC51DB9C8F50}" dt="2023-10-24T11:23:40.083" v="503" actId="1076"/>
          <ac:spMkLst>
            <pc:docMk/>
            <pc:sldMk cId="2432135798" sldId="340"/>
            <ac:spMk id="3" creationId="{B4F93F93-A970-462A-A567-77E3C37BA182}"/>
          </ac:spMkLst>
        </pc:spChg>
        <pc:spChg chg="mod">
          <ac:chgData name="Marie Kirketerp Frandsen" userId="f3428476-21e7-4a39-b32e-46945ee45be2" providerId="ADAL" clId="{71FE7916-7275-4F3E-81CC-CC51DB9C8F50}" dt="2023-10-24T11:15:01.622" v="168" actId="20577"/>
          <ac:spMkLst>
            <pc:docMk/>
            <pc:sldMk cId="2432135798" sldId="340"/>
            <ac:spMk id="7" creationId="{760F30B6-42BA-4216-A36E-A0E0C60E1A76}"/>
          </ac:spMkLst>
        </pc:spChg>
      </pc:sldChg>
      <pc:sldChg chg="addSp modSp mod">
        <pc:chgData name="Marie Kirketerp Frandsen" userId="f3428476-21e7-4a39-b32e-46945ee45be2" providerId="ADAL" clId="{71FE7916-7275-4F3E-81CC-CC51DB9C8F50}" dt="2023-10-24T11:30:55.318" v="673" actId="20577"/>
        <pc:sldMkLst>
          <pc:docMk/>
          <pc:sldMk cId="3525828613" sldId="341"/>
        </pc:sldMkLst>
        <pc:spChg chg="mod">
          <ac:chgData name="Marie Kirketerp Frandsen" userId="f3428476-21e7-4a39-b32e-46945ee45be2" providerId="ADAL" clId="{71FE7916-7275-4F3E-81CC-CC51DB9C8F50}" dt="2023-10-24T11:30:55.318" v="673" actId="20577"/>
          <ac:spMkLst>
            <pc:docMk/>
            <pc:sldMk cId="3525828613" sldId="341"/>
            <ac:spMk id="2" creationId="{9614D27E-4E2D-77E9-9145-59700391BF18}"/>
          </ac:spMkLst>
        </pc:spChg>
        <pc:spChg chg="mod">
          <ac:chgData name="Marie Kirketerp Frandsen" userId="f3428476-21e7-4a39-b32e-46945ee45be2" providerId="ADAL" clId="{71FE7916-7275-4F3E-81CC-CC51DB9C8F50}" dt="2023-10-24T11:29:10.700" v="669" actId="27636"/>
          <ac:spMkLst>
            <pc:docMk/>
            <pc:sldMk cId="3525828613" sldId="341"/>
            <ac:spMk id="3" creationId="{AD817584-BD64-1674-B426-63808CCA5444}"/>
          </ac:spMkLst>
        </pc:spChg>
        <pc:picChg chg="add mod">
          <ac:chgData name="Marie Kirketerp Frandsen" userId="f3428476-21e7-4a39-b32e-46945ee45be2" providerId="ADAL" clId="{71FE7916-7275-4F3E-81CC-CC51DB9C8F50}" dt="2023-10-24T11:26:42.802" v="505" actId="1076"/>
          <ac:picMkLst>
            <pc:docMk/>
            <pc:sldMk cId="3525828613" sldId="341"/>
            <ac:picMk id="9" creationId="{96C8FE48-7E59-9E11-E595-5F869A004F29}"/>
          </ac:picMkLst>
        </pc:picChg>
      </pc:sldChg>
      <pc:sldChg chg="addSp modSp new mod">
        <pc:chgData name="Marie Kirketerp Frandsen" userId="f3428476-21e7-4a39-b32e-46945ee45be2" providerId="ADAL" clId="{71FE7916-7275-4F3E-81CC-CC51DB9C8F50}" dt="2023-10-24T11:37:22.837" v="690" actId="20577"/>
        <pc:sldMkLst>
          <pc:docMk/>
          <pc:sldMk cId="110860834" sldId="342"/>
        </pc:sldMkLst>
        <pc:spChg chg="mod">
          <ac:chgData name="Marie Kirketerp Frandsen" userId="f3428476-21e7-4a39-b32e-46945ee45be2" providerId="ADAL" clId="{71FE7916-7275-4F3E-81CC-CC51DB9C8F50}" dt="2023-10-24T11:37:22.837" v="690" actId="20577"/>
          <ac:spMkLst>
            <pc:docMk/>
            <pc:sldMk cId="110860834" sldId="342"/>
            <ac:spMk id="6" creationId="{02943B19-004C-C6BE-D6DD-DC3B6984C510}"/>
          </ac:spMkLst>
        </pc:spChg>
        <pc:picChg chg="add mod">
          <ac:chgData name="Marie Kirketerp Frandsen" userId="f3428476-21e7-4a39-b32e-46945ee45be2" providerId="ADAL" clId="{71FE7916-7275-4F3E-81CC-CC51DB9C8F50}" dt="2023-10-24T11:37:15.615" v="677" actId="14100"/>
          <ac:picMkLst>
            <pc:docMk/>
            <pc:sldMk cId="110860834" sldId="342"/>
            <ac:picMk id="8" creationId="{89BC0B06-2DC9-97BE-09B9-2925B9DA461B}"/>
          </ac:picMkLst>
        </pc:picChg>
      </pc:sldChg>
      <pc:sldChg chg="modSp new mod ord">
        <pc:chgData name="Marie Kirketerp Frandsen" userId="f3428476-21e7-4a39-b32e-46945ee45be2" providerId="ADAL" clId="{71FE7916-7275-4F3E-81CC-CC51DB9C8F50}" dt="2023-10-24T12:13:18.003" v="2476" actId="20577"/>
        <pc:sldMkLst>
          <pc:docMk/>
          <pc:sldMk cId="1215421203" sldId="343"/>
        </pc:sldMkLst>
        <pc:spChg chg="mod">
          <ac:chgData name="Marie Kirketerp Frandsen" userId="f3428476-21e7-4a39-b32e-46945ee45be2" providerId="ADAL" clId="{71FE7916-7275-4F3E-81CC-CC51DB9C8F50}" dt="2023-10-24T12:11:37.945" v="2208" actId="20577"/>
          <ac:spMkLst>
            <pc:docMk/>
            <pc:sldMk cId="1215421203" sldId="343"/>
            <ac:spMk id="2" creationId="{8CF752A7-2C3D-E116-D7D6-28D0B08F9BCB}"/>
          </ac:spMkLst>
        </pc:spChg>
        <pc:spChg chg="mod">
          <ac:chgData name="Marie Kirketerp Frandsen" userId="f3428476-21e7-4a39-b32e-46945ee45be2" providerId="ADAL" clId="{71FE7916-7275-4F3E-81CC-CC51DB9C8F50}" dt="2023-10-24T12:13:18.003" v="2476" actId="20577"/>
          <ac:spMkLst>
            <pc:docMk/>
            <pc:sldMk cId="1215421203" sldId="343"/>
            <ac:spMk id="3" creationId="{DF3155FE-61F9-5EC5-E700-102570103E6C}"/>
          </ac:spMkLst>
        </pc:spChg>
        <pc:spChg chg="mod">
          <ac:chgData name="Marie Kirketerp Frandsen" userId="f3428476-21e7-4a39-b32e-46945ee45be2" providerId="ADAL" clId="{71FE7916-7275-4F3E-81CC-CC51DB9C8F50}" dt="2023-10-24T11:38:15.917" v="711" actId="20577"/>
          <ac:spMkLst>
            <pc:docMk/>
            <pc:sldMk cId="1215421203" sldId="343"/>
            <ac:spMk id="7" creationId="{CF671750-945F-384C-74EC-6C6065DA6924}"/>
          </ac:spMkLst>
        </pc:spChg>
      </pc:sldChg>
      <pc:sldChg chg="new del">
        <pc:chgData name="Marie Kirketerp Frandsen" userId="f3428476-21e7-4a39-b32e-46945ee45be2" providerId="ADAL" clId="{71FE7916-7275-4F3E-81CC-CC51DB9C8F50}" dt="2023-10-24T11:37:57.078" v="693" actId="2696"/>
        <pc:sldMkLst>
          <pc:docMk/>
          <pc:sldMk cId="3762904160" sldId="343"/>
        </pc:sldMkLst>
      </pc:sldChg>
      <pc:sldChg chg="modSp new mod">
        <pc:chgData name="Marie Kirketerp Frandsen" userId="f3428476-21e7-4a39-b32e-46945ee45be2" providerId="ADAL" clId="{71FE7916-7275-4F3E-81CC-CC51DB9C8F50}" dt="2023-10-24T11:38:28.789" v="727" actId="20577"/>
        <pc:sldMkLst>
          <pc:docMk/>
          <pc:sldMk cId="1650306124" sldId="344"/>
        </pc:sldMkLst>
        <pc:spChg chg="mod">
          <ac:chgData name="Marie Kirketerp Frandsen" userId="f3428476-21e7-4a39-b32e-46945ee45be2" providerId="ADAL" clId="{71FE7916-7275-4F3E-81CC-CC51DB9C8F50}" dt="2023-10-24T11:38:28.789" v="727" actId="20577"/>
          <ac:spMkLst>
            <pc:docMk/>
            <pc:sldMk cId="1650306124" sldId="344"/>
            <ac:spMk id="2" creationId="{96DDC24C-AE9E-D28A-EC74-581219E66F90}"/>
          </ac:spMkLst>
        </pc:spChg>
      </pc:sldChg>
      <pc:sldChg chg="new del">
        <pc:chgData name="Marie Kirketerp Frandsen" userId="f3428476-21e7-4a39-b32e-46945ee45be2" providerId="ADAL" clId="{71FE7916-7275-4F3E-81CC-CC51DB9C8F50}" dt="2023-10-24T11:37:59.531" v="694" actId="2696"/>
        <pc:sldMkLst>
          <pc:docMk/>
          <pc:sldMk cId="2852068646" sldId="344"/>
        </pc:sldMkLst>
      </pc:sldChg>
      <pc:sldChg chg="add del">
        <pc:chgData name="Marie Kirketerp Frandsen" userId="f3428476-21e7-4a39-b32e-46945ee45be2" providerId="ADAL" clId="{71FE7916-7275-4F3E-81CC-CC51DB9C8F50}" dt="2023-10-24T12:00:40.771" v="1353" actId="2696"/>
        <pc:sldMkLst>
          <pc:docMk/>
          <pc:sldMk cId="2514232004" sldId="345"/>
        </pc:sldMkLst>
      </pc:sldChg>
      <pc:sldChg chg="modSp new mod">
        <pc:chgData name="Marie Kirketerp Frandsen" userId="f3428476-21e7-4a39-b32e-46945ee45be2" providerId="ADAL" clId="{71FE7916-7275-4F3E-81CC-CC51DB9C8F50}" dt="2023-10-24T12:14:55.511" v="2514" actId="20577"/>
        <pc:sldMkLst>
          <pc:docMk/>
          <pc:sldMk cId="2256644419" sldId="346"/>
        </pc:sldMkLst>
        <pc:spChg chg="mod">
          <ac:chgData name="Marie Kirketerp Frandsen" userId="f3428476-21e7-4a39-b32e-46945ee45be2" providerId="ADAL" clId="{71FE7916-7275-4F3E-81CC-CC51DB9C8F50}" dt="2023-10-24T12:05:07.284" v="1748" actId="1076"/>
          <ac:spMkLst>
            <pc:docMk/>
            <pc:sldMk cId="2256644419" sldId="346"/>
            <ac:spMk id="2" creationId="{43B8C64F-F290-25D2-362D-3FD6CF25F9BB}"/>
          </ac:spMkLst>
        </pc:spChg>
        <pc:spChg chg="mod">
          <ac:chgData name="Marie Kirketerp Frandsen" userId="f3428476-21e7-4a39-b32e-46945ee45be2" providerId="ADAL" clId="{71FE7916-7275-4F3E-81CC-CC51DB9C8F50}" dt="2023-10-24T12:10:09.623" v="2149" actId="20577"/>
          <ac:spMkLst>
            <pc:docMk/>
            <pc:sldMk cId="2256644419" sldId="346"/>
            <ac:spMk id="3" creationId="{69C548AA-67C8-3D8A-AAF2-198711337685}"/>
          </ac:spMkLst>
        </pc:spChg>
        <pc:spChg chg="mod">
          <ac:chgData name="Marie Kirketerp Frandsen" userId="f3428476-21e7-4a39-b32e-46945ee45be2" providerId="ADAL" clId="{71FE7916-7275-4F3E-81CC-CC51DB9C8F50}" dt="2023-10-24T12:14:55.511" v="2514" actId="20577"/>
          <ac:spMkLst>
            <pc:docMk/>
            <pc:sldMk cId="2256644419" sldId="346"/>
            <ac:spMk id="4" creationId="{8E0799C3-0EFD-7EAE-78DC-403AB50B4B0D}"/>
          </ac:spMkLst>
        </pc:spChg>
        <pc:spChg chg="mod">
          <ac:chgData name="Marie Kirketerp Frandsen" userId="f3428476-21e7-4a39-b32e-46945ee45be2" providerId="ADAL" clId="{71FE7916-7275-4F3E-81CC-CC51DB9C8F50}" dt="2023-10-24T12:00:52.282" v="1389" actId="20577"/>
          <ac:spMkLst>
            <pc:docMk/>
            <pc:sldMk cId="2256644419" sldId="346"/>
            <ac:spMk id="8" creationId="{2ECCC3AC-6DDA-0546-9DE8-EF4FCFED6E2D}"/>
          </ac:spMkLst>
        </pc:spChg>
      </pc:sldChg>
      <pc:sldChg chg="addSp modSp new mod">
        <pc:chgData name="Marie Kirketerp Frandsen" userId="f3428476-21e7-4a39-b32e-46945ee45be2" providerId="ADAL" clId="{71FE7916-7275-4F3E-81CC-CC51DB9C8F50}" dt="2023-10-24T12:35:19.371" v="2853" actId="1076"/>
        <pc:sldMkLst>
          <pc:docMk/>
          <pc:sldMk cId="3804275148" sldId="347"/>
        </pc:sldMkLst>
        <pc:spChg chg="mod">
          <ac:chgData name="Marie Kirketerp Frandsen" userId="f3428476-21e7-4a39-b32e-46945ee45be2" providerId="ADAL" clId="{71FE7916-7275-4F3E-81CC-CC51DB9C8F50}" dt="2023-10-24T12:34:57.970" v="2850" actId="113"/>
          <ac:spMkLst>
            <pc:docMk/>
            <pc:sldMk cId="3804275148" sldId="347"/>
            <ac:spMk id="2" creationId="{88104AEC-0222-B439-B7CD-4DFC3A82E904}"/>
          </ac:spMkLst>
        </pc:spChg>
        <pc:spChg chg="mod">
          <ac:chgData name="Marie Kirketerp Frandsen" userId="f3428476-21e7-4a39-b32e-46945ee45be2" providerId="ADAL" clId="{71FE7916-7275-4F3E-81CC-CC51DB9C8F50}" dt="2023-10-24T12:31:03.769" v="2539" actId="20577"/>
          <ac:spMkLst>
            <pc:docMk/>
            <pc:sldMk cId="3804275148" sldId="347"/>
            <ac:spMk id="6" creationId="{02E017CB-0660-9906-6EE4-A45355A76636}"/>
          </ac:spMkLst>
        </pc:spChg>
        <pc:spChg chg="add mod">
          <ac:chgData name="Marie Kirketerp Frandsen" userId="f3428476-21e7-4a39-b32e-46945ee45be2" providerId="ADAL" clId="{71FE7916-7275-4F3E-81CC-CC51DB9C8F50}" dt="2023-10-24T12:35:04.958" v="2851" actId="20577"/>
          <ac:spMkLst>
            <pc:docMk/>
            <pc:sldMk cId="3804275148" sldId="347"/>
            <ac:spMk id="9" creationId="{5DFD5356-C806-041B-A95C-26B740DB8E8C}"/>
          </ac:spMkLst>
        </pc:spChg>
        <pc:picChg chg="add mod">
          <ac:chgData name="Marie Kirketerp Frandsen" userId="f3428476-21e7-4a39-b32e-46945ee45be2" providerId="ADAL" clId="{71FE7916-7275-4F3E-81CC-CC51DB9C8F50}" dt="2023-10-24T12:35:19.371" v="2853" actId="1076"/>
          <ac:picMkLst>
            <pc:docMk/>
            <pc:sldMk cId="3804275148" sldId="347"/>
            <ac:picMk id="8" creationId="{556F6C1A-C649-060F-9C4B-2B719DE6C629}"/>
          </ac:picMkLst>
        </pc:picChg>
      </pc:sldChg>
      <pc:sldChg chg="addSp delSp modSp new mod">
        <pc:chgData name="Marie Kirketerp Frandsen" userId="f3428476-21e7-4a39-b32e-46945ee45be2" providerId="ADAL" clId="{71FE7916-7275-4F3E-81CC-CC51DB9C8F50}" dt="2023-10-24T12:39:07.867" v="3069" actId="20577"/>
        <pc:sldMkLst>
          <pc:docMk/>
          <pc:sldMk cId="752814394" sldId="348"/>
        </pc:sldMkLst>
        <pc:spChg chg="mod">
          <ac:chgData name="Marie Kirketerp Frandsen" userId="f3428476-21e7-4a39-b32e-46945ee45be2" providerId="ADAL" clId="{71FE7916-7275-4F3E-81CC-CC51DB9C8F50}" dt="2023-10-24T12:39:07.329" v="3068" actId="20577"/>
          <ac:spMkLst>
            <pc:docMk/>
            <pc:sldMk cId="752814394" sldId="348"/>
            <ac:spMk id="2" creationId="{66DE54DB-BF37-0568-80EF-CDE7A7C3B9C0}"/>
          </ac:spMkLst>
        </pc:spChg>
        <pc:spChg chg="mod">
          <ac:chgData name="Marie Kirketerp Frandsen" userId="f3428476-21e7-4a39-b32e-46945ee45be2" providerId="ADAL" clId="{71FE7916-7275-4F3E-81CC-CC51DB9C8F50}" dt="2023-10-24T12:35:54.284" v="2885" actId="20577"/>
          <ac:spMkLst>
            <pc:docMk/>
            <pc:sldMk cId="752814394" sldId="348"/>
            <ac:spMk id="7" creationId="{FE1C4443-0E5C-02CD-582E-E3A71955859A}"/>
          </ac:spMkLst>
        </pc:spChg>
        <pc:spChg chg="add del mod">
          <ac:chgData name="Marie Kirketerp Frandsen" userId="f3428476-21e7-4a39-b32e-46945ee45be2" providerId="ADAL" clId="{71FE7916-7275-4F3E-81CC-CC51DB9C8F50}" dt="2023-10-24T12:39:07.867" v="3069" actId="20577"/>
          <ac:spMkLst>
            <pc:docMk/>
            <pc:sldMk cId="752814394" sldId="348"/>
            <ac:spMk id="8" creationId="{C952BABE-A063-3C5C-02C5-77CAB65EA172}"/>
          </ac:spMkLst>
        </pc:spChg>
      </pc:sldChg>
      <pc:sldChg chg="modSp new mod">
        <pc:chgData name="Marie Kirketerp Frandsen" userId="f3428476-21e7-4a39-b32e-46945ee45be2" providerId="ADAL" clId="{71FE7916-7275-4F3E-81CC-CC51DB9C8F50}" dt="2023-10-24T12:40:21.808" v="3220" actId="20577"/>
        <pc:sldMkLst>
          <pc:docMk/>
          <pc:sldMk cId="1298517635" sldId="349"/>
        </pc:sldMkLst>
        <pc:spChg chg="mod">
          <ac:chgData name="Marie Kirketerp Frandsen" userId="f3428476-21e7-4a39-b32e-46945ee45be2" providerId="ADAL" clId="{71FE7916-7275-4F3E-81CC-CC51DB9C8F50}" dt="2023-10-24T12:40:03.055" v="3161" actId="20577"/>
          <ac:spMkLst>
            <pc:docMk/>
            <pc:sldMk cId="1298517635" sldId="349"/>
            <ac:spMk id="2" creationId="{C7EE3D63-5C7A-58C6-5E12-2297A5A4186F}"/>
          </ac:spMkLst>
        </pc:spChg>
        <pc:spChg chg="mod">
          <ac:chgData name="Marie Kirketerp Frandsen" userId="f3428476-21e7-4a39-b32e-46945ee45be2" providerId="ADAL" clId="{71FE7916-7275-4F3E-81CC-CC51DB9C8F50}" dt="2023-10-24T12:40:21.808" v="3220" actId="20577"/>
          <ac:spMkLst>
            <pc:docMk/>
            <pc:sldMk cId="1298517635" sldId="349"/>
            <ac:spMk id="3" creationId="{7EBFF865-DC70-A105-416C-5A504C2C30EC}"/>
          </ac:spMkLst>
        </pc:spChg>
      </pc:sldChg>
    </pc:docChg>
  </pc:docChgLst>
  <pc:docChgLst>
    <pc:chgData name="Camilla Bøgelund" userId="S::cb@cisu.dk::4858a2a6-96ab-4cf6-9d7c-e0d2cae28265" providerId="AD" clId="Web-{15151DBA-603B-4AF1-B635-81198E59C0EE}"/>
    <pc:docChg chg="modSld">
      <pc:chgData name="Camilla Bøgelund" userId="S::cb@cisu.dk::4858a2a6-96ab-4cf6-9d7c-e0d2cae28265" providerId="AD" clId="Web-{15151DBA-603B-4AF1-B635-81198E59C0EE}" dt="2022-04-29T10:53:22.082" v="16" actId="20577"/>
      <pc:docMkLst>
        <pc:docMk/>
      </pc:docMkLst>
      <pc:sldChg chg="modSp">
        <pc:chgData name="Camilla Bøgelund" userId="S::cb@cisu.dk::4858a2a6-96ab-4cf6-9d7c-e0d2cae28265" providerId="AD" clId="Web-{15151DBA-603B-4AF1-B635-81198E59C0EE}" dt="2022-04-29T10:53:22.082" v="16" actId="20577"/>
        <pc:sldMkLst>
          <pc:docMk/>
          <pc:sldMk cId="1380507706" sldId="338"/>
        </pc:sldMkLst>
        <pc:spChg chg="mod">
          <ac:chgData name="Camilla Bøgelund" userId="S::cb@cisu.dk::4858a2a6-96ab-4cf6-9d7c-e0d2cae28265" providerId="AD" clId="Web-{15151DBA-603B-4AF1-B635-81198E59C0EE}" dt="2022-04-29T10:53:22.082" v="16" actId="20577"/>
          <ac:spMkLst>
            <pc:docMk/>
            <pc:sldMk cId="1380507706" sldId="338"/>
            <ac:spMk id="10" creationId="{14C820EB-DE22-484C-9247-7DD2848EE7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72C6B0-147E-8547-B75F-C8C5144EA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5A69F1-4A3D-3140-B109-43D38CC0A5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927D7-1AF9-674C-B8B6-175EADFF6402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18E4B-44A2-7D46-8157-6CEB34E9D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BD698-EAA1-3040-96D3-999FB4C8CC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C80B8-BDD6-CC45-A40E-F3923AB670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2178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Click to add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0CE4-225E-5345-8CD4-6F4C9921F348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F80CC-40C3-B748-9591-3B889CAC77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87599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407B7C-D833-CE46-BE7D-A2C92E4FB1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22B9B0D-463B-5943-BDEC-8DCB9B88A3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7658" y="903768"/>
            <a:ext cx="10336612" cy="1405092"/>
          </a:xfrm>
        </p:spPr>
        <p:txBody>
          <a:bodyPr lIns="360000" tIns="360000" rIns="0" bIns="360000" anchor="b">
            <a:normAutofit/>
          </a:bodyPr>
          <a:lstStyle>
            <a:lvl1pPr algn="r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slide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9A37907-CE47-1749-8EAE-7A0F78246B3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633012" y="0"/>
            <a:ext cx="2671258" cy="903768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r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0BE8-30D9-F149-AF9D-13C97719A1D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0" y="2308860"/>
            <a:ext cx="12192000" cy="3276931"/>
          </a:xfrm>
        </p:spPr>
        <p:txBody>
          <a:bodyPr lIns="360000" tIns="0" rIns="360000" bIns="0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6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260330"/>
            <a:ext cx="10653003" cy="1280484"/>
          </a:xfrm>
        </p:spPr>
        <p:txBody>
          <a:bodyPr lIns="360000" tIns="360000" rIns="360000" bIns="36000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259931"/>
            <a:ext cx="10653003" cy="3630795"/>
          </a:xfrm>
        </p:spPr>
        <p:txBody>
          <a:bodyPr lIns="360000" tIns="0" rIns="36000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42A3B86-93C6-AA4C-A338-21E6B52919E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5490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9D7E14D-6D1A-2347-979E-06400D2C2D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1" y="3034800"/>
            <a:ext cx="10653001" cy="1504844"/>
          </a:xfrm>
        </p:spPr>
        <p:txBody>
          <a:bodyPr lIns="360000" tIns="360000" rIns="360000" bIns="360000" anchor="b">
            <a:normAutofit/>
          </a:bodyPr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header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1" y="4541417"/>
            <a:ext cx="10653001" cy="600556"/>
          </a:xfrm>
        </p:spPr>
        <p:txBody>
          <a:bodyPr lIns="360000" tIns="0" rIns="360000" bIns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AA17DD3-79FF-5144-80DD-D348BB0E348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85198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Two content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864" y="2228003"/>
            <a:ext cx="5199369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9" y="2228004"/>
            <a:ext cx="5210216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70B3DBF-DD88-4C44-A2C7-0CE0838F7B0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9068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260000"/>
            <a:ext cx="10653003" cy="901864"/>
          </a:xfrm>
        </p:spPr>
        <p:txBody>
          <a:bodyPr lIns="360000" tIns="360000" rIns="360000" bIns="0" anchor="t" anchorCtr="0"/>
          <a:lstStyle/>
          <a:p>
            <a:r>
              <a:rPr lang="en-GB" dirty="0"/>
              <a:t>Title only layout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9C4336D-9C84-D846-907C-433A0250841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39720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E72BD80-E9E2-0044-9D82-48A6DB0FB3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8969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1" y="5263200"/>
            <a:ext cx="4715500" cy="689514"/>
          </a:xfrm>
        </p:spPr>
        <p:txBody>
          <a:bodyPr lIns="360000" tIns="0" rIns="360000" bIns="0" anchor="ctr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260001"/>
            <a:ext cx="10707925" cy="4002295"/>
          </a:xfrm>
        </p:spPr>
        <p:txBody>
          <a:bodyPr lIns="360000" tIns="0" rIns="360000" bIns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687103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56BE29C-C955-164F-946B-4DD841EF321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234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63" y="4693389"/>
            <a:ext cx="10653003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1357" y="1293788"/>
            <a:ext cx="10653003" cy="282065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863" y="5260127"/>
            <a:ext cx="1065300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778B557-1EB9-E348-B205-3A4C8A8A939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24478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CD3B0D7-CADC-0948-BB88-04E287606C9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863" y="1291860"/>
            <a:ext cx="10653003" cy="901864"/>
          </a:xfrm>
          <a:prstGeom prst="rect">
            <a:avLst/>
          </a:prstGeom>
        </p:spPr>
        <p:txBody>
          <a:bodyPr vert="horz" lIns="360000" tIns="360000" rIns="360000" bIns="0" rtlCol="0" anchor="t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863" y="2291063"/>
            <a:ext cx="10653003" cy="3630794"/>
          </a:xfrm>
          <a:prstGeom prst="rect">
            <a:avLst/>
          </a:prstGeom>
        </p:spPr>
        <p:txBody>
          <a:bodyPr vert="horz" lIns="360000" tIns="360000" rIns="360000" bIns="0" rtlCol="0" anchor="ctr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90259" y="6197821"/>
            <a:ext cx="1198711" cy="145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7600" y="6197821"/>
            <a:ext cx="5035991" cy="145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 cap="all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5837" y="6197821"/>
            <a:ext cx="1027291" cy="145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7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b="0" i="0" kern="1200" cap="all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8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2400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6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63000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4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0800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2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6800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2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27F992EC-AE7D-4493-A5D4-67452BE14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PROGRAMRELEVANT TEMAMØDE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8FCE1631-2E6C-405B-972A-FBA31333A6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24 oktober 2023</a:t>
            </a:r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14C820EB-DE22-484C-9247-7DD2848EE75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ØKONOMISTYRING OG TIMEREGISTRERING</a:t>
            </a:r>
          </a:p>
        </p:txBody>
      </p:sp>
    </p:spTree>
    <p:extLst>
      <p:ext uri="{BB962C8B-B14F-4D97-AF65-F5344CB8AC3E}">
        <p14:creationId xmlns:p14="http://schemas.microsoft.com/office/powerpoint/2010/main" val="1380507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E54DB-BF37-0568-80EF-CDE7A7C3B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gør i?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C0F362F-76A8-FD82-CCED-CF3E01829A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CDF947-6A29-4B5F-34A3-17559D76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D7231C4-9BB5-B2CD-C034-EB9B5CBB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131019-318F-CD9C-5F76-F8F63B07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E1C4443-0E5C-02CD-582E-E3A71955859A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 dirty="0"/>
              <a:t>Praksis udveksling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952BABE-A063-3C5C-02C5-77CAB65EA172}"/>
              </a:ext>
            </a:extLst>
          </p:cNvPr>
          <p:cNvSpPr txBox="1"/>
          <p:nvPr/>
        </p:nvSpPr>
        <p:spPr>
          <a:xfrm>
            <a:off x="7641125" y="1276539"/>
            <a:ext cx="3865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OBS</a:t>
            </a:r>
            <a:r>
              <a:rPr lang="da-DK" dirty="0">
                <a:solidFill>
                  <a:schemeClr val="bg1"/>
                </a:solidFill>
              </a:rPr>
              <a:t> på rabat på licens til </a:t>
            </a:r>
            <a:r>
              <a:rPr lang="da-DK" dirty="0" err="1">
                <a:solidFill>
                  <a:schemeClr val="bg1"/>
                </a:solidFill>
              </a:rPr>
              <a:t>time-out</a:t>
            </a:r>
            <a:r>
              <a:rPr lang="da-DK" dirty="0">
                <a:solidFill>
                  <a:schemeClr val="bg1"/>
                </a:solidFill>
              </a:rPr>
              <a:t> timeregistrering, når man er medlem af CISU – se mere: https://www.cisu.dk/medlemsfordele</a:t>
            </a:r>
          </a:p>
        </p:txBody>
      </p:sp>
    </p:spTree>
    <p:extLst>
      <p:ext uri="{BB962C8B-B14F-4D97-AF65-F5344CB8AC3E}">
        <p14:creationId xmlns:p14="http://schemas.microsoft.com/office/powerpoint/2010/main" val="752814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E3D63-5C7A-58C6-5E12-2297A5A41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Andre økonomi relevante temaer?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EBFF865-DC70-A105-416C-5A504C2C30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Sig det nu eller skriv til mkf@cisu.dk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9B61E15-4FF8-9616-0CAE-9EF8673F7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013ED68-0A11-5D87-1F66-B445EBAF9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97D248-501F-DF5E-37B2-553475DB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C1F8646E-71A7-A0D5-8751-7DA212E5981E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851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49100-9D86-42E7-AE43-FE13E38D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sz="3200" dirty="0">
                <a:ea typeface="Calibri" panose="020F0502020204030204" pitchFamily="34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F93F93-A970-462A-A567-77E3C37BA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3602"/>
            <a:ext cx="10653003" cy="3630795"/>
          </a:xfrm>
        </p:spPr>
        <p:txBody>
          <a:bodyPr/>
          <a:lstStyle/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da-DK" dirty="0"/>
              <a:t>FORVENTNINGSAFSTEMNING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da-DK" dirty="0"/>
              <a:t>FORMELLE KRAV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da-DK" dirty="0"/>
              <a:t>UDVEKSLING AF PRAKSIS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da-DK" dirty="0"/>
              <a:t>SPØRGSMÅL OG INPUTS TIL LIGNENDE MØDER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312C3D-E291-4690-B05E-AF38B4B0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F24F0F-B17A-4261-A5A9-F2325FFA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DDDA605-9921-4EE0-B27E-FA069D40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760F30B6-42BA-4216-A36E-A0E0C60E1A7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243213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DC24C-AE9E-D28A-EC74-581219E66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forventninger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24CCCF9-55E6-62F0-E415-DF4C025258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63FFCF9-4CBF-510D-BDCB-72F3A11A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01171A-51A6-8D14-0080-DC633413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3A05C5-9082-1E84-BAC0-14F89B5D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B691709D-5961-2E99-1419-F48CCF6B003E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030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EBB86-BE0E-430B-9164-B0EBBFE3B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260330"/>
            <a:ext cx="10653003" cy="113206"/>
          </a:xfrm>
        </p:spPr>
        <p:txBody>
          <a:bodyPr>
            <a:normAutofit fontScale="90000"/>
          </a:bodyPr>
          <a:lstStyle/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0AF7C5-E71D-4D7D-A9F0-043DECF3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0331"/>
            <a:ext cx="10653003" cy="4630396"/>
          </a:xfrm>
        </p:spPr>
        <p:txBody>
          <a:bodyPr>
            <a:normAutofit/>
          </a:bodyPr>
          <a:lstStyle/>
          <a:p>
            <a:r>
              <a:rPr lang="en-US" b="1" dirty="0"/>
              <a:t>Danish salaries </a:t>
            </a:r>
          </a:p>
          <a:p>
            <a:r>
              <a:rPr lang="en-US" dirty="0"/>
              <a:t>When salaries or fees for Danish personnel are included in the budget, the organisation must be </a:t>
            </a:r>
            <a:r>
              <a:rPr lang="en-US" dirty="0" err="1"/>
              <a:t>taxregistered</a:t>
            </a:r>
            <a:r>
              <a:rPr lang="en-US" dirty="0"/>
              <a:t> and declare its accounts to the Danish tax authorities in keeping with current rules.</a:t>
            </a:r>
          </a:p>
          <a:p>
            <a:r>
              <a:rPr lang="en-US" dirty="0"/>
              <a:t>Furthermore, </a:t>
            </a:r>
            <a:r>
              <a:rPr lang="en-US" b="1" dirty="0"/>
              <a:t>a time registration system</a:t>
            </a:r>
            <a:r>
              <a:rPr lang="en-US" dirty="0"/>
              <a:t> must be used, so that the actual number of person-hours used can be calculated, documented, and approved. </a:t>
            </a:r>
          </a:p>
          <a:p>
            <a:endParaRPr lang="en-US" dirty="0"/>
          </a:p>
          <a:p>
            <a:r>
              <a:rPr lang="da-DK" b="1" dirty="0" err="1"/>
              <a:t>Salaries</a:t>
            </a:r>
            <a:r>
              <a:rPr lang="da-DK" b="1" dirty="0"/>
              <a:t> – Local </a:t>
            </a:r>
            <a:r>
              <a:rPr lang="da-DK" b="1" dirty="0" err="1"/>
              <a:t>staff</a:t>
            </a:r>
            <a:endParaRPr lang="en-US" b="1" dirty="0"/>
          </a:p>
          <a:p>
            <a:r>
              <a:rPr lang="en-US" dirty="0"/>
              <a:t>The partner organization(s) must be able to allocate salary costs per outcome through a transparent allocation mechanism or time registration. It is recommended to include the local auditor in deciding which method to employ.</a:t>
            </a:r>
          </a:p>
          <a:p>
            <a:r>
              <a:rPr lang="en-US" i="1" dirty="0"/>
              <a:t>(Guide to program budget, p. 3)</a:t>
            </a:r>
            <a:endParaRPr lang="da-DK" i="1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3DA71E-A0E5-49C1-B0B6-5F890AF8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F8EA202-7021-410A-A6D5-A0035EEF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355F47-AFA5-43BA-919D-0212902E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8D8734E0-D95A-41CD-A295-BD61F2FBCC8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 dirty="0"/>
              <a:t>Formelle krav</a:t>
            </a:r>
          </a:p>
        </p:txBody>
      </p:sp>
    </p:spTree>
    <p:extLst>
      <p:ext uri="{BB962C8B-B14F-4D97-AF65-F5344CB8AC3E}">
        <p14:creationId xmlns:p14="http://schemas.microsoft.com/office/powerpoint/2010/main" val="250934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EC5D2-E514-0884-C919-522C3E68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C32687D-DD14-7CCB-B4CA-C93E26C1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B0B31C2-09E6-F17E-5567-35C2B2CA2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E7CFA97-E2CB-F7C9-88B5-3E528A62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02943B19-004C-C6BE-D6DD-DC3B6984C51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 dirty="0"/>
              <a:t>Formelle krav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89BC0B06-2DC9-97BE-09B9-2925B9DA4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27" y="1828800"/>
            <a:ext cx="8472393" cy="305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4D27E-4E2D-77E9-9145-59700391B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3168" y="4684850"/>
            <a:ext cx="4458581" cy="1012099"/>
          </a:xfrm>
        </p:spPr>
        <p:txBody>
          <a:bodyPr>
            <a:noAutofit/>
          </a:bodyPr>
          <a:lstStyle/>
          <a:p>
            <a:r>
              <a:rPr lang="da-DK" sz="2400" dirty="0" err="1"/>
              <a:t>Outcome</a:t>
            </a:r>
            <a:br>
              <a:rPr lang="da-DK" sz="2400" dirty="0"/>
            </a:br>
            <a:br>
              <a:rPr lang="da-DK" sz="2400" dirty="0"/>
            </a:br>
            <a:br>
              <a:rPr lang="da-DK" sz="2400" dirty="0"/>
            </a:br>
            <a:br>
              <a:rPr lang="da-DK" sz="2400" dirty="0"/>
            </a:br>
            <a:r>
              <a:rPr lang="da-DK" sz="2400" dirty="0" err="1"/>
              <a:t>Cost</a:t>
            </a:r>
            <a:r>
              <a:rPr lang="da-DK" sz="2400" dirty="0"/>
              <a:t> </a:t>
            </a:r>
            <a:r>
              <a:rPr lang="da-DK" sz="2400" dirty="0" err="1"/>
              <a:t>category</a:t>
            </a:r>
            <a:r>
              <a:rPr lang="da-DK" sz="2400" dirty="0"/>
              <a:t> </a:t>
            </a:r>
            <a:br>
              <a:rPr lang="da-DK" sz="2400" dirty="0"/>
            </a:br>
            <a:br>
              <a:rPr lang="da-DK" sz="2400" dirty="0"/>
            </a:br>
            <a:br>
              <a:rPr lang="da-DK" sz="2400" dirty="0"/>
            </a:br>
            <a:br>
              <a:rPr lang="da-DK" sz="2400" dirty="0"/>
            </a:br>
            <a:r>
              <a:rPr lang="da-DK" sz="2400" dirty="0" err="1"/>
              <a:t>geography</a:t>
            </a:r>
            <a:endParaRPr lang="da-DK" sz="24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D817584-BD64-1674-B426-63808CCA5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V="1">
            <a:off x="720002" y="5141972"/>
            <a:ext cx="3634716" cy="45719"/>
          </a:xfrm>
        </p:spPr>
        <p:txBody>
          <a:bodyPr>
            <a:normAutofit fontScale="25000" lnSpcReduction="20000"/>
          </a:bodyPr>
          <a:lstStyle/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1FC595-0418-7B31-8B4D-881C273E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81311A-12D5-D2CA-53F3-3D87BA8E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D39533C-0985-A126-18B9-DBFC85AB9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696E6417-8155-7E5B-243D-FCFD641DC3F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6C8FE48-7E59-9E11-E595-5F869A004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78" y="229920"/>
            <a:ext cx="642937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2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B8C64F-F290-25D2-362D-3FD6CF25F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63" y="952279"/>
            <a:ext cx="10653003" cy="901864"/>
          </a:xfrm>
        </p:spPr>
        <p:txBody>
          <a:bodyPr/>
          <a:lstStyle/>
          <a:p>
            <a:r>
              <a:rPr lang="da-DK" dirty="0"/>
              <a:t>Tre dimensioner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9C548AA-67C8-3D8A-AAF2-198711337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864" y="1854143"/>
            <a:ext cx="5199369" cy="4051578"/>
          </a:xfrm>
        </p:spPr>
        <p:txBody>
          <a:bodyPr>
            <a:normAutofit fontScale="55000" lnSpcReduction="20000"/>
          </a:bodyPr>
          <a:lstStyle/>
          <a:p>
            <a:r>
              <a:rPr lang="da-DK" b="1" dirty="0"/>
              <a:t>Eksempel 1: </a:t>
            </a:r>
          </a:p>
          <a:p>
            <a:r>
              <a:rPr lang="da-DK" dirty="0" err="1"/>
              <a:t>Outcome</a:t>
            </a:r>
            <a:r>
              <a:rPr lang="da-DK" dirty="0"/>
              <a:t> 1 A1 Tanzania</a:t>
            </a:r>
          </a:p>
          <a:p>
            <a:r>
              <a:rPr lang="da-DK" dirty="0" err="1"/>
              <a:t>Outcome</a:t>
            </a:r>
            <a:r>
              <a:rPr lang="da-DK" dirty="0"/>
              <a:t> 2 A1 Tanzania </a:t>
            </a:r>
          </a:p>
          <a:p>
            <a:r>
              <a:rPr lang="da-DK" dirty="0" err="1"/>
              <a:t>Outcome</a:t>
            </a:r>
            <a:r>
              <a:rPr lang="da-DK" dirty="0"/>
              <a:t> 3 A1 Tanzania</a:t>
            </a:r>
          </a:p>
          <a:p>
            <a:r>
              <a:rPr lang="da-DK" dirty="0"/>
              <a:t>Cross-</a:t>
            </a:r>
            <a:r>
              <a:rPr lang="da-DK" dirty="0" err="1"/>
              <a:t>cutting</a:t>
            </a:r>
            <a:r>
              <a:rPr lang="da-DK" dirty="0"/>
              <a:t> A1 Tanzania</a:t>
            </a:r>
          </a:p>
          <a:p>
            <a:r>
              <a:rPr lang="da-DK" dirty="0" err="1"/>
              <a:t>Outcome</a:t>
            </a:r>
            <a:r>
              <a:rPr lang="da-DK" dirty="0"/>
              <a:t> 1 A1 Uganda </a:t>
            </a:r>
          </a:p>
          <a:p>
            <a:r>
              <a:rPr lang="da-DK" dirty="0" err="1"/>
              <a:t>Outcome</a:t>
            </a:r>
            <a:r>
              <a:rPr lang="da-DK" dirty="0"/>
              <a:t> 2 A1 Uganda </a:t>
            </a:r>
          </a:p>
          <a:p>
            <a:r>
              <a:rPr lang="da-DK" dirty="0" err="1"/>
              <a:t>Outcome</a:t>
            </a:r>
            <a:r>
              <a:rPr lang="da-DK" dirty="0"/>
              <a:t> 3 A1 Uganda</a:t>
            </a:r>
          </a:p>
          <a:p>
            <a:r>
              <a:rPr lang="da-DK" dirty="0"/>
              <a:t>Cross-</a:t>
            </a:r>
            <a:r>
              <a:rPr lang="da-DK" dirty="0" err="1"/>
              <a:t>cutting</a:t>
            </a:r>
            <a:r>
              <a:rPr lang="da-DK" dirty="0"/>
              <a:t> A1 Uganda</a:t>
            </a:r>
          </a:p>
          <a:p>
            <a:r>
              <a:rPr lang="da-DK" dirty="0" err="1"/>
              <a:t>Outcome</a:t>
            </a:r>
            <a:r>
              <a:rPr lang="da-DK" dirty="0"/>
              <a:t> 1 A1 Global/regional</a:t>
            </a:r>
          </a:p>
          <a:p>
            <a:r>
              <a:rPr lang="da-DK" dirty="0" err="1"/>
              <a:t>Outcome</a:t>
            </a:r>
            <a:r>
              <a:rPr lang="da-DK" dirty="0"/>
              <a:t> 2 A1 Global/regional</a:t>
            </a:r>
          </a:p>
          <a:p>
            <a:r>
              <a:rPr lang="da-DK" dirty="0" err="1"/>
              <a:t>Outcome</a:t>
            </a:r>
            <a:r>
              <a:rPr lang="da-DK" dirty="0"/>
              <a:t> 3 A1 Global/regional</a:t>
            </a:r>
          </a:p>
          <a:p>
            <a:r>
              <a:rPr lang="da-DK" dirty="0"/>
              <a:t>Cross-</a:t>
            </a:r>
            <a:r>
              <a:rPr lang="da-DK" dirty="0" err="1"/>
              <a:t>cutting</a:t>
            </a:r>
            <a:r>
              <a:rPr lang="da-DK" dirty="0"/>
              <a:t> A1 Global/regional</a:t>
            </a:r>
          </a:p>
          <a:p>
            <a:r>
              <a:rPr lang="da-DK" dirty="0"/>
              <a:t>Cross-</a:t>
            </a:r>
            <a:r>
              <a:rPr lang="da-DK" dirty="0" err="1"/>
              <a:t>cutting</a:t>
            </a:r>
            <a:r>
              <a:rPr lang="da-DK" dirty="0"/>
              <a:t> A1 Denmark</a:t>
            </a:r>
          </a:p>
          <a:p>
            <a:r>
              <a:rPr lang="da-DK" dirty="0"/>
              <a:t>Cross-</a:t>
            </a:r>
            <a:r>
              <a:rPr lang="da-DK" dirty="0" err="1"/>
              <a:t>cutting</a:t>
            </a:r>
            <a:r>
              <a:rPr lang="da-DK" dirty="0"/>
              <a:t> A3 Denmark</a:t>
            </a:r>
          </a:p>
          <a:p>
            <a:r>
              <a:rPr lang="da-DK" dirty="0"/>
              <a:t>Information </a:t>
            </a:r>
            <a:r>
              <a:rPr lang="da-DK" dirty="0" err="1"/>
              <a:t>Activities</a:t>
            </a:r>
            <a:r>
              <a:rPr lang="da-DK" dirty="0"/>
              <a:t> A5 Danmark 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E0799C3-0EFD-7EAE-78DC-403AB50B4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709" y="1854144"/>
            <a:ext cx="5210216" cy="4006908"/>
          </a:xfrm>
        </p:spPr>
        <p:txBody>
          <a:bodyPr>
            <a:normAutofit fontScale="92500" lnSpcReduction="20000"/>
          </a:bodyPr>
          <a:lstStyle/>
          <a:p>
            <a:r>
              <a:rPr lang="da-DK" b="1" dirty="0"/>
              <a:t>Eksempel 2: </a:t>
            </a:r>
          </a:p>
          <a:p>
            <a:r>
              <a:rPr lang="da-DK" dirty="0"/>
              <a:t>A1 Tanzania </a:t>
            </a:r>
          </a:p>
          <a:p>
            <a:r>
              <a:rPr lang="da-DK" dirty="0"/>
              <a:t>A1 Uganda</a:t>
            </a:r>
          </a:p>
          <a:p>
            <a:r>
              <a:rPr lang="da-DK" dirty="0"/>
              <a:t>A1 Denmark</a:t>
            </a:r>
          </a:p>
          <a:p>
            <a:r>
              <a:rPr lang="da-DK" dirty="0"/>
              <a:t>A1 Global/regional</a:t>
            </a:r>
          </a:p>
          <a:p>
            <a:r>
              <a:rPr lang="da-DK" dirty="0"/>
              <a:t>A3 Denmark </a:t>
            </a:r>
          </a:p>
          <a:p>
            <a:r>
              <a:rPr lang="da-DK" dirty="0"/>
              <a:t>A5 Denmark</a:t>
            </a:r>
          </a:p>
          <a:p>
            <a:endParaRPr lang="da-DK" dirty="0"/>
          </a:p>
          <a:p>
            <a:r>
              <a:rPr lang="da-DK" dirty="0"/>
              <a:t>Fordeling af </a:t>
            </a:r>
            <a:r>
              <a:rPr lang="da-DK" dirty="0" err="1"/>
              <a:t>outcomes</a:t>
            </a:r>
            <a:r>
              <a:rPr lang="da-DK" dirty="0"/>
              <a:t> (inkl. cross-</a:t>
            </a:r>
            <a:r>
              <a:rPr lang="da-DK" dirty="0" err="1"/>
              <a:t>cutting</a:t>
            </a:r>
            <a:r>
              <a:rPr lang="da-DK" dirty="0"/>
              <a:t>) efter en nøgle baseret på budgetteret arbejdsbyrde, som er skrevet ind under fane 1D. Danish </a:t>
            </a:r>
            <a:r>
              <a:rPr lang="da-DK" dirty="0" err="1"/>
              <a:t>workhours</a:t>
            </a:r>
            <a:r>
              <a:rPr lang="da-DK" dirty="0"/>
              <a:t>.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E85D530-9B69-DFA5-EEA4-C2092564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348741E-83CF-8498-6532-FF549FFF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B9D9E77-ECE0-3525-2107-9F8B4492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2ECCC3AC-6DDA-0546-9DE8-EF4FCFED6E2D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 dirty="0"/>
              <a:t>timeregistrering</a:t>
            </a:r>
          </a:p>
        </p:txBody>
      </p:sp>
    </p:spTree>
    <p:extLst>
      <p:ext uri="{BB962C8B-B14F-4D97-AF65-F5344CB8AC3E}">
        <p14:creationId xmlns:p14="http://schemas.microsoft.com/office/powerpoint/2010/main" val="225664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F752A7-2C3D-E116-D7D6-28D0B08F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Andre omkostningskategorier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F3155FE-61F9-5EC5-E700-102570103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A6: </a:t>
            </a:r>
            <a:r>
              <a:rPr lang="da-DK" dirty="0" err="1"/>
              <a:t>Unallocated</a:t>
            </a:r>
            <a:r>
              <a:rPr lang="da-DK" dirty="0"/>
              <a:t> Funds og A7: Auditing in Denmark skal der </a:t>
            </a:r>
            <a:r>
              <a:rPr lang="da-DK" u="sng" dirty="0"/>
              <a:t>ikke</a:t>
            </a:r>
            <a:r>
              <a:rPr lang="da-DK" dirty="0"/>
              <a:t> timeregistreres på. </a:t>
            </a:r>
          </a:p>
          <a:p>
            <a:endParaRPr lang="da-DK" dirty="0"/>
          </a:p>
          <a:p>
            <a:r>
              <a:rPr lang="da-DK" dirty="0"/>
              <a:t>Det kan være en fordel at have en timeregistreringslinje til B1: Administration in Denmark til at dokumentere, at der også anvendes timer, som dækkes af administrationsbidraget (alt det der ikke er direkte koblet til programmet).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994091-21A1-94E6-2BE6-80A735CCA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2EB19E-6DE0-75B6-9043-1133D2198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4CCDDE-0C13-30E2-EF2F-1575C0530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CF671750-945F-384C-74EC-6C6065DA6924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 dirty="0"/>
              <a:t>timeregistrering</a:t>
            </a:r>
          </a:p>
        </p:txBody>
      </p:sp>
    </p:spTree>
    <p:extLst>
      <p:ext uri="{BB962C8B-B14F-4D97-AF65-F5344CB8AC3E}">
        <p14:creationId xmlns:p14="http://schemas.microsoft.com/office/powerpoint/2010/main" val="121542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04AEC-0222-B439-B7CD-4DFC3A82E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695" y="1283108"/>
            <a:ext cx="4512903" cy="786083"/>
          </a:xfrm>
        </p:spPr>
        <p:txBody>
          <a:bodyPr>
            <a:normAutofit fontScale="90000"/>
          </a:bodyPr>
          <a:lstStyle/>
          <a:p>
            <a:r>
              <a:rPr lang="da-DK" sz="2000" b="1" dirty="0"/>
              <a:t>Obs:</a:t>
            </a:r>
            <a:br>
              <a:rPr lang="da-DK" sz="2000" dirty="0"/>
            </a:br>
            <a:r>
              <a:rPr lang="da-DK" sz="2000" dirty="0"/>
              <a:t> </a:t>
            </a:r>
            <a:br>
              <a:rPr lang="da-DK" sz="2000" dirty="0"/>
            </a:br>
            <a:endParaRPr lang="da-DK" sz="2000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3BB31DA-CF9D-F743-0394-208E66B0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44F9CEF-1F24-B52A-B9F5-1BB89232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501F053-5EA1-391E-067E-51505624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02E017CB-0660-9906-6EE4-A45355A7663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 dirty="0"/>
              <a:t>Partner timeregistrering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556F6C1A-C649-060F-9C4B-2B719DE6C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339" y="285266"/>
            <a:ext cx="3955020" cy="6287468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5DFD5356-C806-041B-A95C-26B740DB8E8C}"/>
              </a:ext>
            </a:extLst>
          </p:cNvPr>
          <p:cNvSpPr txBox="1"/>
          <p:nvPr/>
        </p:nvSpPr>
        <p:spPr>
          <a:xfrm>
            <a:off x="1068309" y="2046083"/>
            <a:ext cx="4512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Alle omkostninger for partnere er under A2.</a:t>
            </a:r>
          </a:p>
          <a:p>
            <a:endParaRPr lang="da-DK" dirty="0"/>
          </a:p>
          <a:p>
            <a:r>
              <a:rPr lang="da-DK" dirty="0"/>
              <a:t>Hvis partneren laver noget globalt/regionalt, skal denne dimension tilføjes.</a:t>
            </a:r>
          </a:p>
        </p:txBody>
      </p:sp>
    </p:spTree>
    <p:extLst>
      <p:ext uri="{BB962C8B-B14F-4D97-AF65-F5344CB8AC3E}">
        <p14:creationId xmlns:p14="http://schemas.microsoft.com/office/powerpoint/2010/main" val="3804275148"/>
      </p:ext>
    </p:extLst>
  </p:cSld>
  <p:clrMapOvr>
    <a:masterClrMapping/>
  </p:clrMapOvr>
</p:sld>
</file>

<file path=ppt/theme/theme1.xml><?xml version="1.0" encoding="utf-8"?>
<a:theme xmlns:a="http://schemas.openxmlformats.org/drawingml/2006/main" name="CISU 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SU Presentation wide" id="{20323DEE-6E1B-A143-8E9B-48FD11378D51}" vid="{5C0B5D0F-F3D8-EC4A-B204-C7A43FE84C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2effea-7677-426a-abfa-e08815e88a3e" xsi:nil="true"/>
    <lcf76f155ced4ddcb4097134ff3c332f xmlns="0a33e1fb-23dc-4222-ac46-473c6a01316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6A4EA8CD694A448AAF29FEB1A8F245" ma:contentTypeVersion="17" ma:contentTypeDescription="Opret et nyt dokument." ma:contentTypeScope="" ma:versionID="c821d04218675111dfb0cfee1e63307a">
  <xsd:schema xmlns:xsd="http://www.w3.org/2001/XMLSchema" xmlns:xs="http://www.w3.org/2001/XMLSchema" xmlns:p="http://schemas.microsoft.com/office/2006/metadata/properties" xmlns:ns2="0a33e1fb-23dc-4222-ac46-473c6a01316b" xmlns:ns3="3b2effea-7677-426a-abfa-e08815e88a3e" targetNamespace="http://schemas.microsoft.com/office/2006/metadata/properties" ma:root="true" ma:fieldsID="ffd62d55a893b43f93c7bc26e75b02a4" ns2:_="" ns3:_="">
    <xsd:import namespace="0a33e1fb-23dc-4222-ac46-473c6a01316b"/>
    <xsd:import namespace="3b2effea-7677-426a-abfa-e08815e88a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3e1fb-23dc-4222-ac46-473c6a0131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c9f317a3-9525-4bf5-b194-1869bb4e85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2effea-7677-426a-abfa-e08815e88a3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839cca5-46db-42bf-aa82-13451054610f}" ma:internalName="TaxCatchAll" ma:showField="CatchAllData" ma:web="3b2effea-7677-426a-abfa-e08815e88a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D56338-FA33-4608-A19C-479CA49A9F4A}">
  <ds:schemaRefs>
    <ds:schemaRef ds:uri="http://schemas.microsoft.com/office/2006/metadata/properties"/>
    <ds:schemaRef ds:uri="http://schemas.microsoft.com/office/infopath/2007/PartnerControls"/>
    <ds:schemaRef ds:uri="3b2effea-7677-426a-abfa-e08815e88a3e"/>
    <ds:schemaRef ds:uri="0a33e1fb-23dc-4222-ac46-473c6a01316b"/>
  </ds:schemaRefs>
</ds:datastoreItem>
</file>

<file path=customXml/itemProps2.xml><?xml version="1.0" encoding="utf-8"?>
<ds:datastoreItem xmlns:ds="http://schemas.openxmlformats.org/officeDocument/2006/customXml" ds:itemID="{0AA7AED5-0BB7-44C1-B4C6-8BC10BC4C4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9E76A1-4000-49B6-8DD3-12E423DDD5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33e1fb-23dc-4222-ac46-473c6a01316b"/>
    <ds:schemaRef ds:uri="3b2effea-7677-426a-abfa-e08815e88a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271</TotalTime>
  <Words>474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4" baseType="lpstr">
      <vt:lpstr>Calibri</vt:lpstr>
      <vt:lpstr>Wingdings 2</vt:lpstr>
      <vt:lpstr>CISU </vt:lpstr>
      <vt:lpstr>PROGRAMRELEVANT TEMAMØDE</vt:lpstr>
      <vt:lpstr> </vt:lpstr>
      <vt:lpstr>forventninger</vt:lpstr>
      <vt:lpstr>PowerPoint-præsentation</vt:lpstr>
      <vt:lpstr>PowerPoint-præsentation</vt:lpstr>
      <vt:lpstr>Outcome    Cost category     geography</vt:lpstr>
      <vt:lpstr>Tre dimensioner</vt:lpstr>
      <vt:lpstr>Andre omkostningskategorier</vt:lpstr>
      <vt:lpstr>Obs:   </vt:lpstr>
      <vt:lpstr>Hvordan gør i? </vt:lpstr>
      <vt:lpstr>Andre økonomi relevante temaer?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Søby</dc:creator>
  <cp:lastModifiedBy>Marie Kirketerp Frandsen</cp:lastModifiedBy>
  <cp:revision>39</cp:revision>
  <dcterms:created xsi:type="dcterms:W3CDTF">2019-08-27T14:55:54Z</dcterms:created>
  <dcterms:modified xsi:type="dcterms:W3CDTF">2023-10-24T12:40:24Z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0x010100DF6A4EA8CD694A448AAF29FEB1A8F245</vt:lpwstr>
  </property>
  <property fmtid="{D5CDD505-2E9C-101B-9397-08002B2CF9AE}" pid="3" name="Order">
    <vt:r8>22800</vt:r8>
  </property>
  <property fmtid="{D5CDD505-2E9C-101B-9397-08002B2CF9AE}" pid="4" name="MediaServiceImageTags">
    <vt:lpwstr/>
  </property>
</Properties>
</file>