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bookmarkIdSeed="2">
  <p:sldMasterIdLst>
    <p:sldMasterId id="2147483671" r:id="rId4"/>
  </p:sldMasterIdLst>
  <p:notesMasterIdLst>
    <p:notesMasterId r:id="rId138"/>
  </p:notesMasterIdLst>
  <p:handoutMasterIdLst>
    <p:handoutMasterId r:id="rId139"/>
  </p:handoutMasterIdLst>
  <p:sldIdLst>
    <p:sldId id="660" r:id="rId5"/>
    <p:sldId id="443" r:id="rId6"/>
    <p:sldId id="758" r:id="rId7"/>
    <p:sldId id="629" r:id="rId8"/>
    <p:sldId id="661" r:id="rId9"/>
    <p:sldId id="668" r:id="rId10"/>
    <p:sldId id="633" r:id="rId11"/>
    <p:sldId id="635" r:id="rId12"/>
    <p:sldId id="344" r:id="rId13"/>
    <p:sldId id="636" r:id="rId14"/>
    <p:sldId id="342" r:id="rId15"/>
    <p:sldId id="347" r:id="rId16"/>
    <p:sldId id="674" r:id="rId17"/>
    <p:sldId id="664" r:id="rId18"/>
    <p:sldId id="445" r:id="rId19"/>
    <p:sldId id="517" r:id="rId20"/>
    <p:sldId id="507" r:id="rId21"/>
    <p:sldId id="663" r:id="rId22"/>
    <p:sldId id="512" r:id="rId23"/>
    <p:sldId id="492" r:id="rId24"/>
    <p:sldId id="749" r:id="rId25"/>
    <p:sldId id="694" r:id="rId26"/>
    <p:sldId id="638" r:id="rId27"/>
    <p:sldId id="695" r:id="rId28"/>
    <p:sldId id="696" r:id="rId29"/>
    <p:sldId id="323" r:id="rId30"/>
    <p:sldId id="453" r:id="rId31"/>
    <p:sldId id="454" r:id="rId32"/>
    <p:sldId id="593" r:id="rId33"/>
    <p:sldId id="610" r:id="rId34"/>
    <p:sldId id="670" r:id="rId35"/>
    <p:sldId id="336" r:id="rId36"/>
    <p:sldId id="742" r:id="rId37"/>
    <p:sldId id="697" r:id="rId38"/>
    <p:sldId id="671" r:id="rId39"/>
    <p:sldId id="698" r:id="rId40"/>
    <p:sldId id="467" r:id="rId41"/>
    <p:sldId id="599" r:id="rId42"/>
    <p:sldId id="499" r:id="rId43"/>
    <p:sldId id="502" r:id="rId44"/>
    <p:sldId id="501" r:id="rId45"/>
    <p:sldId id="757" r:id="rId46"/>
    <p:sldId id="713" r:id="rId47"/>
    <p:sldId id="667" r:id="rId48"/>
    <p:sldId id="460" r:id="rId49"/>
    <p:sldId id="756" r:id="rId50"/>
    <p:sldId id="643" r:id="rId51"/>
    <p:sldId id="735" r:id="rId52"/>
    <p:sldId id="736" r:id="rId53"/>
    <p:sldId id="737" r:id="rId54"/>
    <p:sldId id="738" r:id="rId55"/>
    <p:sldId id="675" r:id="rId56"/>
    <p:sldId id="680" r:id="rId57"/>
    <p:sldId id="679" r:id="rId58"/>
    <p:sldId id="511" r:id="rId59"/>
    <p:sldId id="595" r:id="rId60"/>
    <p:sldId id="731" r:id="rId61"/>
    <p:sldId id="681" r:id="rId62"/>
    <p:sldId id="732" r:id="rId63"/>
    <p:sldId id="759" r:id="rId64"/>
    <p:sldId id="740" r:id="rId65"/>
    <p:sldId id="682" r:id="rId66"/>
    <p:sldId id="631" r:id="rId67"/>
    <p:sldId id="510" r:id="rId68"/>
    <p:sldId id="485" r:id="rId69"/>
    <p:sldId id="625" r:id="rId70"/>
    <p:sldId id="685" r:id="rId71"/>
    <p:sldId id="684" r:id="rId72"/>
    <p:sldId id="335" r:id="rId73"/>
    <p:sldId id="483" r:id="rId74"/>
    <p:sldId id="626" r:id="rId75"/>
    <p:sldId id="686" r:id="rId76"/>
    <p:sldId id="745" r:id="rId77"/>
    <p:sldId id="528" r:id="rId78"/>
    <p:sldId id="750" r:id="rId79"/>
    <p:sldId id="747" r:id="rId80"/>
    <p:sldId id="654" r:id="rId81"/>
    <p:sldId id="358" r:id="rId82"/>
    <p:sldId id="693" r:id="rId83"/>
    <p:sldId id="655" r:id="rId84"/>
    <p:sldId id="690" r:id="rId85"/>
    <p:sldId id="755" r:id="rId86"/>
    <p:sldId id="691" r:id="rId87"/>
    <p:sldId id="560" r:id="rId88"/>
    <p:sldId id="724" r:id="rId89"/>
    <p:sldId id="280" r:id="rId90"/>
    <p:sldId id="281" r:id="rId91"/>
    <p:sldId id="709" r:id="rId92"/>
    <p:sldId id="710" r:id="rId93"/>
    <p:sldId id="711" r:id="rId94"/>
    <p:sldId id="714" r:id="rId95"/>
    <p:sldId id="712" r:id="rId96"/>
    <p:sldId id="601" r:id="rId97"/>
    <p:sldId id="541" r:id="rId98"/>
    <p:sldId id="748" r:id="rId99"/>
    <p:sldId id="741" r:id="rId100"/>
    <p:sldId id="546" r:id="rId101"/>
    <p:sldId id="627" r:id="rId102"/>
    <p:sldId id="628" r:id="rId103"/>
    <p:sldId id="623" r:id="rId104"/>
    <p:sldId id="651" r:id="rId105"/>
    <p:sldId id="715" r:id="rId106"/>
    <p:sldId id="652" r:id="rId107"/>
    <p:sldId id="598" r:id="rId108"/>
    <p:sldId id="744" r:id="rId109"/>
    <p:sldId id="653" r:id="rId110"/>
    <p:sldId id="751" r:id="rId111"/>
    <p:sldId id="677" r:id="rId112"/>
    <p:sldId id="678" r:id="rId113"/>
    <p:sldId id="722" r:id="rId114"/>
    <p:sldId id="720" r:id="rId115"/>
    <p:sldId id="721" r:id="rId116"/>
    <p:sldId id="676" r:id="rId117"/>
    <p:sldId id="716" r:id="rId118"/>
    <p:sldId id="699" r:id="rId119"/>
    <p:sldId id="717" r:id="rId120"/>
    <p:sldId id="657" r:id="rId121"/>
    <p:sldId id="718" r:id="rId122"/>
    <p:sldId id="523" r:id="rId123"/>
    <p:sldId id="658" r:id="rId124"/>
    <p:sldId id="522" r:id="rId125"/>
    <p:sldId id="353" r:id="rId126"/>
    <p:sldId id="295" r:id="rId127"/>
    <p:sldId id="548" r:id="rId128"/>
    <p:sldId id="723" r:id="rId129"/>
    <p:sldId id="726" r:id="rId130"/>
    <p:sldId id="727" r:id="rId131"/>
    <p:sldId id="728" r:id="rId132"/>
    <p:sldId id="746" r:id="rId133"/>
    <p:sldId id="608" r:id="rId134"/>
    <p:sldId id="752" r:id="rId135"/>
    <p:sldId id="753" r:id="rId136"/>
    <p:sldId id="621" r:id="rId137"/>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CHL" id="{B8A3DA6E-3CC4-BC41-805B-2EDCDFE1D432}">
          <p14:sldIdLst>
            <p14:sldId id="660"/>
            <p14:sldId id="443"/>
            <p14:sldId id="758"/>
            <p14:sldId id="629"/>
            <p14:sldId id="661"/>
            <p14:sldId id="668"/>
            <p14:sldId id="633"/>
            <p14:sldId id="635"/>
            <p14:sldId id="344"/>
            <p14:sldId id="636"/>
            <p14:sldId id="342"/>
          </p14:sldIdLst>
        </p14:section>
        <p14:section name="Analyse JT" id="{39E6A213-1A45-49E6-9C73-01D266B780AB}">
          <p14:sldIdLst>
            <p14:sldId id="347"/>
            <p14:sldId id="674"/>
            <p14:sldId id="664"/>
            <p14:sldId id="445"/>
            <p14:sldId id="517"/>
            <p14:sldId id="507"/>
            <p14:sldId id="663"/>
            <p14:sldId id="512"/>
            <p14:sldId id="492"/>
            <p14:sldId id="749"/>
            <p14:sldId id="694"/>
            <p14:sldId id="638"/>
            <p14:sldId id="695"/>
            <p14:sldId id="696"/>
            <p14:sldId id="323"/>
            <p14:sldId id="453"/>
            <p14:sldId id="454"/>
            <p14:sldId id="593"/>
            <p14:sldId id="610"/>
            <p14:sldId id="670"/>
            <p14:sldId id="336"/>
            <p14:sldId id="742"/>
          </p14:sldIdLst>
        </p14:section>
        <p14:section name="Interessentanalyse CHL" id="{D28525E2-575F-470C-A3A2-94A88EAFD50D}">
          <p14:sldIdLst>
            <p14:sldId id="697"/>
            <p14:sldId id="671"/>
            <p14:sldId id="698"/>
            <p14:sldId id="467"/>
            <p14:sldId id="599"/>
            <p14:sldId id="499"/>
            <p14:sldId id="502"/>
            <p14:sldId id="501"/>
            <p14:sldId id="757"/>
          </p14:sldIdLst>
        </p14:section>
        <p14:section name="Resource analyse JT" id="{CB572607-704C-4FCA-BCD6-0BCFBD677794}">
          <p14:sldIdLst>
            <p14:sldId id="713"/>
            <p14:sldId id="667"/>
            <p14:sldId id="460"/>
            <p14:sldId id="756"/>
            <p14:sldId id="643"/>
            <p14:sldId id="735"/>
            <p14:sldId id="736"/>
            <p14:sldId id="737"/>
            <p14:sldId id="738"/>
            <p14:sldId id="675"/>
            <p14:sldId id="680"/>
            <p14:sldId id="679"/>
            <p14:sldId id="511"/>
            <p14:sldId id="595"/>
          </p14:sldIdLst>
        </p14:section>
        <p14:section name="Diskussion og opsummering CHL" id="{CEEA7658-57B3-467C-90E7-B09B75351BB0}">
          <p14:sldIdLst>
            <p14:sldId id="731"/>
            <p14:sldId id="681"/>
          </p14:sldIdLst>
        </p14:section>
        <p14:section name="Dag 2 Recap JT" id="{01EC60E0-B5BB-47D8-929D-8C0406EDFCE0}">
          <p14:sldIdLst>
            <p14:sldId id="732"/>
            <p14:sldId id="759"/>
          </p14:sldIdLst>
        </p14:section>
        <p14:section name="Designfasen CHL" id="{039B1980-EFAC-4AEF-BDAD-A8AB17BA924A}">
          <p14:sldIdLst>
            <p14:sldId id="740"/>
            <p14:sldId id="682"/>
            <p14:sldId id="631"/>
            <p14:sldId id="510"/>
            <p14:sldId id="485"/>
            <p14:sldId id="625"/>
            <p14:sldId id="685"/>
            <p14:sldId id="684"/>
            <p14:sldId id="335"/>
            <p14:sldId id="483"/>
            <p14:sldId id="626"/>
            <p14:sldId id="686"/>
            <p14:sldId id="745"/>
            <p14:sldId id="528"/>
            <p14:sldId id="750"/>
            <p14:sldId id="747"/>
            <p14:sldId id="654"/>
            <p14:sldId id="358"/>
            <p14:sldId id="693"/>
            <p14:sldId id="655"/>
          </p14:sldIdLst>
        </p14:section>
        <p14:section name="Fra ToC til resultatramme JT" id="{935930CF-7A16-46F6-B0FC-B9A727139C17}">
          <p14:sldIdLst>
            <p14:sldId id="690"/>
            <p14:sldId id="755"/>
            <p14:sldId id="691"/>
            <p14:sldId id="560"/>
            <p14:sldId id="724"/>
            <p14:sldId id="280"/>
            <p14:sldId id="281"/>
            <p14:sldId id="709"/>
            <p14:sldId id="710"/>
            <p14:sldId id="711"/>
            <p14:sldId id="714"/>
            <p14:sldId id="712"/>
            <p14:sldId id="601"/>
            <p14:sldId id="541"/>
            <p14:sldId id="748"/>
            <p14:sldId id="741"/>
          </p14:sldIdLst>
        </p14:section>
        <p14:section name="Indikatorer CHL" id="{915B1C59-8C77-42AD-B785-11F5AA196E36}">
          <p14:sldIdLst>
            <p14:sldId id="546"/>
            <p14:sldId id="627"/>
            <p14:sldId id="628"/>
            <p14:sldId id="623"/>
            <p14:sldId id="651"/>
            <p14:sldId id="715"/>
            <p14:sldId id="652"/>
            <p14:sldId id="598"/>
            <p14:sldId id="744"/>
            <p14:sldId id="653"/>
            <p14:sldId id="751"/>
            <p14:sldId id="677"/>
            <p14:sldId id="678"/>
            <p14:sldId id="722"/>
            <p14:sldId id="720"/>
            <p14:sldId id="721"/>
            <p14:sldId id="676"/>
            <p14:sldId id="716"/>
            <p14:sldId id="699"/>
            <p14:sldId id="717"/>
          </p14:sldIdLst>
        </p14:section>
        <p14:section name="Inception Phase JT" id="{D87E5695-1571-4ED5-A1CC-2F11B9678199}">
          <p14:sldIdLst>
            <p14:sldId id="657"/>
            <p14:sldId id="718"/>
            <p14:sldId id="523"/>
            <p14:sldId id="658"/>
            <p14:sldId id="522"/>
            <p14:sldId id="353"/>
            <p14:sldId id="295"/>
          </p14:sldIdLst>
        </p14:section>
        <p14:section name="CISUs ans. CHL" id="{53A923F1-7F4B-47A7-9329-759E9411441C}">
          <p14:sldIdLst>
            <p14:sldId id="548"/>
            <p14:sldId id="723"/>
            <p14:sldId id="726"/>
            <p14:sldId id="727"/>
            <p14:sldId id="728"/>
            <p14:sldId id="746"/>
            <p14:sldId id="608"/>
            <p14:sldId id="752"/>
            <p14:sldId id="753"/>
            <p14:sldId id="62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CC83"/>
    <a:srgbClr val="AEB654"/>
    <a:srgbClr val="96A528"/>
    <a:srgbClr val="EBF2EE"/>
    <a:srgbClr val="D99053"/>
    <a:srgbClr val="EDD3BD"/>
    <a:srgbClr val="8B98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F1191C-AEFC-42E6-8B67-17D9A5611A5A}" v="13" dt="2024-01-12T20:38:35.333"/>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yst layout 3 - Markerin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40" autoAdjust="0"/>
  </p:normalViewPr>
  <p:slideViewPr>
    <p:cSldViewPr snapToGrid="0">
      <p:cViewPr varScale="1">
        <p:scale>
          <a:sx n="73" d="100"/>
          <a:sy n="73" d="100"/>
        </p:scale>
        <p:origin x="970"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presProps" Target="presProps.xml"/><Relationship Id="rId14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 Lodemann" userId="b4771fd6-ba6b-497b-be40-8482c3dd794d" providerId="ADAL" clId="{57A12E14-0F8B-4FB7-9D7E-44A283630CBE}"/>
    <pc:docChg chg="undo custSel addSld delSld modSld sldOrd addSection modSection">
      <pc:chgData name="Christoph Lodemann" userId="b4771fd6-ba6b-497b-be40-8482c3dd794d" providerId="ADAL" clId="{57A12E14-0F8B-4FB7-9D7E-44A283630CBE}" dt="2023-03-17T12:57:27.563" v="476" actId="17846"/>
      <pc:docMkLst>
        <pc:docMk/>
      </pc:docMkLst>
      <pc:sldChg chg="del">
        <pc:chgData name="Christoph Lodemann" userId="b4771fd6-ba6b-497b-be40-8482c3dd794d" providerId="ADAL" clId="{57A12E14-0F8B-4FB7-9D7E-44A283630CBE}" dt="2023-03-17T12:29:47.457" v="326" actId="47"/>
        <pc:sldMkLst>
          <pc:docMk/>
          <pc:sldMk cId="1952445220" sldId="264"/>
        </pc:sldMkLst>
      </pc:sldChg>
      <pc:sldChg chg="addSp delSp modSp mod addAnim delAnim">
        <pc:chgData name="Christoph Lodemann" userId="b4771fd6-ba6b-497b-be40-8482c3dd794d" providerId="ADAL" clId="{57A12E14-0F8B-4FB7-9D7E-44A283630CBE}" dt="2023-03-17T12:31:41.783" v="342" actId="14100"/>
        <pc:sldMkLst>
          <pc:docMk/>
          <pc:sldMk cId="2580922250" sldId="280"/>
        </pc:sldMkLst>
        <pc:spChg chg="del">
          <ac:chgData name="Christoph Lodemann" userId="b4771fd6-ba6b-497b-be40-8482c3dd794d" providerId="ADAL" clId="{57A12E14-0F8B-4FB7-9D7E-44A283630CBE}" dt="2023-03-17T12:30:56.517" v="329" actId="478"/>
          <ac:spMkLst>
            <pc:docMk/>
            <pc:sldMk cId="2580922250" sldId="280"/>
            <ac:spMk id="2" creationId="{7E61C3A1-2097-9742-8FFA-A132F4905BBE}"/>
          </ac:spMkLst>
        </pc:spChg>
        <pc:spChg chg="del">
          <ac:chgData name="Christoph Lodemann" userId="b4771fd6-ba6b-497b-be40-8482c3dd794d" providerId="ADAL" clId="{57A12E14-0F8B-4FB7-9D7E-44A283630CBE}" dt="2023-03-17T12:31:37.073" v="341" actId="478"/>
          <ac:spMkLst>
            <pc:docMk/>
            <pc:sldMk cId="2580922250" sldId="280"/>
            <ac:spMk id="3" creationId="{E4FD3011-AA1B-D435-D2D6-22848C380A92}"/>
          </ac:spMkLst>
        </pc:spChg>
        <pc:spChg chg="add del mod">
          <ac:chgData name="Christoph Lodemann" userId="b4771fd6-ba6b-497b-be40-8482c3dd794d" providerId="ADAL" clId="{57A12E14-0F8B-4FB7-9D7E-44A283630CBE}" dt="2023-03-17T12:31:41.783" v="342" actId="14100"/>
          <ac:spMkLst>
            <pc:docMk/>
            <pc:sldMk cId="2580922250" sldId="280"/>
            <ac:spMk id="8" creationId="{1E43CA7E-27C7-7A7B-993C-42C4270F9955}"/>
          </ac:spMkLst>
        </pc:spChg>
        <pc:spChg chg="mod">
          <ac:chgData name="Christoph Lodemann" userId="b4771fd6-ba6b-497b-be40-8482c3dd794d" providerId="ADAL" clId="{57A12E14-0F8B-4FB7-9D7E-44A283630CBE}" dt="2023-03-17T12:31:04.720" v="333" actId="403"/>
          <ac:spMkLst>
            <pc:docMk/>
            <pc:sldMk cId="2580922250" sldId="280"/>
            <ac:spMk id="11" creationId="{67710B94-253C-46D7-BF95-74D54842E0BE}"/>
          </ac:spMkLst>
        </pc:spChg>
        <pc:spChg chg="add del mod">
          <ac:chgData name="Christoph Lodemann" userId="b4771fd6-ba6b-497b-be40-8482c3dd794d" providerId="ADAL" clId="{57A12E14-0F8B-4FB7-9D7E-44A283630CBE}" dt="2023-03-17T12:30:59.587" v="330" actId="478"/>
          <ac:spMkLst>
            <pc:docMk/>
            <pc:sldMk cId="2580922250" sldId="280"/>
            <ac:spMk id="15" creationId="{2D8F655B-C1FE-97D0-4D95-FE425B789448}"/>
          </ac:spMkLst>
        </pc:spChg>
        <pc:graphicFrameChg chg="mod modGraphic">
          <ac:chgData name="Christoph Lodemann" userId="b4771fd6-ba6b-497b-be40-8482c3dd794d" providerId="ADAL" clId="{57A12E14-0F8B-4FB7-9D7E-44A283630CBE}" dt="2023-03-17T12:31:27.691" v="339" actId="14100"/>
          <ac:graphicFrameMkLst>
            <pc:docMk/>
            <pc:sldMk cId="2580922250" sldId="280"/>
            <ac:graphicFrameMk id="14" creationId="{CD6F02AB-FEE8-9D51-4000-E8059E908141}"/>
          </ac:graphicFrameMkLst>
        </pc:graphicFrameChg>
      </pc:sldChg>
      <pc:sldChg chg="addSp delSp modSp mod">
        <pc:chgData name="Christoph Lodemann" userId="b4771fd6-ba6b-497b-be40-8482c3dd794d" providerId="ADAL" clId="{57A12E14-0F8B-4FB7-9D7E-44A283630CBE}" dt="2023-03-17T12:32:38.179" v="350" actId="14100"/>
        <pc:sldMkLst>
          <pc:docMk/>
          <pc:sldMk cId="3156173622" sldId="281"/>
        </pc:sldMkLst>
        <pc:spChg chg="del">
          <ac:chgData name="Christoph Lodemann" userId="b4771fd6-ba6b-497b-be40-8482c3dd794d" providerId="ADAL" clId="{57A12E14-0F8B-4FB7-9D7E-44A283630CBE}" dt="2023-03-17T12:32:05.508" v="343" actId="478"/>
          <ac:spMkLst>
            <pc:docMk/>
            <pc:sldMk cId="3156173622" sldId="281"/>
            <ac:spMk id="2" creationId="{7E61C3A1-2097-9742-8FFA-A132F4905BBE}"/>
          </ac:spMkLst>
        </pc:spChg>
        <pc:spChg chg="add del mod">
          <ac:chgData name="Christoph Lodemann" userId="b4771fd6-ba6b-497b-be40-8482c3dd794d" providerId="ADAL" clId="{57A12E14-0F8B-4FB7-9D7E-44A283630CBE}" dt="2023-03-17T12:32:09.788" v="344" actId="478"/>
          <ac:spMkLst>
            <pc:docMk/>
            <pc:sldMk cId="3156173622" sldId="281"/>
            <ac:spMk id="7" creationId="{2732B2DE-E029-F0A6-A09E-603A80465B7B}"/>
          </ac:spMkLst>
        </pc:spChg>
        <pc:spChg chg="mod">
          <ac:chgData name="Christoph Lodemann" userId="b4771fd6-ba6b-497b-be40-8482c3dd794d" providerId="ADAL" clId="{57A12E14-0F8B-4FB7-9D7E-44A283630CBE}" dt="2023-03-17T12:32:14.264" v="347" actId="403"/>
          <ac:spMkLst>
            <pc:docMk/>
            <pc:sldMk cId="3156173622" sldId="281"/>
            <ac:spMk id="19" creationId="{08F0A344-8C43-4819-8879-A9D6CF5E2D9D}"/>
          </ac:spMkLst>
        </pc:spChg>
        <pc:graphicFrameChg chg="mod modGraphic">
          <ac:chgData name="Christoph Lodemann" userId="b4771fd6-ba6b-497b-be40-8482c3dd794d" providerId="ADAL" clId="{57A12E14-0F8B-4FB7-9D7E-44A283630CBE}" dt="2023-03-17T12:32:38.179" v="350" actId="14100"/>
          <ac:graphicFrameMkLst>
            <pc:docMk/>
            <pc:sldMk cId="3156173622" sldId="281"/>
            <ac:graphicFrameMk id="13" creationId="{FEAB0E3D-33ED-BBA6-68D9-FBCB3DEF1ED5}"/>
          </ac:graphicFrameMkLst>
        </pc:graphicFrameChg>
      </pc:sldChg>
      <pc:sldChg chg="add del">
        <pc:chgData name="Christoph Lodemann" userId="b4771fd6-ba6b-497b-be40-8482c3dd794d" providerId="ADAL" clId="{57A12E14-0F8B-4FB7-9D7E-44A283630CBE}" dt="2023-03-17T12:56:20.909" v="473"/>
        <pc:sldMkLst>
          <pc:docMk/>
          <pc:sldMk cId="3896114977" sldId="335"/>
        </pc:sldMkLst>
      </pc:sldChg>
      <pc:sldChg chg="modSp mod">
        <pc:chgData name="Christoph Lodemann" userId="b4771fd6-ba6b-497b-be40-8482c3dd794d" providerId="ADAL" clId="{57A12E14-0F8B-4FB7-9D7E-44A283630CBE}" dt="2023-03-17T10:49:34.160" v="153" actId="20577"/>
        <pc:sldMkLst>
          <pc:docMk/>
          <pc:sldMk cId="264517952" sldId="336"/>
        </pc:sldMkLst>
        <pc:spChg chg="mod">
          <ac:chgData name="Christoph Lodemann" userId="b4771fd6-ba6b-497b-be40-8482c3dd794d" providerId="ADAL" clId="{57A12E14-0F8B-4FB7-9D7E-44A283630CBE}" dt="2023-03-17T10:49:34.160" v="153" actId="20577"/>
          <ac:spMkLst>
            <pc:docMk/>
            <pc:sldMk cId="264517952" sldId="336"/>
            <ac:spMk id="8" creationId="{D5FA5933-C4FB-41AC-BAA3-F0B16BC552EE}"/>
          </ac:spMkLst>
        </pc:spChg>
      </pc:sldChg>
      <pc:sldChg chg="add del">
        <pc:chgData name="Christoph Lodemann" userId="b4771fd6-ba6b-497b-be40-8482c3dd794d" providerId="ADAL" clId="{57A12E14-0F8B-4FB7-9D7E-44A283630CBE}" dt="2023-03-17T12:49:20.843" v="458"/>
        <pc:sldMkLst>
          <pc:docMk/>
          <pc:sldMk cId="3038893149" sldId="342"/>
        </pc:sldMkLst>
      </pc:sldChg>
      <pc:sldChg chg="add del ord">
        <pc:chgData name="Christoph Lodemann" userId="b4771fd6-ba6b-497b-be40-8482c3dd794d" providerId="ADAL" clId="{57A12E14-0F8B-4FB7-9D7E-44A283630CBE}" dt="2023-03-17T12:54:08.521" v="472"/>
        <pc:sldMkLst>
          <pc:docMk/>
          <pc:sldMk cId="3838232777" sldId="343"/>
        </pc:sldMkLst>
      </pc:sldChg>
      <pc:sldChg chg="add del">
        <pc:chgData name="Christoph Lodemann" userId="b4771fd6-ba6b-497b-be40-8482c3dd794d" providerId="ADAL" clId="{57A12E14-0F8B-4FB7-9D7E-44A283630CBE}" dt="2023-03-17T12:49:20.843" v="458"/>
        <pc:sldMkLst>
          <pc:docMk/>
          <pc:sldMk cId="176930422" sldId="344"/>
        </pc:sldMkLst>
      </pc:sldChg>
      <pc:sldChg chg="add del">
        <pc:chgData name="Christoph Lodemann" userId="b4771fd6-ba6b-497b-be40-8482c3dd794d" providerId="ADAL" clId="{57A12E14-0F8B-4FB7-9D7E-44A283630CBE}" dt="2023-03-17T12:49:40.617" v="459"/>
        <pc:sldMkLst>
          <pc:docMk/>
          <pc:sldMk cId="762270640" sldId="347"/>
        </pc:sldMkLst>
      </pc:sldChg>
      <pc:sldChg chg="add del">
        <pc:chgData name="Christoph Lodemann" userId="b4771fd6-ba6b-497b-be40-8482c3dd794d" providerId="ADAL" clId="{57A12E14-0F8B-4FB7-9D7E-44A283630CBE}" dt="2023-03-17T12:56:44.744" v="474"/>
        <pc:sldMkLst>
          <pc:docMk/>
          <pc:sldMk cId="2683583042" sldId="358"/>
        </pc:sldMkLst>
      </pc:sldChg>
      <pc:sldChg chg="add del">
        <pc:chgData name="Christoph Lodemann" userId="b4771fd6-ba6b-497b-be40-8482c3dd794d" providerId="ADAL" clId="{57A12E14-0F8B-4FB7-9D7E-44A283630CBE}" dt="2023-03-17T12:49:20.843" v="458"/>
        <pc:sldMkLst>
          <pc:docMk/>
          <pc:sldMk cId="1984560304" sldId="433"/>
        </pc:sldMkLst>
      </pc:sldChg>
      <pc:sldChg chg="add del ord">
        <pc:chgData name="Christoph Lodemann" userId="b4771fd6-ba6b-497b-be40-8482c3dd794d" providerId="ADAL" clId="{57A12E14-0F8B-4FB7-9D7E-44A283630CBE}" dt="2023-03-17T12:54:06.222" v="470"/>
        <pc:sldMkLst>
          <pc:docMk/>
          <pc:sldMk cId="2828735974" sldId="443"/>
        </pc:sldMkLst>
      </pc:sldChg>
      <pc:sldChg chg="add del">
        <pc:chgData name="Christoph Lodemann" userId="b4771fd6-ba6b-497b-be40-8482c3dd794d" providerId="ADAL" clId="{57A12E14-0F8B-4FB7-9D7E-44A283630CBE}" dt="2023-03-17T12:49:40.617" v="459"/>
        <pc:sldMkLst>
          <pc:docMk/>
          <pc:sldMk cId="2486599087" sldId="445"/>
        </pc:sldMkLst>
      </pc:sldChg>
      <pc:sldChg chg="add del">
        <pc:chgData name="Christoph Lodemann" userId="b4771fd6-ba6b-497b-be40-8482c3dd794d" providerId="ADAL" clId="{57A12E14-0F8B-4FB7-9D7E-44A283630CBE}" dt="2023-03-17T12:51:11.233" v="460"/>
        <pc:sldMkLst>
          <pc:docMk/>
          <pc:sldMk cId="1234056264" sldId="467"/>
        </pc:sldMkLst>
      </pc:sldChg>
      <pc:sldChg chg="add del">
        <pc:chgData name="Christoph Lodemann" userId="b4771fd6-ba6b-497b-be40-8482c3dd794d" providerId="ADAL" clId="{57A12E14-0F8B-4FB7-9D7E-44A283630CBE}" dt="2023-03-17T12:56:20.909" v="473"/>
        <pc:sldMkLst>
          <pc:docMk/>
          <pc:sldMk cId="1281463105" sldId="483"/>
        </pc:sldMkLst>
      </pc:sldChg>
      <pc:sldChg chg="add del">
        <pc:chgData name="Christoph Lodemann" userId="b4771fd6-ba6b-497b-be40-8482c3dd794d" providerId="ADAL" clId="{57A12E14-0F8B-4FB7-9D7E-44A283630CBE}" dt="2023-03-17T12:56:20.909" v="473"/>
        <pc:sldMkLst>
          <pc:docMk/>
          <pc:sldMk cId="4070602936" sldId="485"/>
        </pc:sldMkLst>
      </pc:sldChg>
      <pc:sldChg chg="add del">
        <pc:chgData name="Christoph Lodemann" userId="b4771fd6-ba6b-497b-be40-8482c3dd794d" providerId="ADAL" clId="{57A12E14-0F8B-4FB7-9D7E-44A283630CBE}" dt="2023-03-17T12:49:40.617" v="459"/>
        <pc:sldMkLst>
          <pc:docMk/>
          <pc:sldMk cId="2102418501" sldId="492"/>
        </pc:sldMkLst>
      </pc:sldChg>
      <pc:sldChg chg="add del">
        <pc:chgData name="Christoph Lodemann" userId="b4771fd6-ba6b-497b-be40-8482c3dd794d" providerId="ADAL" clId="{57A12E14-0F8B-4FB7-9D7E-44A283630CBE}" dt="2023-03-17T12:51:11.233" v="460"/>
        <pc:sldMkLst>
          <pc:docMk/>
          <pc:sldMk cId="3492104972" sldId="499"/>
        </pc:sldMkLst>
      </pc:sldChg>
      <pc:sldChg chg="add del">
        <pc:chgData name="Christoph Lodemann" userId="b4771fd6-ba6b-497b-be40-8482c3dd794d" providerId="ADAL" clId="{57A12E14-0F8B-4FB7-9D7E-44A283630CBE}" dt="2023-03-17T12:51:11.233" v="460"/>
        <pc:sldMkLst>
          <pc:docMk/>
          <pc:sldMk cId="559390016" sldId="501"/>
        </pc:sldMkLst>
      </pc:sldChg>
      <pc:sldChg chg="add del">
        <pc:chgData name="Christoph Lodemann" userId="b4771fd6-ba6b-497b-be40-8482c3dd794d" providerId="ADAL" clId="{57A12E14-0F8B-4FB7-9D7E-44A283630CBE}" dt="2023-03-17T12:51:11.233" v="460"/>
        <pc:sldMkLst>
          <pc:docMk/>
          <pc:sldMk cId="334086036" sldId="502"/>
        </pc:sldMkLst>
      </pc:sldChg>
      <pc:sldChg chg="add del">
        <pc:chgData name="Christoph Lodemann" userId="b4771fd6-ba6b-497b-be40-8482c3dd794d" providerId="ADAL" clId="{57A12E14-0F8B-4FB7-9D7E-44A283630CBE}" dt="2023-03-17T12:49:40.617" v="459"/>
        <pc:sldMkLst>
          <pc:docMk/>
          <pc:sldMk cId="1382140338" sldId="507"/>
        </pc:sldMkLst>
      </pc:sldChg>
      <pc:sldChg chg="add del">
        <pc:chgData name="Christoph Lodemann" userId="b4771fd6-ba6b-497b-be40-8482c3dd794d" providerId="ADAL" clId="{57A12E14-0F8B-4FB7-9D7E-44A283630CBE}" dt="2023-03-17T12:56:20.909" v="473"/>
        <pc:sldMkLst>
          <pc:docMk/>
          <pc:sldMk cId="2120470699" sldId="510"/>
        </pc:sldMkLst>
      </pc:sldChg>
      <pc:sldChg chg="add del">
        <pc:chgData name="Christoph Lodemann" userId="b4771fd6-ba6b-497b-be40-8482c3dd794d" providerId="ADAL" clId="{57A12E14-0F8B-4FB7-9D7E-44A283630CBE}" dt="2023-03-17T12:49:40.617" v="459"/>
        <pc:sldMkLst>
          <pc:docMk/>
          <pc:sldMk cId="515309147" sldId="512"/>
        </pc:sldMkLst>
      </pc:sldChg>
      <pc:sldChg chg="add del">
        <pc:chgData name="Christoph Lodemann" userId="b4771fd6-ba6b-497b-be40-8482c3dd794d" providerId="ADAL" clId="{57A12E14-0F8B-4FB7-9D7E-44A283630CBE}" dt="2023-03-17T12:49:40.617" v="459"/>
        <pc:sldMkLst>
          <pc:docMk/>
          <pc:sldMk cId="3120630077" sldId="517"/>
        </pc:sldMkLst>
      </pc:sldChg>
      <pc:sldChg chg="del">
        <pc:chgData name="Christoph Lodemann" userId="b4771fd6-ba6b-497b-be40-8482c3dd794d" providerId="ADAL" clId="{57A12E14-0F8B-4FB7-9D7E-44A283630CBE}" dt="2023-03-17T12:30:35.775" v="328" actId="2696"/>
        <pc:sldMkLst>
          <pc:docMk/>
          <pc:sldMk cId="3753310683" sldId="518"/>
        </pc:sldMkLst>
      </pc:sldChg>
      <pc:sldChg chg="add del">
        <pc:chgData name="Christoph Lodemann" userId="b4771fd6-ba6b-497b-be40-8482c3dd794d" providerId="ADAL" clId="{57A12E14-0F8B-4FB7-9D7E-44A283630CBE}" dt="2023-03-17T12:56:20.909" v="473"/>
        <pc:sldMkLst>
          <pc:docMk/>
          <pc:sldMk cId="1638386272" sldId="528"/>
        </pc:sldMkLst>
      </pc:sldChg>
      <pc:sldChg chg="ord">
        <pc:chgData name="Christoph Lodemann" userId="b4771fd6-ba6b-497b-be40-8482c3dd794d" providerId="ADAL" clId="{57A12E14-0F8B-4FB7-9D7E-44A283630CBE}" dt="2023-03-17T12:29:38.243" v="324"/>
        <pc:sldMkLst>
          <pc:docMk/>
          <pc:sldMk cId="1399823059" sldId="560"/>
        </pc:sldMkLst>
      </pc:sldChg>
      <pc:sldChg chg="modSp mod">
        <pc:chgData name="Christoph Lodemann" userId="b4771fd6-ba6b-497b-be40-8482c3dd794d" providerId="ADAL" clId="{57A12E14-0F8B-4FB7-9D7E-44A283630CBE}" dt="2023-03-17T11:08:48.668" v="198" actId="20577"/>
        <pc:sldMkLst>
          <pc:docMk/>
          <pc:sldMk cId="2791805258" sldId="595"/>
        </pc:sldMkLst>
        <pc:spChg chg="mod">
          <ac:chgData name="Christoph Lodemann" userId="b4771fd6-ba6b-497b-be40-8482c3dd794d" providerId="ADAL" clId="{57A12E14-0F8B-4FB7-9D7E-44A283630CBE}" dt="2023-03-17T11:08:48.668" v="198" actId="20577"/>
          <ac:spMkLst>
            <pc:docMk/>
            <pc:sldMk cId="2791805258" sldId="595"/>
            <ac:spMk id="3" creationId="{F7B8012A-F44F-4C72-ADA2-BE394832695E}"/>
          </ac:spMkLst>
        </pc:spChg>
      </pc:sldChg>
      <pc:sldChg chg="add del">
        <pc:chgData name="Christoph Lodemann" userId="b4771fd6-ba6b-497b-be40-8482c3dd794d" providerId="ADAL" clId="{57A12E14-0F8B-4FB7-9D7E-44A283630CBE}" dt="2023-03-17T12:51:11.233" v="460"/>
        <pc:sldMkLst>
          <pc:docMk/>
          <pc:sldMk cId="4253102589" sldId="599"/>
        </pc:sldMkLst>
      </pc:sldChg>
      <pc:sldChg chg="add del">
        <pc:chgData name="Christoph Lodemann" userId="b4771fd6-ba6b-497b-be40-8482c3dd794d" providerId="ADAL" clId="{57A12E14-0F8B-4FB7-9D7E-44A283630CBE}" dt="2023-03-17T12:56:20.909" v="473"/>
        <pc:sldMkLst>
          <pc:docMk/>
          <pc:sldMk cId="3791792954" sldId="625"/>
        </pc:sldMkLst>
      </pc:sldChg>
      <pc:sldChg chg="add del">
        <pc:chgData name="Christoph Lodemann" userId="b4771fd6-ba6b-497b-be40-8482c3dd794d" providerId="ADAL" clId="{57A12E14-0F8B-4FB7-9D7E-44A283630CBE}" dt="2023-03-17T12:56:20.909" v="473"/>
        <pc:sldMkLst>
          <pc:docMk/>
          <pc:sldMk cId="2464079548" sldId="626"/>
        </pc:sldMkLst>
      </pc:sldChg>
      <pc:sldChg chg="add del">
        <pc:chgData name="Christoph Lodemann" userId="b4771fd6-ba6b-497b-be40-8482c3dd794d" providerId="ADAL" clId="{57A12E14-0F8B-4FB7-9D7E-44A283630CBE}" dt="2023-03-17T12:49:20.843" v="458"/>
        <pc:sldMkLst>
          <pc:docMk/>
          <pc:sldMk cId="686723076" sldId="629"/>
        </pc:sldMkLst>
      </pc:sldChg>
      <pc:sldChg chg="add del">
        <pc:chgData name="Christoph Lodemann" userId="b4771fd6-ba6b-497b-be40-8482c3dd794d" providerId="ADAL" clId="{57A12E14-0F8B-4FB7-9D7E-44A283630CBE}" dt="2023-03-17T12:49:40.617" v="459"/>
        <pc:sldMkLst>
          <pc:docMk/>
          <pc:sldMk cId="106775101" sldId="630"/>
        </pc:sldMkLst>
      </pc:sldChg>
      <pc:sldChg chg="add del">
        <pc:chgData name="Christoph Lodemann" userId="b4771fd6-ba6b-497b-be40-8482c3dd794d" providerId="ADAL" clId="{57A12E14-0F8B-4FB7-9D7E-44A283630CBE}" dt="2023-03-17T12:56:20.909" v="473"/>
        <pc:sldMkLst>
          <pc:docMk/>
          <pc:sldMk cId="2226200475" sldId="631"/>
        </pc:sldMkLst>
      </pc:sldChg>
      <pc:sldChg chg="add del">
        <pc:chgData name="Christoph Lodemann" userId="b4771fd6-ba6b-497b-be40-8482c3dd794d" providerId="ADAL" clId="{57A12E14-0F8B-4FB7-9D7E-44A283630CBE}" dt="2023-03-17T12:49:20.843" v="458"/>
        <pc:sldMkLst>
          <pc:docMk/>
          <pc:sldMk cId="3936151527" sldId="633"/>
        </pc:sldMkLst>
      </pc:sldChg>
      <pc:sldChg chg="add del">
        <pc:chgData name="Christoph Lodemann" userId="b4771fd6-ba6b-497b-be40-8482c3dd794d" providerId="ADAL" clId="{57A12E14-0F8B-4FB7-9D7E-44A283630CBE}" dt="2023-03-17T12:49:20.843" v="458"/>
        <pc:sldMkLst>
          <pc:docMk/>
          <pc:sldMk cId="1745778189" sldId="635"/>
        </pc:sldMkLst>
      </pc:sldChg>
      <pc:sldChg chg="add del">
        <pc:chgData name="Christoph Lodemann" userId="b4771fd6-ba6b-497b-be40-8482c3dd794d" providerId="ADAL" clId="{57A12E14-0F8B-4FB7-9D7E-44A283630CBE}" dt="2023-03-17T12:49:20.843" v="458"/>
        <pc:sldMkLst>
          <pc:docMk/>
          <pc:sldMk cId="2237144152" sldId="636"/>
        </pc:sldMkLst>
      </pc:sldChg>
      <pc:sldChg chg="del">
        <pc:chgData name="Christoph Lodemann" userId="b4771fd6-ba6b-497b-be40-8482c3dd794d" providerId="ADAL" clId="{57A12E14-0F8B-4FB7-9D7E-44A283630CBE}" dt="2023-03-17T12:29:40.886" v="325" actId="47"/>
        <pc:sldMkLst>
          <pc:docMk/>
          <pc:sldMk cId="415952922" sldId="649"/>
        </pc:sldMkLst>
      </pc:sldChg>
      <pc:sldChg chg="add del">
        <pc:chgData name="Christoph Lodemann" userId="b4771fd6-ba6b-497b-be40-8482c3dd794d" providerId="ADAL" clId="{57A12E14-0F8B-4FB7-9D7E-44A283630CBE}" dt="2023-03-17T12:56:44.744" v="474"/>
        <pc:sldMkLst>
          <pc:docMk/>
          <pc:sldMk cId="3281437542" sldId="654"/>
        </pc:sldMkLst>
      </pc:sldChg>
      <pc:sldChg chg="add del">
        <pc:chgData name="Christoph Lodemann" userId="b4771fd6-ba6b-497b-be40-8482c3dd794d" providerId="ADAL" clId="{57A12E14-0F8B-4FB7-9D7E-44A283630CBE}" dt="2023-03-17T12:56:44.744" v="474"/>
        <pc:sldMkLst>
          <pc:docMk/>
          <pc:sldMk cId="2086052179" sldId="655"/>
        </pc:sldMkLst>
      </pc:sldChg>
      <pc:sldChg chg="modSp mod">
        <pc:chgData name="Christoph Lodemann" userId="b4771fd6-ba6b-497b-be40-8482c3dd794d" providerId="ADAL" clId="{57A12E14-0F8B-4FB7-9D7E-44A283630CBE}" dt="2023-03-17T10:37:25.760" v="14" actId="20577"/>
        <pc:sldMkLst>
          <pc:docMk/>
          <pc:sldMk cId="3123293264" sldId="660"/>
        </pc:sldMkLst>
        <pc:spChg chg="mod">
          <ac:chgData name="Christoph Lodemann" userId="b4771fd6-ba6b-497b-be40-8482c3dd794d" providerId="ADAL" clId="{57A12E14-0F8B-4FB7-9D7E-44A283630CBE}" dt="2023-03-17T10:37:25.760" v="14" actId="20577"/>
          <ac:spMkLst>
            <pc:docMk/>
            <pc:sldMk cId="3123293264" sldId="660"/>
            <ac:spMk id="11" creationId="{8812A61C-9188-949B-7A07-45353F975311}"/>
          </ac:spMkLst>
        </pc:spChg>
      </pc:sldChg>
      <pc:sldChg chg="add del">
        <pc:chgData name="Christoph Lodemann" userId="b4771fd6-ba6b-497b-be40-8482c3dd794d" providerId="ADAL" clId="{57A12E14-0F8B-4FB7-9D7E-44A283630CBE}" dt="2023-03-17T12:49:20.843" v="458"/>
        <pc:sldMkLst>
          <pc:docMk/>
          <pc:sldMk cId="295871377" sldId="661"/>
        </pc:sldMkLst>
      </pc:sldChg>
      <pc:sldChg chg="add del">
        <pc:chgData name="Christoph Lodemann" userId="b4771fd6-ba6b-497b-be40-8482c3dd794d" providerId="ADAL" clId="{57A12E14-0F8B-4FB7-9D7E-44A283630CBE}" dt="2023-03-17T12:49:40.617" v="459"/>
        <pc:sldMkLst>
          <pc:docMk/>
          <pc:sldMk cId="1195104115" sldId="663"/>
        </pc:sldMkLst>
      </pc:sldChg>
      <pc:sldChg chg="add del">
        <pc:chgData name="Christoph Lodemann" userId="b4771fd6-ba6b-497b-be40-8482c3dd794d" providerId="ADAL" clId="{57A12E14-0F8B-4FB7-9D7E-44A283630CBE}" dt="2023-03-17T12:49:40.617" v="459"/>
        <pc:sldMkLst>
          <pc:docMk/>
          <pc:sldMk cId="3901390944" sldId="664"/>
        </pc:sldMkLst>
      </pc:sldChg>
      <pc:sldChg chg="add del">
        <pc:chgData name="Christoph Lodemann" userId="b4771fd6-ba6b-497b-be40-8482c3dd794d" providerId="ADAL" clId="{57A12E14-0F8B-4FB7-9D7E-44A283630CBE}" dt="2023-03-17T12:49:20.843" v="458"/>
        <pc:sldMkLst>
          <pc:docMk/>
          <pc:sldMk cId="368115354" sldId="668"/>
        </pc:sldMkLst>
      </pc:sldChg>
      <pc:sldChg chg="addSp delSp modSp mod">
        <pc:chgData name="Christoph Lodemann" userId="b4771fd6-ba6b-497b-be40-8482c3dd794d" providerId="ADAL" clId="{57A12E14-0F8B-4FB7-9D7E-44A283630CBE}" dt="2023-03-17T10:46:13.211" v="30" actId="14100"/>
        <pc:sldMkLst>
          <pc:docMk/>
          <pc:sldMk cId="2797018079" sldId="670"/>
        </pc:sldMkLst>
        <pc:picChg chg="add mod">
          <ac:chgData name="Christoph Lodemann" userId="b4771fd6-ba6b-497b-be40-8482c3dd794d" providerId="ADAL" clId="{57A12E14-0F8B-4FB7-9D7E-44A283630CBE}" dt="2023-03-17T10:46:13.211" v="30" actId="14100"/>
          <ac:picMkLst>
            <pc:docMk/>
            <pc:sldMk cId="2797018079" sldId="670"/>
            <ac:picMk id="7" creationId="{7CD38EF6-D0F4-42EC-8F5E-5DDE2610D81A}"/>
          </ac:picMkLst>
        </pc:picChg>
        <pc:picChg chg="del">
          <ac:chgData name="Christoph Lodemann" userId="b4771fd6-ba6b-497b-be40-8482c3dd794d" providerId="ADAL" clId="{57A12E14-0F8B-4FB7-9D7E-44A283630CBE}" dt="2023-03-17T10:44:57.338" v="22" actId="478"/>
          <ac:picMkLst>
            <pc:docMk/>
            <pc:sldMk cId="2797018079" sldId="670"/>
            <ac:picMk id="9" creationId="{7ECCC4B5-1625-1DB3-71C4-04A3C7005121}"/>
          </ac:picMkLst>
        </pc:picChg>
      </pc:sldChg>
      <pc:sldChg chg="add del">
        <pc:chgData name="Christoph Lodemann" userId="b4771fd6-ba6b-497b-be40-8482c3dd794d" providerId="ADAL" clId="{57A12E14-0F8B-4FB7-9D7E-44A283630CBE}" dt="2023-03-17T12:51:11.233" v="460"/>
        <pc:sldMkLst>
          <pc:docMk/>
          <pc:sldMk cId="3835435127" sldId="671"/>
        </pc:sldMkLst>
      </pc:sldChg>
      <pc:sldChg chg="delSp del mod">
        <pc:chgData name="Christoph Lodemann" userId="b4771fd6-ba6b-497b-be40-8482c3dd794d" providerId="ADAL" clId="{57A12E14-0F8B-4FB7-9D7E-44A283630CBE}" dt="2023-03-17T11:01:34.293" v="192" actId="47"/>
        <pc:sldMkLst>
          <pc:docMk/>
          <pc:sldMk cId="4190647029" sldId="672"/>
        </pc:sldMkLst>
        <pc:spChg chg="del">
          <ac:chgData name="Christoph Lodemann" userId="b4771fd6-ba6b-497b-be40-8482c3dd794d" providerId="ADAL" clId="{57A12E14-0F8B-4FB7-9D7E-44A283630CBE}" dt="2023-03-17T10:57:19.347" v="163" actId="21"/>
          <ac:spMkLst>
            <pc:docMk/>
            <pc:sldMk cId="4190647029" sldId="672"/>
            <ac:spMk id="3" creationId="{91D0E720-7C7E-AF64-4AF8-B00CC2201E37}"/>
          </ac:spMkLst>
        </pc:spChg>
      </pc:sldChg>
      <pc:sldChg chg="del">
        <pc:chgData name="Christoph Lodemann" userId="b4771fd6-ba6b-497b-be40-8482c3dd794d" providerId="ADAL" clId="{57A12E14-0F8B-4FB7-9D7E-44A283630CBE}" dt="2023-03-17T11:01:36.553" v="193" actId="47"/>
        <pc:sldMkLst>
          <pc:docMk/>
          <pc:sldMk cId="103371952" sldId="673"/>
        </pc:sldMkLst>
      </pc:sldChg>
      <pc:sldChg chg="add del">
        <pc:chgData name="Christoph Lodemann" userId="b4771fd6-ba6b-497b-be40-8482c3dd794d" providerId="ADAL" clId="{57A12E14-0F8B-4FB7-9D7E-44A283630CBE}" dt="2023-03-17T12:49:40.617" v="459"/>
        <pc:sldMkLst>
          <pc:docMk/>
          <pc:sldMk cId="445355946" sldId="674"/>
        </pc:sldMkLst>
      </pc:sldChg>
      <pc:sldChg chg="add del">
        <pc:chgData name="Christoph Lodemann" userId="b4771fd6-ba6b-497b-be40-8482c3dd794d" providerId="ADAL" clId="{57A12E14-0F8B-4FB7-9D7E-44A283630CBE}" dt="2023-03-17T12:52:31.138" v="466"/>
        <pc:sldMkLst>
          <pc:docMk/>
          <pc:sldMk cId="3676349065" sldId="681"/>
        </pc:sldMkLst>
      </pc:sldChg>
      <pc:sldChg chg="add del">
        <pc:chgData name="Christoph Lodemann" userId="b4771fd6-ba6b-497b-be40-8482c3dd794d" providerId="ADAL" clId="{57A12E14-0F8B-4FB7-9D7E-44A283630CBE}" dt="2023-03-17T12:56:20.909" v="473"/>
        <pc:sldMkLst>
          <pc:docMk/>
          <pc:sldMk cId="3779277794" sldId="682"/>
        </pc:sldMkLst>
      </pc:sldChg>
      <pc:sldChg chg="del">
        <pc:chgData name="Christoph Lodemann" userId="b4771fd6-ba6b-497b-be40-8482c3dd794d" providerId="ADAL" clId="{57A12E14-0F8B-4FB7-9D7E-44A283630CBE}" dt="2023-03-17T12:30:35.775" v="328" actId="2696"/>
        <pc:sldMkLst>
          <pc:docMk/>
          <pc:sldMk cId="2491848095" sldId="683"/>
        </pc:sldMkLst>
      </pc:sldChg>
      <pc:sldChg chg="add del">
        <pc:chgData name="Christoph Lodemann" userId="b4771fd6-ba6b-497b-be40-8482c3dd794d" providerId="ADAL" clId="{57A12E14-0F8B-4FB7-9D7E-44A283630CBE}" dt="2023-03-17T12:56:20.909" v="473"/>
        <pc:sldMkLst>
          <pc:docMk/>
          <pc:sldMk cId="1458143239" sldId="684"/>
        </pc:sldMkLst>
      </pc:sldChg>
      <pc:sldChg chg="add del">
        <pc:chgData name="Christoph Lodemann" userId="b4771fd6-ba6b-497b-be40-8482c3dd794d" providerId="ADAL" clId="{57A12E14-0F8B-4FB7-9D7E-44A283630CBE}" dt="2023-03-17T12:56:20.909" v="473"/>
        <pc:sldMkLst>
          <pc:docMk/>
          <pc:sldMk cId="3701339643" sldId="685"/>
        </pc:sldMkLst>
      </pc:sldChg>
      <pc:sldChg chg="add del">
        <pc:chgData name="Christoph Lodemann" userId="b4771fd6-ba6b-497b-be40-8482c3dd794d" providerId="ADAL" clId="{57A12E14-0F8B-4FB7-9D7E-44A283630CBE}" dt="2023-03-17T12:56:20.909" v="473"/>
        <pc:sldMkLst>
          <pc:docMk/>
          <pc:sldMk cId="2802383642" sldId="686"/>
        </pc:sldMkLst>
      </pc:sldChg>
      <pc:sldChg chg="add del">
        <pc:chgData name="Christoph Lodemann" userId="b4771fd6-ba6b-497b-be40-8482c3dd794d" providerId="ADAL" clId="{57A12E14-0F8B-4FB7-9D7E-44A283630CBE}" dt="2023-03-17T12:56:20.909" v="473"/>
        <pc:sldMkLst>
          <pc:docMk/>
          <pc:sldMk cId="982065904" sldId="688"/>
        </pc:sldMkLst>
      </pc:sldChg>
      <pc:sldChg chg="add del">
        <pc:chgData name="Christoph Lodemann" userId="b4771fd6-ba6b-497b-be40-8482c3dd794d" providerId="ADAL" clId="{57A12E14-0F8B-4FB7-9D7E-44A283630CBE}" dt="2023-03-17T12:56:44.744" v="474"/>
        <pc:sldMkLst>
          <pc:docMk/>
          <pc:sldMk cId="3481350537" sldId="689"/>
        </pc:sldMkLst>
      </pc:sldChg>
      <pc:sldChg chg="add del">
        <pc:chgData name="Christoph Lodemann" userId="b4771fd6-ba6b-497b-be40-8482c3dd794d" providerId="ADAL" clId="{57A12E14-0F8B-4FB7-9D7E-44A283630CBE}" dt="2023-03-17T12:56:44.744" v="474"/>
        <pc:sldMkLst>
          <pc:docMk/>
          <pc:sldMk cId="2006300026" sldId="693"/>
        </pc:sldMkLst>
      </pc:sldChg>
      <pc:sldChg chg="add del">
        <pc:chgData name="Christoph Lodemann" userId="b4771fd6-ba6b-497b-be40-8482c3dd794d" providerId="ADAL" clId="{57A12E14-0F8B-4FB7-9D7E-44A283630CBE}" dt="2023-03-17T12:51:11.233" v="460"/>
        <pc:sldMkLst>
          <pc:docMk/>
          <pc:sldMk cId="1014221066" sldId="697"/>
        </pc:sldMkLst>
      </pc:sldChg>
      <pc:sldChg chg="add del">
        <pc:chgData name="Christoph Lodemann" userId="b4771fd6-ba6b-497b-be40-8482c3dd794d" providerId="ADAL" clId="{57A12E14-0F8B-4FB7-9D7E-44A283630CBE}" dt="2023-03-17T12:51:11.233" v="460"/>
        <pc:sldMkLst>
          <pc:docMk/>
          <pc:sldMk cId="1213934674" sldId="698"/>
        </pc:sldMkLst>
      </pc:sldChg>
      <pc:sldChg chg="modSp mod">
        <pc:chgData name="Christoph Lodemann" userId="b4771fd6-ba6b-497b-be40-8482c3dd794d" providerId="ADAL" clId="{57A12E14-0F8B-4FB7-9D7E-44A283630CBE}" dt="2023-03-17T12:33:25.542" v="354" actId="790"/>
        <pc:sldMkLst>
          <pc:docMk/>
          <pc:sldMk cId="3440413458" sldId="709"/>
        </pc:sldMkLst>
        <pc:spChg chg="mod">
          <ac:chgData name="Christoph Lodemann" userId="b4771fd6-ba6b-497b-be40-8482c3dd794d" providerId="ADAL" clId="{57A12E14-0F8B-4FB7-9D7E-44A283630CBE}" dt="2023-03-17T12:33:25.542" v="354" actId="790"/>
          <ac:spMkLst>
            <pc:docMk/>
            <pc:sldMk cId="3440413458" sldId="709"/>
            <ac:spMk id="11" creationId="{E6CA75DB-4D15-41D1-AA09-A314F5A11044}"/>
          </ac:spMkLst>
        </pc:spChg>
      </pc:sldChg>
      <pc:sldChg chg="modSp mod">
        <pc:chgData name="Christoph Lodemann" userId="b4771fd6-ba6b-497b-be40-8482c3dd794d" providerId="ADAL" clId="{57A12E14-0F8B-4FB7-9D7E-44A283630CBE}" dt="2023-03-17T12:33:37.070" v="358" actId="403"/>
        <pc:sldMkLst>
          <pc:docMk/>
          <pc:sldMk cId="3015610436" sldId="710"/>
        </pc:sldMkLst>
        <pc:spChg chg="mod">
          <ac:chgData name="Christoph Lodemann" userId="b4771fd6-ba6b-497b-be40-8482c3dd794d" providerId="ADAL" clId="{57A12E14-0F8B-4FB7-9D7E-44A283630CBE}" dt="2023-03-17T12:33:37.070" v="358" actId="403"/>
          <ac:spMkLst>
            <pc:docMk/>
            <pc:sldMk cId="3015610436" sldId="710"/>
            <ac:spMk id="11" creationId="{C512C714-66C8-49B1-962E-9A5F299A14E0}"/>
          </ac:spMkLst>
        </pc:spChg>
      </pc:sldChg>
      <pc:sldChg chg="modSp mod">
        <pc:chgData name="Christoph Lodemann" userId="b4771fd6-ba6b-497b-be40-8482c3dd794d" providerId="ADAL" clId="{57A12E14-0F8B-4FB7-9D7E-44A283630CBE}" dt="2023-03-17T12:33:57.388" v="361" actId="403"/>
        <pc:sldMkLst>
          <pc:docMk/>
          <pc:sldMk cId="4047372881" sldId="711"/>
        </pc:sldMkLst>
        <pc:spChg chg="mod">
          <ac:chgData name="Christoph Lodemann" userId="b4771fd6-ba6b-497b-be40-8482c3dd794d" providerId="ADAL" clId="{57A12E14-0F8B-4FB7-9D7E-44A283630CBE}" dt="2023-03-17T12:33:57.388" v="361" actId="403"/>
          <ac:spMkLst>
            <pc:docMk/>
            <pc:sldMk cId="4047372881" sldId="711"/>
            <ac:spMk id="11" creationId="{2BB4C702-EBA0-4ECD-9930-26C7221C321F}"/>
          </ac:spMkLst>
        </pc:spChg>
      </pc:sldChg>
      <pc:sldChg chg="modSp mod">
        <pc:chgData name="Christoph Lodemann" userId="b4771fd6-ba6b-497b-be40-8482c3dd794d" providerId="ADAL" clId="{57A12E14-0F8B-4FB7-9D7E-44A283630CBE}" dt="2023-03-17T12:34:22.262" v="369" actId="403"/>
        <pc:sldMkLst>
          <pc:docMk/>
          <pc:sldMk cId="4281051606" sldId="712"/>
        </pc:sldMkLst>
        <pc:spChg chg="mod">
          <ac:chgData name="Christoph Lodemann" userId="b4771fd6-ba6b-497b-be40-8482c3dd794d" providerId="ADAL" clId="{57A12E14-0F8B-4FB7-9D7E-44A283630CBE}" dt="2023-03-17T12:34:22.262" v="369" actId="403"/>
          <ac:spMkLst>
            <pc:docMk/>
            <pc:sldMk cId="4281051606" sldId="712"/>
            <ac:spMk id="11" creationId="{2BB4C702-EBA0-4ECD-9930-26C7221C321F}"/>
          </ac:spMkLst>
        </pc:spChg>
      </pc:sldChg>
      <pc:sldChg chg="ord">
        <pc:chgData name="Christoph Lodemann" userId="b4771fd6-ba6b-497b-be40-8482c3dd794d" providerId="ADAL" clId="{57A12E14-0F8B-4FB7-9D7E-44A283630CBE}" dt="2023-03-17T10:50:21.700" v="154" actId="20578"/>
        <pc:sldMkLst>
          <pc:docMk/>
          <pc:sldMk cId="4147636747" sldId="713"/>
        </pc:sldMkLst>
      </pc:sldChg>
      <pc:sldChg chg="modSp mod">
        <pc:chgData name="Christoph Lodemann" userId="b4771fd6-ba6b-497b-be40-8482c3dd794d" providerId="ADAL" clId="{57A12E14-0F8B-4FB7-9D7E-44A283630CBE}" dt="2023-03-17T12:34:10.393" v="365" actId="113"/>
        <pc:sldMkLst>
          <pc:docMk/>
          <pc:sldMk cId="2006099189" sldId="714"/>
        </pc:sldMkLst>
        <pc:spChg chg="mod">
          <ac:chgData name="Christoph Lodemann" userId="b4771fd6-ba6b-497b-be40-8482c3dd794d" providerId="ADAL" clId="{57A12E14-0F8B-4FB7-9D7E-44A283630CBE}" dt="2023-03-17T12:34:10.393" v="365" actId="113"/>
          <ac:spMkLst>
            <pc:docMk/>
            <pc:sldMk cId="2006099189" sldId="714"/>
            <ac:spMk id="11" creationId="{2BB4C702-EBA0-4ECD-9930-26C7221C321F}"/>
          </ac:spMkLst>
        </pc:spChg>
      </pc:sldChg>
      <pc:sldChg chg="modSp mod">
        <pc:chgData name="Christoph Lodemann" userId="b4771fd6-ba6b-497b-be40-8482c3dd794d" providerId="ADAL" clId="{57A12E14-0F8B-4FB7-9D7E-44A283630CBE}" dt="2023-03-17T12:46:03.646" v="454" actId="20577"/>
        <pc:sldMkLst>
          <pc:docMk/>
          <pc:sldMk cId="3480377722" sldId="721"/>
        </pc:sldMkLst>
        <pc:spChg chg="mod">
          <ac:chgData name="Christoph Lodemann" userId="b4771fd6-ba6b-497b-be40-8482c3dd794d" providerId="ADAL" clId="{57A12E14-0F8B-4FB7-9D7E-44A283630CBE}" dt="2023-03-17T12:45:47.713" v="452" actId="20577"/>
          <ac:spMkLst>
            <pc:docMk/>
            <pc:sldMk cId="3480377722" sldId="721"/>
            <ac:spMk id="2" creationId="{A5E17A03-98FE-5E81-5E87-37DDFC6CC5D8}"/>
          </ac:spMkLst>
        </pc:spChg>
        <pc:spChg chg="mod">
          <ac:chgData name="Christoph Lodemann" userId="b4771fd6-ba6b-497b-be40-8482c3dd794d" providerId="ADAL" clId="{57A12E14-0F8B-4FB7-9D7E-44A283630CBE}" dt="2023-03-17T12:46:03.646" v="454" actId="20577"/>
          <ac:spMkLst>
            <pc:docMk/>
            <pc:sldMk cId="3480377722" sldId="721"/>
            <ac:spMk id="3" creationId="{774BA0AE-22B8-FFF1-32EA-2E47F89ECCE5}"/>
          </ac:spMkLst>
        </pc:spChg>
      </pc:sldChg>
      <pc:sldChg chg="addSp delSp modSp mod">
        <pc:chgData name="Christoph Lodemann" userId="b4771fd6-ba6b-497b-be40-8482c3dd794d" providerId="ADAL" clId="{57A12E14-0F8B-4FB7-9D7E-44A283630CBE}" dt="2023-03-17T12:22:04.600" v="271" actId="1076"/>
        <pc:sldMkLst>
          <pc:docMk/>
          <pc:sldMk cId="1720707444" sldId="731"/>
        </pc:sldMkLst>
        <pc:spChg chg="mod">
          <ac:chgData name="Christoph Lodemann" userId="b4771fd6-ba6b-497b-be40-8482c3dd794d" providerId="ADAL" clId="{57A12E14-0F8B-4FB7-9D7E-44A283630CBE}" dt="2023-03-17T11:16:00.081" v="267" actId="14100"/>
          <ac:spMkLst>
            <pc:docMk/>
            <pc:sldMk cId="1720707444" sldId="731"/>
            <ac:spMk id="3" creationId="{EE83C21C-EB92-AAE9-845C-17251F066841}"/>
          </ac:spMkLst>
        </pc:spChg>
        <pc:picChg chg="add del mod">
          <ac:chgData name="Christoph Lodemann" userId="b4771fd6-ba6b-497b-be40-8482c3dd794d" providerId="ADAL" clId="{57A12E14-0F8B-4FB7-9D7E-44A283630CBE}" dt="2023-03-17T11:14:39.334" v="253" actId="478"/>
          <ac:picMkLst>
            <pc:docMk/>
            <pc:sldMk cId="1720707444" sldId="731"/>
            <ac:picMk id="9" creationId="{9D94777F-3789-225C-1575-B9DA13179A5D}"/>
          </ac:picMkLst>
        </pc:picChg>
        <pc:picChg chg="add mod">
          <ac:chgData name="Christoph Lodemann" userId="b4771fd6-ba6b-497b-be40-8482c3dd794d" providerId="ADAL" clId="{57A12E14-0F8B-4FB7-9D7E-44A283630CBE}" dt="2023-03-17T12:22:04.600" v="271" actId="1076"/>
          <ac:picMkLst>
            <pc:docMk/>
            <pc:sldMk cId="1720707444" sldId="731"/>
            <ac:picMk id="11" creationId="{7447726E-80D9-8F50-0FD7-01B882C49646}"/>
          </ac:picMkLst>
        </pc:picChg>
      </pc:sldChg>
      <pc:sldChg chg="modSp mod">
        <pc:chgData name="Christoph Lodemann" userId="b4771fd6-ba6b-497b-be40-8482c3dd794d" providerId="ADAL" clId="{57A12E14-0F8B-4FB7-9D7E-44A283630CBE}" dt="2023-03-17T12:23:16.077" v="286" actId="20577"/>
        <pc:sldMkLst>
          <pc:docMk/>
          <pc:sldMk cId="1268287003" sldId="732"/>
        </pc:sldMkLst>
        <pc:spChg chg="mod">
          <ac:chgData name="Christoph Lodemann" userId="b4771fd6-ba6b-497b-be40-8482c3dd794d" providerId="ADAL" clId="{57A12E14-0F8B-4FB7-9D7E-44A283630CBE}" dt="2023-03-17T12:23:16.077" v="286" actId="20577"/>
          <ac:spMkLst>
            <pc:docMk/>
            <pc:sldMk cId="1268287003" sldId="732"/>
            <ac:spMk id="11" creationId="{8812A61C-9188-949B-7A07-45353F975311}"/>
          </ac:spMkLst>
        </pc:spChg>
      </pc:sldChg>
      <pc:sldChg chg="del">
        <pc:chgData name="Christoph Lodemann" userId="b4771fd6-ba6b-497b-be40-8482c3dd794d" providerId="ADAL" clId="{57A12E14-0F8B-4FB7-9D7E-44A283630CBE}" dt="2023-03-17T12:23:34.568" v="288" actId="47"/>
        <pc:sldMkLst>
          <pc:docMk/>
          <pc:sldMk cId="2050783650" sldId="733"/>
        </pc:sldMkLst>
      </pc:sldChg>
      <pc:sldChg chg="del">
        <pc:chgData name="Christoph Lodemann" userId="b4771fd6-ba6b-497b-be40-8482c3dd794d" providerId="ADAL" clId="{57A12E14-0F8B-4FB7-9D7E-44A283630CBE}" dt="2023-03-17T12:23:31.637" v="287" actId="47"/>
        <pc:sldMkLst>
          <pc:docMk/>
          <pc:sldMk cId="2361301554" sldId="734"/>
        </pc:sldMkLst>
      </pc:sldChg>
      <pc:sldChg chg="add">
        <pc:chgData name="Christoph Lodemann" userId="b4771fd6-ba6b-497b-be40-8482c3dd794d" providerId="ADAL" clId="{57A12E14-0F8B-4FB7-9D7E-44A283630CBE}" dt="2023-03-17T10:55:48.296" v="156"/>
        <pc:sldMkLst>
          <pc:docMk/>
          <pc:sldMk cId="2116682348" sldId="735"/>
        </pc:sldMkLst>
      </pc:sldChg>
      <pc:sldChg chg="modSp add mod modTransition">
        <pc:chgData name="Christoph Lodemann" userId="b4771fd6-ba6b-497b-be40-8482c3dd794d" providerId="ADAL" clId="{57A12E14-0F8B-4FB7-9D7E-44A283630CBE}" dt="2023-03-17T10:56:57.028" v="160"/>
        <pc:sldMkLst>
          <pc:docMk/>
          <pc:sldMk cId="3597738755" sldId="736"/>
        </pc:sldMkLst>
        <pc:picChg chg="mod">
          <ac:chgData name="Christoph Lodemann" userId="b4771fd6-ba6b-497b-be40-8482c3dd794d" providerId="ADAL" clId="{57A12E14-0F8B-4FB7-9D7E-44A283630CBE}" dt="2023-03-17T10:56:35.722" v="159" actId="14100"/>
          <ac:picMkLst>
            <pc:docMk/>
            <pc:sldMk cId="3597738755" sldId="736"/>
            <ac:picMk id="7" creationId="{7CD38EF6-D0F4-42EC-8F5E-5DDE2610D81A}"/>
          </ac:picMkLst>
        </pc:picChg>
      </pc:sldChg>
      <pc:sldChg chg="addSp modSp add mod modTransition">
        <pc:chgData name="Christoph Lodemann" userId="b4771fd6-ba6b-497b-be40-8482c3dd794d" providerId="ADAL" clId="{57A12E14-0F8B-4FB7-9D7E-44A283630CBE}" dt="2023-03-17T10:58:16.099" v="173"/>
        <pc:sldMkLst>
          <pc:docMk/>
          <pc:sldMk cId="921964973" sldId="737"/>
        </pc:sldMkLst>
        <pc:spChg chg="add mod">
          <ac:chgData name="Christoph Lodemann" userId="b4771fd6-ba6b-497b-be40-8482c3dd794d" providerId="ADAL" clId="{57A12E14-0F8B-4FB7-9D7E-44A283630CBE}" dt="2023-03-17T10:58:10.564" v="172" actId="14100"/>
          <ac:spMkLst>
            <pc:docMk/>
            <pc:sldMk cId="921964973" sldId="737"/>
            <ac:spMk id="6" creationId="{D0876F89-A15C-5ECC-DB90-7DF610D1C9B0}"/>
          </ac:spMkLst>
        </pc:spChg>
      </pc:sldChg>
      <pc:sldChg chg="add del">
        <pc:chgData name="Christoph Lodemann" userId="b4771fd6-ba6b-497b-be40-8482c3dd794d" providerId="ADAL" clId="{57A12E14-0F8B-4FB7-9D7E-44A283630CBE}" dt="2023-03-17T10:58:23.330" v="174" actId="47"/>
        <pc:sldMkLst>
          <pc:docMk/>
          <pc:sldMk cId="1936481309" sldId="738"/>
        </pc:sldMkLst>
      </pc:sldChg>
      <pc:sldChg chg="addSp modSp add mod modTransition">
        <pc:chgData name="Christoph Lodemann" userId="b4771fd6-ba6b-497b-be40-8482c3dd794d" providerId="ADAL" clId="{57A12E14-0F8B-4FB7-9D7E-44A283630CBE}" dt="2023-03-17T11:00:56.269" v="191"/>
        <pc:sldMkLst>
          <pc:docMk/>
          <pc:sldMk cId="2140276271" sldId="738"/>
        </pc:sldMkLst>
        <pc:spChg chg="mod">
          <ac:chgData name="Christoph Lodemann" userId="b4771fd6-ba6b-497b-be40-8482c3dd794d" providerId="ADAL" clId="{57A12E14-0F8B-4FB7-9D7E-44A283630CBE}" dt="2023-03-17T10:59:39.632" v="187" actId="14100"/>
          <ac:spMkLst>
            <pc:docMk/>
            <pc:sldMk cId="2140276271" sldId="738"/>
            <ac:spMk id="6" creationId="{D0876F89-A15C-5ECC-DB90-7DF610D1C9B0}"/>
          </ac:spMkLst>
        </pc:spChg>
        <pc:spChg chg="add mod">
          <ac:chgData name="Christoph Lodemann" userId="b4771fd6-ba6b-497b-be40-8482c3dd794d" providerId="ADAL" clId="{57A12E14-0F8B-4FB7-9D7E-44A283630CBE}" dt="2023-03-17T10:59:52.065" v="189" actId="14100"/>
          <ac:spMkLst>
            <pc:docMk/>
            <pc:sldMk cId="2140276271" sldId="738"/>
            <ac:spMk id="8" creationId="{2B5895CB-8519-61D5-7CEE-0DC8A132A6AE}"/>
          </ac:spMkLst>
        </pc:spChg>
        <pc:picChg chg="mod">
          <ac:chgData name="Christoph Lodemann" userId="b4771fd6-ba6b-497b-be40-8482c3dd794d" providerId="ADAL" clId="{57A12E14-0F8B-4FB7-9D7E-44A283630CBE}" dt="2023-03-17T10:59:20.534" v="183" actId="1076"/>
          <ac:picMkLst>
            <pc:docMk/>
            <pc:sldMk cId="2140276271" sldId="738"/>
            <ac:picMk id="7" creationId="{7CD38EF6-D0F4-42EC-8F5E-5DDE2610D81A}"/>
          </ac:picMkLst>
        </pc:picChg>
      </pc:sldChg>
      <pc:sldChg chg="addSp delSp modSp add mod">
        <pc:chgData name="Christoph Lodemann" userId="b4771fd6-ba6b-497b-be40-8482c3dd794d" providerId="ADAL" clId="{57A12E14-0F8B-4FB7-9D7E-44A283630CBE}" dt="2023-03-17T11:12:26.293" v="249" actId="1036"/>
        <pc:sldMkLst>
          <pc:docMk/>
          <pc:sldMk cId="799527112" sldId="739"/>
        </pc:sldMkLst>
        <pc:spChg chg="mod">
          <ac:chgData name="Christoph Lodemann" userId="b4771fd6-ba6b-497b-be40-8482c3dd794d" providerId="ADAL" clId="{57A12E14-0F8B-4FB7-9D7E-44A283630CBE}" dt="2023-03-17T11:12:23.262" v="245" actId="1035"/>
          <ac:spMkLst>
            <pc:docMk/>
            <pc:sldMk cId="799527112" sldId="739"/>
            <ac:spMk id="2" creationId="{D4FA1D6D-0D87-9D62-FA4A-C7B28C2F561F}"/>
          </ac:spMkLst>
        </pc:spChg>
        <pc:spChg chg="del mod">
          <ac:chgData name="Christoph Lodemann" userId="b4771fd6-ba6b-497b-be40-8482c3dd794d" providerId="ADAL" clId="{57A12E14-0F8B-4FB7-9D7E-44A283630CBE}" dt="2023-03-17T11:11:41.247" v="228" actId="931"/>
          <ac:spMkLst>
            <pc:docMk/>
            <pc:sldMk cId="799527112" sldId="739"/>
            <ac:spMk id="3" creationId="{EE83C21C-EB92-AAE9-845C-17251F066841}"/>
          </ac:spMkLst>
        </pc:spChg>
        <pc:picChg chg="add mod">
          <ac:chgData name="Christoph Lodemann" userId="b4771fd6-ba6b-497b-be40-8482c3dd794d" providerId="ADAL" clId="{57A12E14-0F8B-4FB7-9D7E-44A283630CBE}" dt="2023-03-17T11:11:03.339" v="227"/>
          <ac:picMkLst>
            <pc:docMk/>
            <pc:sldMk cId="799527112" sldId="739"/>
            <ac:picMk id="8" creationId="{E1F8ED13-38B5-5158-621A-31E72EEFB2EA}"/>
          </ac:picMkLst>
        </pc:picChg>
        <pc:picChg chg="add mod">
          <ac:chgData name="Christoph Lodemann" userId="b4771fd6-ba6b-497b-be40-8482c3dd794d" providerId="ADAL" clId="{57A12E14-0F8B-4FB7-9D7E-44A283630CBE}" dt="2023-03-17T11:12:26.293" v="249" actId="1036"/>
          <ac:picMkLst>
            <pc:docMk/>
            <pc:sldMk cId="799527112" sldId="739"/>
            <ac:picMk id="10" creationId="{CDD1A96A-4EB7-3EA2-A419-3CDB652CC3B1}"/>
          </ac:picMkLst>
        </pc:picChg>
      </pc:sldChg>
      <pc:sldChg chg="addSp delSp modSp add mod">
        <pc:chgData name="Christoph Lodemann" userId="b4771fd6-ba6b-497b-be40-8482c3dd794d" providerId="ADAL" clId="{57A12E14-0F8B-4FB7-9D7E-44A283630CBE}" dt="2023-03-17T12:26:22.096" v="319" actId="1037"/>
        <pc:sldMkLst>
          <pc:docMk/>
          <pc:sldMk cId="1246025872" sldId="740"/>
        </pc:sldMkLst>
        <pc:spChg chg="add del">
          <ac:chgData name="Christoph Lodemann" userId="b4771fd6-ba6b-497b-be40-8482c3dd794d" providerId="ADAL" clId="{57A12E14-0F8B-4FB7-9D7E-44A283630CBE}" dt="2023-03-17T12:25:16.541" v="298" actId="478"/>
          <ac:spMkLst>
            <pc:docMk/>
            <pc:sldMk cId="1246025872" sldId="740"/>
            <ac:spMk id="2" creationId="{03E19BF6-847E-6FBF-FE09-3358A7A615F7}"/>
          </ac:spMkLst>
        </pc:spChg>
        <pc:spChg chg="add del">
          <ac:chgData name="Christoph Lodemann" userId="b4771fd6-ba6b-497b-be40-8482c3dd794d" providerId="ADAL" clId="{57A12E14-0F8B-4FB7-9D7E-44A283630CBE}" dt="2023-03-17T12:25:16.980" v="299" actId="478"/>
          <ac:spMkLst>
            <pc:docMk/>
            <pc:sldMk cId="1246025872" sldId="740"/>
            <ac:spMk id="3" creationId="{7DAD4A4C-D542-946A-99FB-E0F96B6DA168}"/>
          </ac:spMkLst>
        </pc:spChg>
        <pc:spChg chg="add del">
          <ac:chgData name="Christoph Lodemann" userId="b4771fd6-ba6b-497b-be40-8482c3dd794d" providerId="ADAL" clId="{57A12E14-0F8B-4FB7-9D7E-44A283630CBE}" dt="2023-03-17T12:25:17.353" v="300" actId="478"/>
          <ac:spMkLst>
            <pc:docMk/>
            <pc:sldMk cId="1246025872" sldId="740"/>
            <ac:spMk id="4" creationId="{F45CF9AB-A636-C0BC-C3E1-C226DCA55BA6}"/>
          </ac:spMkLst>
        </pc:spChg>
        <pc:spChg chg="add del mod">
          <ac:chgData name="Christoph Lodemann" userId="b4771fd6-ba6b-497b-be40-8482c3dd794d" providerId="ADAL" clId="{57A12E14-0F8B-4FB7-9D7E-44A283630CBE}" dt="2023-03-17T12:25:16.117" v="297"/>
          <ac:spMkLst>
            <pc:docMk/>
            <pc:sldMk cId="1246025872" sldId="740"/>
            <ac:spMk id="5" creationId="{33413B00-2C18-2DA9-DECB-4270A28CC049}"/>
          </ac:spMkLst>
        </pc:spChg>
        <pc:spChg chg="add mod">
          <ac:chgData name="Christoph Lodemann" userId="b4771fd6-ba6b-497b-be40-8482c3dd794d" providerId="ADAL" clId="{57A12E14-0F8B-4FB7-9D7E-44A283630CBE}" dt="2023-03-17T12:25:27.878" v="301"/>
          <ac:spMkLst>
            <pc:docMk/>
            <pc:sldMk cId="1246025872" sldId="740"/>
            <ac:spMk id="7" creationId="{553245B2-AC38-A30F-2E1C-CA751EFE8FCC}"/>
          </ac:spMkLst>
        </pc:spChg>
        <pc:spChg chg="add mod">
          <ac:chgData name="Christoph Lodemann" userId="b4771fd6-ba6b-497b-be40-8482c3dd794d" providerId="ADAL" clId="{57A12E14-0F8B-4FB7-9D7E-44A283630CBE}" dt="2023-03-17T12:25:35.428" v="302"/>
          <ac:spMkLst>
            <pc:docMk/>
            <pc:sldMk cId="1246025872" sldId="740"/>
            <ac:spMk id="8" creationId="{397F9D52-634E-2C80-EDB6-548E15D48425}"/>
          </ac:spMkLst>
        </pc:spChg>
        <pc:picChg chg="add mod">
          <ac:chgData name="Christoph Lodemann" userId="b4771fd6-ba6b-497b-be40-8482c3dd794d" providerId="ADAL" clId="{57A12E14-0F8B-4FB7-9D7E-44A283630CBE}" dt="2023-03-17T12:26:22.096" v="319" actId="1037"/>
          <ac:picMkLst>
            <pc:docMk/>
            <pc:sldMk cId="1246025872" sldId="740"/>
            <ac:picMk id="9" creationId="{A58A8FB9-37D4-C421-6776-879E4496A727}"/>
          </ac:picMkLst>
        </pc:picChg>
        <pc:picChg chg="del">
          <ac:chgData name="Christoph Lodemann" userId="b4771fd6-ba6b-497b-be40-8482c3dd794d" providerId="ADAL" clId="{57A12E14-0F8B-4FB7-9D7E-44A283630CBE}" dt="2023-03-17T12:26:15.158" v="305" actId="478"/>
          <ac:picMkLst>
            <pc:docMk/>
            <pc:sldMk cId="1246025872" sldId="740"/>
            <ac:picMk id="16" creationId="{8A6328B3-3986-ED20-C066-21F055CE045B}"/>
          </ac:picMkLst>
        </pc:picChg>
      </pc:sldChg>
      <pc:sldChg chg="delSp modSp add mod delAnim">
        <pc:chgData name="Christoph Lodemann" userId="b4771fd6-ba6b-497b-be40-8482c3dd794d" providerId="ADAL" clId="{57A12E14-0F8B-4FB7-9D7E-44A283630CBE}" dt="2023-03-17T12:36:10.681" v="422" actId="1076"/>
        <pc:sldMkLst>
          <pc:docMk/>
          <pc:sldMk cId="1904856901" sldId="741"/>
        </pc:sldMkLst>
        <pc:spChg chg="mod">
          <ac:chgData name="Christoph Lodemann" userId="b4771fd6-ba6b-497b-be40-8482c3dd794d" providerId="ADAL" clId="{57A12E14-0F8B-4FB7-9D7E-44A283630CBE}" dt="2023-03-17T12:35:45.049" v="415" actId="20577"/>
          <ac:spMkLst>
            <pc:docMk/>
            <pc:sldMk cId="1904856901" sldId="741"/>
            <ac:spMk id="2" creationId="{25439615-2413-4873-BD23-444E428718D4}"/>
          </ac:spMkLst>
        </pc:spChg>
        <pc:spChg chg="mod">
          <ac:chgData name="Christoph Lodemann" userId="b4771fd6-ba6b-497b-be40-8482c3dd794d" providerId="ADAL" clId="{57A12E14-0F8B-4FB7-9D7E-44A283630CBE}" dt="2023-03-17T12:35:52.289" v="416" actId="6549"/>
          <ac:spMkLst>
            <pc:docMk/>
            <pc:sldMk cId="1904856901" sldId="741"/>
            <ac:spMk id="3" creationId="{A812EEF1-0366-448A-A21F-688E34C6E0CB}"/>
          </ac:spMkLst>
        </pc:spChg>
        <pc:spChg chg="del">
          <ac:chgData name="Christoph Lodemann" userId="b4771fd6-ba6b-497b-be40-8482c3dd794d" providerId="ADAL" clId="{57A12E14-0F8B-4FB7-9D7E-44A283630CBE}" dt="2023-03-17T12:36:02.328" v="420" actId="478"/>
          <ac:spMkLst>
            <pc:docMk/>
            <pc:sldMk cId="1904856901" sldId="741"/>
            <ac:spMk id="19" creationId="{76078B93-04E9-755E-0DFB-7A13727D5AAD}"/>
          </ac:spMkLst>
        </pc:spChg>
        <pc:picChg chg="mod">
          <ac:chgData name="Christoph Lodemann" userId="b4771fd6-ba6b-497b-be40-8482c3dd794d" providerId="ADAL" clId="{57A12E14-0F8B-4FB7-9D7E-44A283630CBE}" dt="2023-03-17T12:36:10.681" v="422" actId="1076"/>
          <ac:picMkLst>
            <pc:docMk/>
            <pc:sldMk cId="1904856901" sldId="741"/>
            <ac:picMk id="9" creationId="{5BFE825F-36FC-91F4-51CA-EE9A07955A7B}"/>
          </ac:picMkLst>
        </pc:picChg>
        <pc:cxnChg chg="del">
          <ac:chgData name="Christoph Lodemann" userId="b4771fd6-ba6b-497b-be40-8482c3dd794d" providerId="ADAL" clId="{57A12E14-0F8B-4FB7-9D7E-44A283630CBE}" dt="2023-03-17T12:35:55.853" v="418" actId="478"/>
          <ac:cxnSpMkLst>
            <pc:docMk/>
            <pc:sldMk cId="1904856901" sldId="741"/>
            <ac:cxnSpMk id="11" creationId="{221E4C82-6108-A086-F858-99B88A456E43}"/>
          </ac:cxnSpMkLst>
        </pc:cxnChg>
        <pc:cxnChg chg="del">
          <ac:chgData name="Christoph Lodemann" userId="b4771fd6-ba6b-497b-be40-8482c3dd794d" providerId="ADAL" clId="{57A12E14-0F8B-4FB7-9D7E-44A283630CBE}" dt="2023-03-17T12:35:56.858" v="419" actId="478"/>
          <ac:cxnSpMkLst>
            <pc:docMk/>
            <pc:sldMk cId="1904856901" sldId="741"/>
            <ac:cxnSpMk id="12" creationId="{A62BD52B-17C8-C319-2550-6E6E903CE99B}"/>
          </ac:cxnSpMkLst>
        </pc:cxnChg>
        <pc:cxnChg chg="del">
          <ac:chgData name="Christoph Lodemann" userId="b4771fd6-ba6b-497b-be40-8482c3dd794d" providerId="ADAL" clId="{57A12E14-0F8B-4FB7-9D7E-44A283630CBE}" dt="2023-03-17T12:35:54.345" v="417" actId="478"/>
          <ac:cxnSpMkLst>
            <pc:docMk/>
            <pc:sldMk cId="1904856901" sldId="741"/>
            <ac:cxnSpMk id="14" creationId="{280F89DA-D034-B75C-5104-E6CB3BB5E101}"/>
          </ac:cxnSpMkLst>
        </pc:cxnChg>
      </pc:sldChg>
      <pc:sldChg chg="add del">
        <pc:chgData name="Christoph Lodemann" userId="b4771fd6-ba6b-497b-be40-8482c3dd794d" providerId="ADAL" clId="{57A12E14-0F8B-4FB7-9D7E-44A283630CBE}" dt="2023-03-17T12:53:55.953" v="468" actId="47"/>
        <pc:sldMkLst>
          <pc:docMk/>
          <pc:sldMk cId="270342585" sldId="742"/>
        </pc:sldMkLst>
      </pc:sldChg>
      <pc:sldChg chg="add del">
        <pc:chgData name="Christoph Lodemann" userId="b4771fd6-ba6b-497b-be40-8482c3dd794d" providerId="ADAL" clId="{57A12E14-0F8B-4FB7-9D7E-44A283630CBE}" dt="2023-03-17T12:53:36.857" v="467" actId="47"/>
        <pc:sldMkLst>
          <pc:docMk/>
          <pc:sldMk cId="2642753954" sldId="743"/>
        </pc:sldMkLst>
      </pc:sldChg>
      <pc:sldChg chg="add del">
        <pc:chgData name="Christoph Lodemann" userId="b4771fd6-ba6b-497b-be40-8482c3dd794d" providerId="ADAL" clId="{57A12E14-0F8B-4FB7-9D7E-44A283630CBE}" dt="2023-03-17T12:53:36.857" v="467" actId="47"/>
        <pc:sldMkLst>
          <pc:docMk/>
          <pc:sldMk cId="3688960548" sldId="744"/>
        </pc:sldMkLst>
      </pc:sldChg>
      <pc:sldChg chg="add del">
        <pc:chgData name="Christoph Lodemann" userId="b4771fd6-ba6b-497b-be40-8482c3dd794d" providerId="ADAL" clId="{57A12E14-0F8B-4FB7-9D7E-44A283630CBE}" dt="2023-03-17T12:53:36.857" v="467" actId="47"/>
        <pc:sldMkLst>
          <pc:docMk/>
          <pc:sldMk cId="9193570" sldId="745"/>
        </pc:sldMkLst>
      </pc:sldChg>
      <pc:sldChg chg="add del">
        <pc:chgData name="Christoph Lodemann" userId="b4771fd6-ba6b-497b-be40-8482c3dd794d" providerId="ADAL" clId="{57A12E14-0F8B-4FB7-9D7E-44A283630CBE}" dt="2023-03-17T12:53:36.857" v="467" actId="47"/>
        <pc:sldMkLst>
          <pc:docMk/>
          <pc:sldMk cId="3285729472" sldId="746"/>
        </pc:sldMkLst>
      </pc:sldChg>
      <pc:sldChg chg="add del">
        <pc:chgData name="Christoph Lodemann" userId="b4771fd6-ba6b-497b-be40-8482c3dd794d" providerId="ADAL" clId="{57A12E14-0F8B-4FB7-9D7E-44A283630CBE}" dt="2023-03-17T12:53:36.857" v="467" actId="47"/>
        <pc:sldMkLst>
          <pc:docMk/>
          <pc:sldMk cId="734684609" sldId="747"/>
        </pc:sldMkLst>
      </pc:sldChg>
      <pc:sldChg chg="add del">
        <pc:chgData name="Christoph Lodemann" userId="b4771fd6-ba6b-497b-be40-8482c3dd794d" providerId="ADAL" clId="{57A12E14-0F8B-4FB7-9D7E-44A283630CBE}" dt="2023-03-17T12:53:36.857" v="467" actId="47"/>
        <pc:sldMkLst>
          <pc:docMk/>
          <pc:sldMk cId="1115709796" sldId="748"/>
        </pc:sldMkLst>
      </pc:sldChg>
      <pc:sldChg chg="add del">
        <pc:chgData name="Christoph Lodemann" userId="b4771fd6-ba6b-497b-be40-8482c3dd794d" providerId="ADAL" clId="{57A12E14-0F8B-4FB7-9D7E-44A283630CBE}" dt="2023-03-17T12:53:36.857" v="467" actId="47"/>
        <pc:sldMkLst>
          <pc:docMk/>
          <pc:sldMk cId="3589000118" sldId="749"/>
        </pc:sldMkLst>
      </pc:sldChg>
      <pc:sldChg chg="add del">
        <pc:chgData name="Christoph Lodemann" userId="b4771fd6-ba6b-497b-be40-8482c3dd794d" providerId="ADAL" clId="{57A12E14-0F8B-4FB7-9D7E-44A283630CBE}" dt="2023-03-17T12:53:36.857" v="467" actId="47"/>
        <pc:sldMkLst>
          <pc:docMk/>
          <pc:sldMk cId="3635565042" sldId="750"/>
        </pc:sldMkLst>
      </pc:sldChg>
      <pc:sldChg chg="add del">
        <pc:chgData name="Christoph Lodemann" userId="b4771fd6-ba6b-497b-be40-8482c3dd794d" providerId="ADAL" clId="{57A12E14-0F8B-4FB7-9D7E-44A283630CBE}" dt="2023-03-17T12:53:36.857" v="467" actId="47"/>
        <pc:sldMkLst>
          <pc:docMk/>
          <pc:sldMk cId="4163329417" sldId="751"/>
        </pc:sldMkLst>
      </pc:sldChg>
      <pc:sldChg chg="add del">
        <pc:chgData name="Christoph Lodemann" userId="b4771fd6-ba6b-497b-be40-8482c3dd794d" providerId="ADAL" clId="{57A12E14-0F8B-4FB7-9D7E-44A283630CBE}" dt="2023-03-17T12:53:36.857" v="467" actId="47"/>
        <pc:sldMkLst>
          <pc:docMk/>
          <pc:sldMk cId="361921672" sldId="752"/>
        </pc:sldMkLst>
      </pc:sldChg>
      <pc:sldChg chg="add del">
        <pc:chgData name="Christoph Lodemann" userId="b4771fd6-ba6b-497b-be40-8482c3dd794d" providerId="ADAL" clId="{57A12E14-0F8B-4FB7-9D7E-44A283630CBE}" dt="2023-03-17T12:53:36.857" v="467" actId="47"/>
        <pc:sldMkLst>
          <pc:docMk/>
          <pc:sldMk cId="1276626460" sldId="753"/>
        </pc:sldMkLst>
      </pc:sldChg>
      <pc:sldChg chg="add del">
        <pc:chgData name="Christoph Lodemann" userId="b4771fd6-ba6b-497b-be40-8482c3dd794d" providerId="ADAL" clId="{57A12E14-0F8B-4FB7-9D7E-44A283630CBE}" dt="2023-03-17T12:53:36.857" v="467" actId="47"/>
        <pc:sldMkLst>
          <pc:docMk/>
          <pc:sldMk cId="1333986524" sldId="754"/>
        </pc:sldMkLst>
      </pc:sldChg>
      <pc:sldChg chg="add del">
        <pc:chgData name="Christoph Lodemann" userId="b4771fd6-ba6b-497b-be40-8482c3dd794d" providerId="ADAL" clId="{57A12E14-0F8B-4FB7-9D7E-44A283630CBE}" dt="2023-03-17T12:51:26.124" v="461" actId="47"/>
        <pc:sldMkLst>
          <pc:docMk/>
          <pc:sldMk cId="155341581" sldId="755"/>
        </pc:sldMkLst>
      </pc:sldChg>
      <pc:sldChg chg="add del">
        <pc:chgData name="Christoph Lodemann" userId="b4771fd6-ba6b-497b-be40-8482c3dd794d" providerId="ADAL" clId="{57A12E14-0F8B-4FB7-9D7E-44A283630CBE}" dt="2023-03-17T12:52:09.079" v="463"/>
        <pc:sldMkLst>
          <pc:docMk/>
          <pc:sldMk cId="508450083" sldId="755"/>
        </pc:sldMkLst>
      </pc:sldChg>
      <pc:sldChg chg="add del">
        <pc:chgData name="Christoph Lodemann" userId="b4771fd6-ba6b-497b-be40-8482c3dd794d" providerId="ADAL" clId="{57A12E14-0F8B-4FB7-9D7E-44A283630CBE}" dt="2023-03-17T12:52:21.755" v="465"/>
        <pc:sldMkLst>
          <pc:docMk/>
          <pc:sldMk cId="693661403" sldId="755"/>
        </pc:sldMkLst>
      </pc:sldChg>
      <pc:sldChg chg="add del">
        <pc:chgData name="Christoph Lodemann" userId="b4771fd6-ba6b-497b-be40-8482c3dd794d" providerId="ADAL" clId="{57A12E14-0F8B-4FB7-9D7E-44A283630CBE}" dt="2023-03-17T12:52:09.079" v="463"/>
        <pc:sldMkLst>
          <pc:docMk/>
          <pc:sldMk cId="3183990458" sldId="756"/>
        </pc:sldMkLst>
      </pc:sldChg>
      <pc:sldChg chg="add del">
        <pc:chgData name="Christoph Lodemann" userId="b4771fd6-ba6b-497b-be40-8482c3dd794d" providerId="ADAL" clId="{57A12E14-0F8B-4FB7-9D7E-44A283630CBE}" dt="2023-03-17T12:52:21.755" v="465"/>
        <pc:sldMkLst>
          <pc:docMk/>
          <pc:sldMk cId="3433741504" sldId="756"/>
        </pc:sldMkLst>
      </pc:sldChg>
      <pc:sldChg chg="add del">
        <pc:chgData name="Christoph Lodemann" userId="b4771fd6-ba6b-497b-be40-8482c3dd794d" providerId="ADAL" clId="{57A12E14-0F8B-4FB7-9D7E-44A283630CBE}" dt="2023-03-17T12:52:09.079" v="463"/>
        <pc:sldMkLst>
          <pc:docMk/>
          <pc:sldMk cId="1009453037" sldId="757"/>
        </pc:sldMkLst>
      </pc:sldChg>
      <pc:sldChg chg="add del">
        <pc:chgData name="Christoph Lodemann" userId="b4771fd6-ba6b-497b-be40-8482c3dd794d" providerId="ADAL" clId="{57A12E14-0F8B-4FB7-9D7E-44A283630CBE}" dt="2023-03-17T12:52:21.755" v="465"/>
        <pc:sldMkLst>
          <pc:docMk/>
          <pc:sldMk cId="3156463434" sldId="757"/>
        </pc:sldMkLst>
      </pc:sldChg>
      <pc:sldChg chg="add del">
        <pc:chgData name="Christoph Lodemann" userId="b4771fd6-ba6b-497b-be40-8482c3dd794d" providerId="ADAL" clId="{57A12E14-0F8B-4FB7-9D7E-44A283630CBE}" dt="2023-03-17T12:52:09.079" v="463"/>
        <pc:sldMkLst>
          <pc:docMk/>
          <pc:sldMk cId="152574222" sldId="758"/>
        </pc:sldMkLst>
      </pc:sldChg>
      <pc:sldChg chg="add del">
        <pc:chgData name="Christoph Lodemann" userId="b4771fd6-ba6b-497b-be40-8482c3dd794d" providerId="ADAL" clId="{57A12E14-0F8B-4FB7-9D7E-44A283630CBE}" dt="2023-03-17T12:52:21.755" v="465"/>
        <pc:sldMkLst>
          <pc:docMk/>
          <pc:sldMk cId="447900387" sldId="758"/>
        </pc:sldMkLst>
      </pc:sldChg>
      <pc:sldChg chg="add del">
        <pc:chgData name="Christoph Lodemann" userId="b4771fd6-ba6b-497b-be40-8482c3dd794d" providerId="ADAL" clId="{57A12E14-0F8B-4FB7-9D7E-44A283630CBE}" dt="2023-03-17T12:52:21.755" v="465"/>
        <pc:sldMkLst>
          <pc:docMk/>
          <pc:sldMk cId="646542025" sldId="759"/>
        </pc:sldMkLst>
      </pc:sldChg>
      <pc:sldChg chg="add del">
        <pc:chgData name="Christoph Lodemann" userId="b4771fd6-ba6b-497b-be40-8482c3dd794d" providerId="ADAL" clId="{57A12E14-0F8B-4FB7-9D7E-44A283630CBE}" dt="2023-03-17T12:52:09.079" v="463"/>
        <pc:sldMkLst>
          <pc:docMk/>
          <pc:sldMk cId="2099986490" sldId="759"/>
        </pc:sldMkLst>
      </pc:sldChg>
      <pc:sldChg chg="add del">
        <pc:chgData name="Christoph Lodemann" userId="b4771fd6-ba6b-497b-be40-8482c3dd794d" providerId="ADAL" clId="{57A12E14-0F8B-4FB7-9D7E-44A283630CBE}" dt="2023-03-17T12:52:21.755" v="465"/>
        <pc:sldMkLst>
          <pc:docMk/>
          <pc:sldMk cId="938969977" sldId="760"/>
        </pc:sldMkLst>
      </pc:sldChg>
      <pc:sldChg chg="add del">
        <pc:chgData name="Christoph Lodemann" userId="b4771fd6-ba6b-497b-be40-8482c3dd794d" providerId="ADAL" clId="{57A12E14-0F8B-4FB7-9D7E-44A283630CBE}" dt="2023-03-17T12:52:09.079" v="463"/>
        <pc:sldMkLst>
          <pc:docMk/>
          <pc:sldMk cId="2818981041" sldId="760"/>
        </pc:sldMkLst>
      </pc:sldChg>
      <pc:sldChg chg="add del">
        <pc:chgData name="Christoph Lodemann" userId="b4771fd6-ba6b-497b-be40-8482c3dd794d" providerId="ADAL" clId="{57A12E14-0F8B-4FB7-9D7E-44A283630CBE}" dt="2023-03-17T12:52:21.755" v="465"/>
        <pc:sldMkLst>
          <pc:docMk/>
          <pc:sldMk cId="1996582" sldId="761"/>
        </pc:sldMkLst>
      </pc:sldChg>
      <pc:sldChg chg="add del">
        <pc:chgData name="Christoph Lodemann" userId="b4771fd6-ba6b-497b-be40-8482c3dd794d" providerId="ADAL" clId="{57A12E14-0F8B-4FB7-9D7E-44A283630CBE}" dt="2023-03-17T12:52:09.079" v="463"/>
        <pc:sldMkLst>
          <pc:docMk/>
          <pc:sldMk cId="742729128" sldId="761"/>
        </pc:sldMkLst>
      </pc:sldChg>
      <pc:sldChg chg="add del">
        <pc:chgData name="Christoph Lodemann" userId="b4771fd6-ba6b-497b-be40-8482c3dd794d" providerId="ADAL" clId="{57A12E14-0F8B-4FB7-9D7E-44A283630CBE}" dt="2023-03-17T12:52:09.079" v="463"/>
        <pc:sldMkLst>
          <pc:docMk/>
          <pc:sldMk cId="3572586037" sldId="762"/>
        </pc:sldMkLst>
      </pc:sldChg>
      <pc:sldChg chg="add del">
        <pc:chgData name="Christoph Lodemann" userId="b4771fd6-ba6b-497b-be40-8482c3dd794d" providerId="ADAL" clId="{57A12E14-0F8B-4FB7-9D7E-44A283630CBE}" dt="2023-03-17T12:52:21.755" v="465"/>
        <pc:sldMkLst>
          <pc:docMk/>
          <pc:sldMk cId="3775125332" sldId="762"/>
        </pc:sldMkLst>
      </pc:sldChg>
      <pc:sldChg chg="add del">
        <pc:chgData name="Christoph Lodemann" userId="b4771fd6-ba6b-497b-be40-8482c3dd794d" providerId="ADAL" clId="{57A12E14-0F8B-4FB7-9D7E-44A283630CBE}" dt="2023-03-17T12:52:09.079" v="463"/>
        <pc:sldMkLst>
          <pc:docMk/>
          <pc:sldMk cId="212055136" sldId="763"/>
        </pc:sldMkLst>
      </pc:sldChg>
      <pc:sldChg chg="add del">
        <pc:chgData name="Christoph Lodemann" userId="b4771fd6-ba6b-497b-be40-8482c3dd794d" providerId="ADAL" clId="{57A12E14-0F8B-4FB7-9D7E-44A283630CBE}" dt="2023-03-17T12:52:21.755" v="465"/>
        <pc:sldMkLst>
          <pc:docMk/>
          <pc:sldMk cId="1605586085" sldId="763"/>
        </pc:sldMkLst>
      </pc:sldChg>
    </pc:docChg>
  </pc:docChgLst>
  <pc:docChgLst>
    <pc:chgData name="Søren Asboe Jørgensen" userId="773c3710-9b57-47bd-89b8-65290425876b" providerId="ADAL" clId="{2D75BF66-16B7-4E43-AC38-837974E9DD54}"/>
    <pc:docChg chg="undo custSel addSld delSld modSld sldOrd modSection">
      <pc:chgData name="Søren Asboe Jørgensen" userId="773c3710-9b57-47bd-89b8-65290425876b" providerId="ADAL" clId="{2D75BF66-16B7-4E43-AC38-837974E9DD54}" dt="2022-11-14T10:55:56.273" v="5598" actId="47"/>
      <pc:docMkLst>
        <pc:docMk/>
      </pc:docMkLst>
      <pc:sldChg chg="addSp modSp mod modAnim">
        <pc:chgData name="Søren Asboe Jørgensen" userId="773c3710-9b57-47bd-89b8-65290425876b" providerId="ADAL" clId="{2D75BF66-16B7-4E43-AC38-837974E9DD54}" dt="2022-11-11T20:56:21.192" v="4454" actId="1076"/>
        <pc:sldMkLst>
          <pc:docMk/>
          <pc:sldMk cId="1952445220" sldId="264"/>
        </pc:sldMkLst>
        <pc:graphicFrameChg chg="modGraphic">
          <ac:chgData name="Søren Asboe Jørgensen" userId="773c3710-9b57-47bd-89b8-65290425876b" providerId="ADAL" clId="{2D75BF66-16B7-4E43-AC38-837974E9DD54}" dt="2022-11-09T15:02:36.256" v="997"/>
          <ac:graphicFrameMkLst>
            <pc:docMk/>
            <pc:sldMk cId="1952445220" sldId="264"/>
            <ac:graphicFrameMk id="8" creationId="{27F4EE71-99F9-4D20-A9A8-FFB7847DAA1A}"/>
          </ac:graphicFrameMkLst>
        </pc:graphicFrameChg>
        <pc:picChg chg="add mod">
          <ac:chgData name="Søren Asboe Jørgensen" userId="773c3710-9b57-47bd-89b8-65290425876b" providerId="ADAL" clId="{2D75BF66-16B7-4E43-AC38-837974E9DD54}" dt="2022-11-11T20:56:21.192" v="4454" actId="1076"/>
          <ac:picMkLst>
            <pc:docMk/>
            <pc:sldMk cId="1952445220" sldId="264"/>
            <ac:picMk id="3" creationId="{E7C3029A-E7DD-022C-66A0-0D5067B967A9}"/>
          </ac:picMkLst>
        </pc:picChg>
      </pc:sldChg>
      <pc:sldChg chg="addSp delSp modSp del mod">
        <pc:chgData name="Søren Asboe Jørgensen" userId="773c3710-9b57-47bd-89b8-65290425876b" providerId="ADAL" clId="{2D75BF66-16B7-4E43-AC38-837974E9DD54}" dt="2022-11-08T10:42:45.927" v="518" actId="47"/>
        <pc:sldMkLst>
          <pc:docMk/>
          <pc:sldMk cId="3534329557" sldId="277"/>
        </pc:sldMkLst>
        <pc:spChg chg="mod">
          <ac:chgData name="Søren Asboe Jørgensen" userId="773c3710-9b57-47bd-89b8-65290425876b" providerId="ADAL" clId="{2D75BF66-16B7-4E43-AC38-837974E9DD54}" dt="2022-11-08T09:28:31.388" v="389" actId="6549"/>
          <ac:spMkLst>
            <pc:docMk/>
            <pc:sldMk cId="3534329557" sldId="277"/>
            <ac:spMk id="2" creationId="{7E61C3A1-2097-9742-8FFA-A132F4905BBE}"/>
          </ac:spMkLst>
        </pc:spChg>
        <pc:spChg chg="add del mod">
          <ac:chgData name="Søren Asboe Jørgensen" userId="773c3710-9b57-47bd-89b8-65290425876b" providerId="ADAL" clId="{2D75BF66-16B7-4E43-AC38-837974E9DD54}" dt="2022-11-08T09:29:42.586" v="405" actId="20578"/>
          <ac:spMkLst>
            <pc:docMk/>
            <pc:sldMk cId="3534329557" sldId="277"/>
            <ac:spMk id="3" creationId="{EEA2F76C-6DEC-4461-AB75-E671991B275D}"/>
          </ac:spMkLst>
        </pc:spChg>
        <pc:graphicFrameChg chg="mod modGraphic">
          <ac:chgData name="Søren Asboe Jørgensen" userId="773c3710-9b57-47bd-89b8-65290425876b" providerId="ADAL" clId="{2D75BF66-16B7-4E43-AC38-837974E9DD54}" dt="2022-11-08T10:39:30.292" v="505" actId="6549"/>
          <ac:graphicFrameMkLst>
            <pc:docMk/>
            <pc:sldMk cId="3534329557" sldId="277"/>
            <ac:graphicFrameMk id="8" creationId="{27F4EE71-99F9-4D20-A9A8-FFB7847DAA1A}"/>
          </ac:graphicFrameMkLst>
        </pc:graphicFrameChg>
        <pc:picChg chg="add mod">
          <ac:chgData name="Søren Asboe Jørgensen" userId="773c3710-9b57-47bd-89b8-65290425876b" providerId="ADAL" clId="{2D75BF66-16B7-4E43-AC38-837974E9DD54}" dt="2022-11-08T09:26:18.391" v="388" actId="1035"/>
          <ac:picMkLst>
            <pc:docMk/>
            <pc:sldMk cId="3534329557" sldId="277"/>
            <ac:picMk id="7" creationId="{A1FDB21C-8E2B-8FA0-0198-CBB0B003989F}"/>
          </ac:picMkLst>
        </pc:picChg>
      </pc:sldChg>
      <pc:sldChg chg="modSp del mod">
        <pc:chgData name="Søren Asboe Jørgensen" userId="773c3710-9b57-47bd-89b8-65290425876b" providerId="ADAL" clId="{2D75BF66-16B7-4E43-AC38-837974E9DD54}" dt="2022-11-08T10:42:34.966" v="517" actId="47"/>
        <pc:sldMkLst>
          <pc:docMk/>
          <pc:sldMk cId="86675920" sldId="278"/>
        </pc:sldMkLst>
        <pc:graphicFrameChg chg="modGraphic">
          <ac:chgData name="Søren Asboe Jørgensen" userId="773c3710-9b57-47bd-89b8-65290425876b" providerId="ADAL" clId="{2D75BF66-16B7-4E43-AC38-837974E9DD54}" dt="2022-11-08T09:15:38.673" v="326" actId="20577"/>
          <ac:graphicFrameMkLst>
            <pc:docMk/>
            <pc:sldMk cId="86675920" sldId="278"/>
            <ac:graphicFrameMk id="8" creationId="{27F4EE71-99F9-4D20-A9A8-FFB7847DAA1A}"/>
          </ac:graphicFrameMkLst>
        </pc:graphicFrameChg>
      </pc:sldChg>
      <pc:sldChg chg="modSp del mod">
        <pc:chgData name="Søren Asboe Jørgensen" userId="773c3710-9b57-47bd-89b8-65290425876b" providerId="ADAL" clId="{2D75BF66-16B7-4E43-AC38-837974E9DD54}" dt="2022-11-08T10:42:34.966" v="517" actId="47"/>
        <pc:sldMkLst>
          <pc:docMk/>
          <pc:sldMk cId="1335024367" sldId="279"/>
        </pc:sldMkLst>
        <pc:graphicFrameChg chg="modGraphic">
          <ac:chgData name="Søren Asboe Jørgensen" userId="773c3710-9b57-47bd-89b8-65290425876b" providerId="ADAL" clId="{2D75BF66-16B7-4E43-AC38-837974E9DD54}" dt="2022-11-08T09:14:01.249" v="313" actId="20577"/>
          <ac:graphicFrameMkLst>
            <pc:docMk/>
            <pc:sldMk cId="1335024367" sldId="279"/>
            <ac:graphicFrameMk id="8" creationId="{27F4EE71-99F9-4D20-A9A8-FFB7847DAA1A}"/>
          </ac:graphicFrameMkLst>
        </pc:graphicFrameChg>
      </pc:sldChg>
      <pc:sldChg chg="addSp delSp modSp mod modAnim">
        <pc:chgData name="Søren Asboe Jørgensen" userId="773c3710-9b57-47bd-89b8-65290425876b" providerId="ADAL" clId="{2D75BF66-16B7-4E43-AC38-837974E9DD54}" dt="2022-11-10T13:38:33.126" v="2459" actId="166"/>
        <pc:sldMkLst>
          <pc:docMk/>
          <pc:sldMk cId="2580922250" sldId="280"/>
        </pc:sldMkLst>
        <pc:spChg chg="add mod ord">
          <ac:chgData name="Søren Asboe Jørgensen" userId="773c3710-9b57-47bd-89b8-65290425876b" providerId="ADAL" clId="{2D75BF66-16B7-4E43-AC38-837974E9DD54}" dt="2022-11-10T13:38:17.217" v="2455" actId="1076"/>
          <ac:spMkLst>
            <pc:docMk/>
            <pc:sldMk cId="2580922250" sldId="280"/>
            <ac:spMk id="3" creationId="{E4FD3011-AA1B-D435-D2D6-22848C380A92}"/>
          </ac:spMkLst>
        </pc:spChg>
        <pc:spChg chg="add mod">
          <ac:chgData name="Søren Asboe Jørgensen" userId="773c3710-9b57-47bd-89b8-65290425876b" providerId="ADAL" clId="{2D75BF66-16B7-4E43-AC38-837974E9DD54}" dt="2022-11-10T13:35:25.196" v="2408" actId="1076"/>
          <ac:spMkLst>
            <pc:docMk/>
            <pc:sldMk cId="2580922250" sldId="280"/>
            <ac:spMk id="7" creationId="{D6B0588C-D587-FA97-5D24-E0D34AF985E4}"/>
          </ac:spMkLst>
        </pc:spChg>
        <pc:spChg chg="add del mod">
          <ac:chgData name="Søren Asboe Jørgensen" userId="773c3710-9b57-47bd-89b8-65290425876b" providerId="ADAL" clId="{2D75BF66-16B7-4E43-AC38-837974E9DD54}" dt="2022-11-08T09:08:41.562" v="125" actId="478"/>
          <ac:spMkLst>
            <pc:docMk/>
            <pc:sldMk cId="2580922250" sldId="280"/>
            <ac:spMk id="7" creationId="{E73B1648-7262-EB8A-E85A-026D2DEBD7C3}"/>
          </ac:spMkLst>
        </pc:spChg>
        <pc:spChg chg="add mod ord">
          <ac:chgData name="Søren Asboe Jørgensen" userId="773c3710-9b57-47bd-89b8-65290425876b" providerId="ADAL" clId="{2D75BF66-16B7-4E43-AC38-837974E9DD54}" dt="2022-11-10T13:38:33.126" v="2459" actId="166"/>
          <ac:spMkLst>
            <pc:docMk/>
            <pc:sldMk cId="2580922250" sldId="280"/>
            <ac:spMk id="8" creationId="{1E43CA7E-27C7-7A7B-993C-42C4270F9955}"/>
          </ac:spMkLst>
        </pc:spChg>
        <pc:spChg chg="mod">
          <ac:chgData name="Søren Asboe Jørgensen" userId="773c3710-9b57-47bd-89b8-65290425876b" providerId="ADAL" clId="{2D75BF66-16B7-4E43-AC38-837974E9DD54}" dt="2022-11-10T13:33:13.662" v="2353" actId="404"/>
          <ac:spMkLst>
            <pc:docMk/>
            <pc:sldMk cId="2580922250" sldId="280"/>
            <ac:spMk id="10" creationId="{9F8B0602-3C5F-40C5-9336-C757D5F44E94}"/>
          </ac:spMkLst>
        </pc:spChg>
        <pc:spChg chg="add mod">
          <ac:chgData name="Søren Asboe Jørgensen" userId="773c3710-9b57-47bd-89b8-65290425876b" providerId="ADAL" clId="{2D75BF66-16B7-4E43-AC38-837974E9DD54}" dt="2022-11-10T13:38:10.634" v="2454" actId="20577"/>
          <ac:spMkLst>
            <pc:docMk/>
            <pc:sldMk cId="2580922250" sldId="280"/>
            <ac:spMk id="12" creationId="{9C3DBB52-4BA1-BD48-49B7-93A8393066EC}"/>
          </ac:spMkLst>
        </pc:spChg>
        <pc:graphicFrameChg chg="del">
          <ac:chgData name="Søren Asboe Jørgensen" userId="773c3710-9b57-47bd-89b8-65290425876b" providerId="ADAL" clId="{2D75BF66-16B7-4E43-AC38-837974E9DD54}" dt="2022-11-08T09:08:00.202" v="117" actId="478"/>
          <ac:graphicFrameMkLst>
            <pc:docMk/>
            <pc:sldMk cId="2580922250" sldId="280"/>
            <ac:graphicFrameMk id="8" creationId="{27F4EE71-99F9-4D20-A9A8-FFB7847DAA1A}"/>
          </ac:graphicFrameMkLst>
        </pc:graphicFrameChg>
        <pc:graphicFrameChg chg="add del mod">
          <ac:chgData name="Søren Asboe Jørgensen" userId="773c3710-9b57-47bd-89b8-65290425876b" providerId="ADAL" clId="{2D75BF66-16B7-4E43-AC38-837974E9DD54}" dt="2022-11-08T09:08:02.851" v="119"/>
          <ac:graphicFrameMkLst>
            <pc:docMk/>
            <pc:sldMk cId="2580922250" sldId="280"/>
            <ac:graphicFrameMk id="12" creationId="{E6FAAACA-34AF-2DED-8383-169F13CAF747}"/>
          </ac:graphicFrameMkLst>
        </pc:graphicFrameChg>
        <pc:graphicFrameChg chg="add del mod">
          <ac:chgData name="Søren Asboe Jørgensen" userId="773c3710-9b57-47bd-89b8-65290425876b" providerId="ADAL" clId="{2D75BF66-16B7-4E43-AC38-837974E9DD54}" dt="2022-11-08T09:08:05.764" v="121"/>
          <ac:graphicFrameMkLst>
            <pc:docMk/>
            <pc:sldMk cId="2580922250" sldId="280"/>
            <ac:graphicFrameMk id="13" creationId="{96339273-9C48-0D07-223F-12C632AFD0A1}"/>
          </ac:graphicFrameMkLst>
        </pc:graphicFrameChg>
        <pc:graphicFrameChg chg="add mod ord modGraphic">
          <ac:chgData name="Søren Asboe Jørgensen" userId="773c3710-9b57-47bd-89b8-65290425876b" providerId="ADAL" clId="{2D75BF66-16B7-4E43-AC38-837974E9DD54}" dt="2022-11-09T15:02:50.828" v="998"/>
          <ac:graphicFrameMkLst>
            <pc:docMk/>
            <pc:sldMk cId="2580922250" sldId="280"/>
            <ac:graphicFrameMk id="14" creationId="{CD6F02AB-FEE8-9D51-4000-E8059E908141}"/>
          </ac:graphicFrameMkLst>
        </pc:graphicFrameChg>
        <pc:cxnChg chg="mod">
          <ac:chgData name="Søren Asboe Jørgensen" userId="773c3710-9b57-47bd-89b8-65290425876b" providerId="ADAL" clId="{2D75BF66-16B7-4E43-AC38-837974E9DD54}" dt="2022-11-08T09:08:50.616" v="159" actId="1036"/>
          <ac:cxnSpMkLst>
            <pc:docMk/>
            <pc:sldMk cId="2580922250" sldId="280"/>
            <ac:cxnSpMk id="9" creationId="{1D63C385-30BF-4B2F-A1DE-7E50AA5CE2DD}"/>
          </ac:cxnSpMkLst>
        </pc:cxnChg>
      </pc:sldChg>
      <pc:sldChg chg="addSp delSp modSp mod modAnim">
        <pc:chgData name="Søren Asboe Jørgensen" userId="773c3710-9b57-47bd-89b8-65290425876b" providerId="ADAL" clId="{2D75BF66-16B7-4E43-AC38-837974E9DD54}" dt="2022-11-11T20:58:38.529" v="4463"/>
        <pc:sldMkLst>
          <pc:docMk/>
          <pc:sldMk cId="3156173622" sldId="281"/>
        </pc:sldMkLst>
        <pc:spChg chg="mod">
          <ac:chgData name="Søren Asboe Jørgensen" userId="773c3710-9b57-47bd-89b8-65290425876b" providerId="ADAL" clId="{2D75BF66-16B7-4E43-AC38-837974E9DD54}" dt="2022-11-08T09:09:38.893" v="170" actId="1076"/>
          <ac:spMkLst>
            <pc:docMk/>
            <pc:sldMk cId="3156173622" sldId="281"/>
            <ac:spMk id="5" creationId="{A6534BF0-71EF-8A43-9AA7-65346262571C}"/>
          </ac:spMkLst>
        </pc:spChg>
        <pc:spChg chg="add del mod">
          <ac:chgData name="Søren Asboe Jørgensen" userId="773c3710-9b57-47bd-89b8-65290425876b" providerId="ADAL" clId="{2D75BF66-16B7-4E43-AC38-837974E9DD54}" dt="2022-11-08T09:09:14.038" v="165" actId="478"/>
          <ac:spMkLst>
            <pc:docMk/>
            <pc:sldMk cId="3156173622" sldId="281"/>
            <ac:spMk id="7" creationId="{5E1D5C1B-3C36-9448-8346-D43A8378902D}"/>
          </ac:spMkLst>
        </pc:spChg>
        <pc:spChg chg="add mod">
          <ac:chgData name="Søren Asboe Jørgensen" userId="773c3710-9b57-47bd-89b8-65290425876b" providerId="ADAL" clId="{2D75BF66-16B7-4E43-AC38-837974E9DD54}" dt="2022-11-08T09:12:40.272" v="249" actId="14100"/>
          <ac:spMkLst>
            <pc:docMk/>
            <pc:sldMk cId="3156173622" sldId="281"/>
            <ac:spMk id="14" creationId="{0E50B0EA-FCE4-7A56-E6B5-1541228E8B03}"/>
          </ac:spMkLst>
        </pc:spChg>
        <pc:spChg chg="add mod">
          <ac:chgData name="Søren Asboe Jørgensen" userId="773c3710-9b57-47bd-89b8-65290425876b" providerId="ADAL" clId="{2D75BF66-16B7-4E43-AC38-837974E9DD54}" dt="2022-11-08T09:12:51.826" v="282" actId="1036"/>
          <ac:spMkLst>
            <pc:docMk/>
            <pc:sldMk cId="3156173622" sldId="281"/>
            <ac:spMk id="15" creationId="{F94428EB-73A5-49A1-2221-791B84AE3800}"/>
          </ac:spMkLst>
        </pc:spChg>
        <pc:spChg chg="mod">
          <ac:chgData name="Søren Asboe Jørgensen" userId="773c3710-9b57-47bd-89b8-65290425876b" providerId="ADAL" clId="{2D75BF66-16B7-4E43-AC38-837974E9DD54}" dt="2022-11-08T09:09:37.371" v="169" actId="1076"/>
          <ac:spMkLst>
            <pc:docMk/>
            <pc:sldMk cId="3156173622" sldId="281"/>
            <ac:spMk id="18" creationId="{F0C3D9E8-B4C4-4D74-905B-966B3508EA28}"/>
          </ac:spMkLst>
        </pc:spChg>
        <pc:spChg chg="add mod">
          <ac:chgData name="Søren Asboe Jørgensen" userId="773c3710-9b57-47bd-89b8-65290425876b" providerId="ADAL" clId="{2D75BF66-16B7-4E43-AC38-837974E9DD54}" dt="2022-11-08T09:18:30.449" v="334" actId="6549"/>
          <ac:spMkLst>
            <pc:docMk/>
            <pc:sldMk cId="3156173622" sldId="281"/>
            <ac:spMk id="20" creationId="{5101B211-EB9B-0BA6-BA4D-032AB10F40D3}"/>
          </ac:spMkLst>
        </pc:spChg>
        <pc:graphicFrameChg chg="del modGraphic">
          <ac:chgData name="Søren Asboe Jørgensen" userId="773c3710-9b57-47bd-89b8-65290425876b" providerId="ADAL" clId="{2D75BF66-16B7-4E43-AC38-837974E9DD54}" dt="2022-11-08T09:09:00.260" v="162" actId="478"/>
          <ac:graphicFrameMkLst>
            <pc:docMk/>
            <pc:sldMk cId="3156173622" sldId="281"/>
            <ac:graphicFrameMk id="8" creationId="{27F4EE71-99F9-4D20-A9A8-FFB7847DAA1A}"/>
          </ac:graphicFrameMkLst>
        </pc:graphicFrameChg>
        <pc:graphicFrameChg chg="add mod ord modGraphic">
          <ac:chgData name="Søren Asboe Jørgensen" userId="773c3710-9b57-47bd-89b8-65290425876b" providerId="ADAL" clId="{2D75BF66-16B7-4E43-AC38-837974E9DD54}" dt="2022-11-09T15:03:01.102" v="1001"/>
          <ac:graphicFrameMkLst>
            <pc:docMk/>
            <pc:sldMk cId="3156173622" sldId="281"/>
            <ac:graphicFrameMk id="13" creationId="{FEAB0E3D-33ED-BBA6-68D9-FBCB3DEF1ED5}"/>
          </ac:graphicFrameMkLst>
        </pc:graphicFrameChg>
        <pc:cxnChg chg="del">
          <ac:chgData name="Søren Asboe Jørgensen" userId="773c3710-9b57-47bd-89b8-65290425876b" providerId="ADAL" clId="{2D75BF66-16B7-4E43-AC38-837974E9DD54}" dt="2022-11-08T09:09:28.578" v="167" actId="478"/>
          <ac:cxnSpMkLst>
            <pc:docMk/>
            <pc:sldMk cId="3156173622" sldId="281"/>
            <ac:cxnSpMk id="9" creationId="{C8D27A3A-8468-4A75-B860-D4B28C4A9282}"/>
          </ac:cxnSpMkLst>
        </pc:cxnChg>
        <pc:cxnChg chg="del">
          <ac:chgData name="Søren Asboe Jørgensen" userId="773c3710-9b57-47bd-89b8-65290425876b" providerId="ADAL" clId="{2D75BF66-16B7-4E43-AC38-837974E9DD54}" dt="2022-11-08T09:09:32.012" v="168" actId="478"/>
          <ac:cxnSpMkLst>
            <pc:docMk/>
            <pc:sldMk cId="3156173622" sldId="281"/>
            <ac:cxnSpMk id="12" creationId="{EB4BCBC1-7FEF-4EFE-B2C6-4DE295F9628B}"/>
          </ac:cxnSpMkLst>
        </pc:cxnChg>
      </pc:sldChg>
      <pc:sldChg chg="del">
        <pc:chgData name="Søren Asboe Jørgensen" userId="773c3710-9b57-47bd-89b8-65290425876b" providerId="ADAL" clId="{2D75BF66-16B7-4E43-AC38-837974E9DD54}" dt="2022-11-09T16:31:33.209" v="1785" actId="47"/>
        <pc:sldMkLst>
          <pc:docMk/>
          <pc:sldMk cId="1519744369" sldId="286"/>
        </pc:sldMkLst>
      </pc:sldChg>
      <pc:sldChg chg="modSp mod">
        <pc:chgData name="Søren Asboe Jørgensen" userId="773c3710-9b57-47bd-89b8-65290425876b" providerId="ADAL" clId="{2D75BF66-16B7-4E43-AC38-837974E9DD54}" dt="2022-11-13T08:31:54.640" v="5594" actId="20577"/>
        <pc:sldMkLst>
          <pc:docMk/>
          <pc:sldMk cId="3838232777" sldId="343"/>
        </pc:sldMkLst>
        <pc:graphicFrameChg chg="modGraphic">
          <ac:chgData name="Søren Asboe Jørgensen" userId="773c3710-9b57-47bd-89b8-65290425876b" providerId="ADAL" clId="{2D75BF66-16B7-4E43-AC38-837974E9DD54}" dt="2022-11-13T08:31:54.640" v="5594" actId="20577"/>
          <ac:graphicFrameMkLst>
            <pc:docMk/>
            <pc:sldMk cId="3838232777" sldId="343"/>
            <ac:graphicFrameMk id="8" creationId="{54F9B4CF-2B57-1F01-EC10-5CD5BFB3D993}"/>
          </ac:graphicFrameMkLst>
        </pc:graphicFrameChg>
      </pc:sldChg>
      <pc:sldChg chg="addSp modSp mod modAnim">
        <pc:chgData name="Søren Asboe Jørgensen" userId="773c3710-9b57-47bd-89b8-65290425876b" providerId="ADAL" clId="{2D75BF66-16B7-4E43-AC38-837974E9DD54}" dt="2022-11-12T08:53:21.493" v="4497"/>
        <pc:sldMkLst>
          <pc:docMk/>
          <pc:sldMk cId="2266086982" sldId="453"/>
        </pc:sldMkLst>
        <pc:spChg chg="add mod">
          <ac:chgData name="Søren Asboe Jørgensen" userId="773c3710-9b57-47bd-89b8-65290425876b" providerId="ADAL" clId="{2D75BF66-16B7-4E43-AC38-837974E9DD54}" dt="2022-11-12T08:53:17.183" v="4496" actId="14100"/>
          <ac:spMkLst>
            <pc:docMk/>
            <pc:sldMk cId="2266086982" sldId="453"/>
            <ac:spMk id="3" creationId="{B55CC878-44BC-58BB-DDE6-AB4D73053832}"/>
          </ac:spMkLst>
        </pc:spChg>
        <pc:picChg chg="add mod">
          <ac:chgData name="Søren Asboe Jørgensen" userId="773c3710-9b57-47bd-89b8-65290425876b" providerId="ADAL" clId="{2D75BF66-16B7-4E43-AC38-837974E9DD54}" dt="2022-11-12T08:51:59.261" v="4491" actId="1076"/>
          <ac:picMkLst>
            <pc:docMk/>
            <pc:sldMk cId="2266086982" sldId="453"/>
            <ac:picMk id="2" creationId="{57E16B63-C130-3424-11CB-466ABEADCAA8}"/>
          </ac:picMkLst>
        </pc:picChg>
      </pc:sldChg>
      <pc:sldChg chg="modSp mod">
        <pc:chgData name="Søren Asboe Jørgensen" userId="773c3710-9b57-47bd-89b8-65290425876b" providerId="ADAL" clId="{2D75BF66-16B7-4E43-AC38-837974E9DD54}" dt="2022-11-12T11:11:37.986" v="4601" actId="1076"/>
        <pc:sldMkLst>
          <pc:docMk/>
          <pc:sldMk cId="3589361638" sldId="454"/>
        </pc:sldMkLst>
        <pc:picChg chg="mod">
          <ac:chgData name="Søren Asboe Jørgensen" userId="773c3710-9b57-47bd-89b8-65290425876b" providerId="ADAL" clId="{2D75BF66-16B7-4E43-AC38-837974E9DD54}" dt="2022-11-12T11:11:37.986" v="4601" actId="1076"/>
          <ac:picMkLst>
            <pc:docMk/>
            <pc:sldMk cId="3589361638" sldId="454"/>
            <ac:picMk id="16" creationId="{21E19AF2-26F6-E4B9-8FA2-80F321CCD89A}"/>
          </ac:picMkLst>
        </pc:picChg>
      </pc:sldChg>
      <pc:sldChg chg="delSp modSp mod">
        <pc:chgData name="Søren Asboe Jørgensen" userId="773c3710-9b57-47bd-89b8-65290425876b" providerId="ADAL" clId="{2D75BF66-16B7-4E43-AC38-837974E9DD54}" dt="2022-11-10T13:24:33.600" v="2231" actId="1036"/>
        <pc:sldMkLst>
          <pc:docMk/>
          <pc:sldMk cId="1234056264" sldId="467"/>
        </pc:sldMkLst>
        <pc:spChg chg="mod">
          <ac:chgData name="Søren Asboe Jørgensen" userId="773c3710-9b57-47bd-89b8-65290425876b" providerId="ADAL" clId="{2D75BF66-16B7-4E43-AC38-837974E9DD54}" dt="2022-11-10T13:24:07.924" v="2210" actId="14100"/>
          <ac:spMkLst>
            <pc:docMk/>
            <pc:sldMk cId="1234056264" sldId="467"/>
            <ac:spMk id="3" creationId="{13FDB0EE-8634-4511-8EF5-5F7A4D9773DD}"/>
          </ac:spMkLst>
        </pc:spChg>
        <pc:spChg chg="mod">
          <ac:chgData name="Søren Asboe Jørgensen" userId="773c3710-9b57-47bd-89b8-65290425876b" providerId="ADAL" clId="{2D75BF66-16B7-4E43-AC38-837974E9DD54}" dt="2022-11-10T13:24:33.600" v="2231" actId="1036"/>
          <ac:spMkLst>
            <pc:docMk/>
            <pc:sldMk cId="1234056264" sldId="467"/>
            <ac:spMk id="10" creationId="{01EE6495-F518-BCD3-A00E-D6E55EE33DEC}"/>
          </ac:spMkLst>
        </pc:spChg>
        <pc:spChg chg="del mod">
          <ac:chgData name="Søren Asboe Jørgensen" userId="773c3710-9b57-47bd-89b8-65290425876b" providerId="ADAL" clId="{2D75BF66-16B7-4E43-AC38-837974E9DD54}" dt="2022-11-10T13:23:48.233" v="2206" actId="478"/>
          <ac:spMkLst>
            <pc:docMk/>
            <pc:sldMk cId="1234056264" sldId="467"/>
            <ac:spMk id="11" creationId="{683EA414-FA7F-38C3-F2A8-CA1C0898F460}"/>
          </ac:spMkLst>
        </pc:spChg>
        <pc:graphicFrameChg chg="mod modGraphic">
          <ac:chgData name="Søren Asboe Jørgensen" userId="773c3710-9b57-47bd-89b8-65290425876b" providerId="ADAL" clId="{2D75BF66-16B7-4E43-AC38-837974E9DD54}" dt="2022-11-10T13:24:23.084" v="2213" actId="1076"/>
          <ac:graphicFrameMkLst>
            <pc:docMk/>
            <pc:sldMk cId="1234056264" sldId="467"/>
            <ac:graphicFrameMk id="2" creationId="{2717950A-D9CC-58C0-DFA7-4FE910A950D5}"/>
          </ac:graphicFrameMkLst>
        </pc:graphicFrameChg>
      </pc:sldChg>
      <pc:sldChg chg="addSp delSp modSp mod modAnim">
        <pc:chgData name="Søren Asboe Jørgensen" userId="773c3710-9b57-47bd-89b8-65290425876b" providerId="ADAL" clId="{2D75BF66-16B7-4E43-AC38-837974E9DD54}" dt="2022-11-13T07:47:45.782" v="5392"/>
        <pc:sldMkLst>
          <pc:docMk/>
          <pc:sldMk cId="4070602936" sldId="485"/>
        </pc:sldMkLst>
        <pc:spChg chg="mod">
          <ac:chgData name="Søren Asboe Jørgensen" userId="773c3710-9b57-47bd-89b8-65290425876b" providerId="ADAL" clId="{2D75BF66-16B7-4E43-AC38-837974E9DD54}" dt="2022-11-13T07:45:00.201" v="5362" actId="14100"/>
          <ac:spMkLst>
            <pc:docMk/>
            <pc:sldMk cId="4070602936" sldId="485"/>
            <ac:spMk id="4" creationId="{48647EEA-9ECB-7975-B61F-94E665ECE222}"/>
          </ac:spMkLst>
        </pc:spChg>
        <pc:spChg chg="add mod">
          <ac:chgData name="Søren Asboe Jørgensen" userId="773c3710-9b57-47bd-89b8-65290425876b" providerId="ADAL" clId="{2D75BF66-16B7-4E43-AC38-837974E9DD54}" dt="2022-11-13T07:46:41.477" v="5374" actId="27636"/>
          <ac:spMkLst>
            <pc:docMk/>
            <pc:sldMk cId="4070602936" sldId="485"/>
            <ac:spMk id="6" creationId="{578143B2-E4B6-D602-5D16-6F49339E3C3E}"/>
          </ac:spMkLst>
        </pc:spChg>
        <pc:spChg chg="mod">
          <ac:chgData name="Søren Asboe Jørgensen" userId="773c3710-9b57-47bd-89b8-65290425876b" providerId="ADAL" clId="{2D75BF66-16B7-4E43-AC38-837974E9DD54}" dt="2022-11-13T07:44:28.214" v="5340" actId="14100"/>
          <ac:spMkLst>
            <pc:docMk/>
            <pc:sldMk cId="4070602936" sldId="485"/>
            <ac:spMk id="10" creationId="{2A4E3F52-6F48-41ED-99A6-58F5138EB5FB}"/>
          </ac:spMkLst>
        </pc:spChg>
        <pc:spChg chg="add del">
          <ac:chgData name="Søren Asboe Jørgensen" userId="773c3710-9b57-47bd-89b8-65290425876b" providerId="ADAL" clId="{2D75BF66-16B7-4E43-AC38-837974E9DD54}" dt="2022-11-13T07:45:56.308" v="5365" actId="22"/>
          <ac:spMkLst>
            <pc:docMk/>
            <pc:sldMk cId="4070602936" sldId="485"/>
            <ac:spMk id="12" creationId="{4766CBDA-ACBF-DBA6-0BA6-A2D9488D65AF}"/>
          </ac:spMkLst>
        </pc:spChg>
        <pc:spChg chg="add mod">
          <ac:chgData name="Søren Asboe Jørgensen" userId="773c3710-9b57-47bd-89b8-65290425876b" providerId="ADAL" clId="{2D75BF66-16B7-4E43-AC38-837974E9DD54}" dt="2022-11-13T07:47:25.724" v="5389" actId="20577"/>
          <ac:spMkLst>
            <pc:docMk/>
            <pc:sldMk cId="4070602936" sldId="485"/>
            <ac:spMk id="13" creationId="{31245860-6A93-E47C-8437-9B1A77B12B2D}"/>
          </ac:spMkLst>
        </pc:spChg>
        <pc:spChg chg="add mod">
          <ac:chgData name="Søren Asboe Jørgensen" userId="773c3710-9b57-47bd-89b8-65290425876b" providerId="ADAL" clId="{2D75BF66-16B7-4E43-AC38-837974E9DD54}" dt="2022-11-13T07:47:21.309" v="5387" actId="20577"/>
          <ac:spMkLst>
            <pc:docMk/>
            <pc:sldMk cId="4070602936" sldId="485"/>
            <ac:spMk id="14" creationId="{100199FE-C202-F195-9D9E-DB48215022AA}"/>
          </ac:spMkLst>
        </pc:spChg>
        <pc:picChg chg="mod">
          <ac:chgData name="Søren Asboe Jørgensen" userId="773c3710-9b57-47bd-89b8-65290425876b" providerId="ADAL" clId="{2D75BF66-16B7-4E43-AC38-837974E9DD54}" dt="2022-11-13T07:44:30.991" v="5341" actId="1076"/>
          <ac:picMkLst>
            <pc:docMk/>
            <pc:sldMk cId="4070602936" sldId="485"/>
            <ac:picMk id="3" creationId="{3E7C23B5-C620-ED02-0E5D-B6F9EB722AD6}"/>
          </ac:picMkLst>
        </pc:picChg>
      </pc:sldChg>
      <pc:sldChg chg="modSp mod modAnim">
        <pc:chgData name="Søren Asboe Jørgensen" userId="773c3710-9b57-47bd-89b8-65290425876b" providerId="ADAL" clId="{2D75BF66-16B7-4E43-AC38-837974E9DD54}" dt="2022-11-12T12:22:38.029" v="4602"/>
        <pc:sldMkLst>
          <pc:docMk/>
          <pc:sldMk cId="3492104972" sldId="499"/>
        </pc:sldMkLst>
        <pc:spChg chg="mod">
          <ac:chgData name="Søren Asboe Jørgensen" userId="773c3710-9b57-47bd-89b8-65290425876b" providerId="ADAL" clId="{2D75BF66-16B7-4E43-AC38-837974E9DD54}" dt="2022-11-10T13:25:33.909" v="2263" actId="20577"/>
          <ac:spMkLst>
            <pc:docMk/>
            <pc:sldMk cId="3492104972" sldId="499"/>
            <ac:spMk id="7" creationId="{1D1C32BA-93A9-4D58-A4F7-24EB7E40FEBC}"/>
          </ac:spMkLst>
        </pc:spChg>
        <pc:spChg chg="mod">
          <ac:chgData name="Søren Asboe Jørgensen" userId="773c3710-9b57-47bd-89b8-65290425876b" providerId="ADAL" clId="{2D75BF66-16B7-4E43-AC38-837974E9DD54}" dt="2022-11-10T13:27:49.056" v="2309" actId="1036"/>
          <ac:spMkLst>
            <pc:docMk/>
            <pc:sldMk cId="3492104972" sldId="499"/>
            <ac:spMk id="10" creationId="{F83E444C-4B1B-B424-7EE4-F8B9FE57744A}"/>
          </ac:spMkLst>
        </pc:spChg>
        <pc:spChg chg="mod">
          <ac:chgData name="Søren Asboe Jørgensen" userId="773c3710-9b57-47bd-89b8-65290425876b" providerId="ADAL" clId="{2D75BF66-16B7-4E43-AC38-837974E9DD54}" dt="2022-11-10T13:27:37.791" v="2296" actId="1076"/>
          <ac:spMkLst>
            <pc:docMk/>
            <pc:sldMk cId="3492104972" sldId="499"/>
            <ac:spMk id="11" creationId="{2B96D251-76C3-8677-49E0-9EB356B28130}"/>
          </ac:spMkLst>
        </pc:spChg>
        <pc:spChg chg="mod">
          <ac:chgData name="Søren Asboe Jørgensen" userId="773c3710-9b57-47bd-89b8-65290425876b" providerId="ADAL" clId="{2D75BF66-16B7-4E43-AC38-837974E9DD54}" dt="2022-11-10T13:26:31.676" v="2291" actId="1076"/>
          <ac:spMkLst>
            <pc:docMk/>
            <pc:sldMk cId="3492104972" sldId="499"/>
            <ac:spMk id="13" creationId="{5BB41FCC-A534-1563-73F4-B74AA1D4E322}"/>
          </ac:spMkLst>
        </pc:spChg>
        <pc:picChg chg="mod">
          <ac:chgData name="Søren Asboe Jørgensen" userId="773c3710-9b57-47bd-89b8-65290425876b" providerId="ADAL" clId="{2D75BF66-16B7-4E43-AC38-837974E9DD54}" dt="2022-11-10T13:26:11.033" v="2278" actId="1036"/>
          <ac:picMkLst>
            <pc:docMk/>
            <pc:sldMk cId="3492104972" sldId="499"/>
            <ac:picMk id="19" creationId="{5EA95F00-7FCC-3685-B057-4C361149DF74}"/>
          </ac:picMkLst>
        </pc:picChg>
        <pc:cxnChg chg="mod">
          <ac:chgData name="Søren Asboe Jørgensen" userId="773c3710-9b57-47bd-89b8-65290425876b" providerId="ADAL" clId="{2D75BF66-16B7-4E43-AC38-837974E9DD54}" dt="2022-11-10T13:26:27.872" v="2290" actId="1036"/>
          <ac:cxnSpMkLst>
            <pc:docMk/>
            <pc:sldMk cId="3492104972" sldId="499"/>
            <ac:cxnSpMk id="21" creationId="{E09F637D-786D-94C7-F62D-6923592ED952}"/>
          </ac:cxnSpMkLst>
        </pc:cxnChg>
        <pc:cxnChg chg="mod">
          <ac:chgData name="Søren Asboe Jørgensen" userId="773c3710-9b57-47bd-89b8-65290425876b" providerId="ADAL" clId="{2D75BF66-16B7-4E43-AC38-837974E9DD54}" dt="2022-11-10T13:26:46.979" v="2292" actId="1076"/>
          <ac:cxnSpMkLst>
            <pc:docMk/>
            <pc:sldMk cId="3492104972" sldId="499"/>
            <ac:cxnSpMk id="22" creationId="{5954E6EA-F055-200C-945A-56BE9E5A6BD2}"/>
          </ac:cxnSpMkLst>
        </pc:cxnChg>
        <pc:cxnChg chg="mod">
          <ac:chgData name="Søren Asboe Jørgensen" userId="773c3710-9b57-47bd-89b8-65290425876b" providerId="ADAL" clId="{2D75BF66-16B7-4E43-AC38-837974E9DD54}" dt="2022-11-10T13:26:27.872" v="2290" actId="1036"/>
          <ac:cxnSpMkLst>
            <pc:docMk/>
            <pc:sldMk cId="3492104972" sldId="499"/>
            <ac:cxnSpMk id="24" creationId="{21F5139E-A963-A9D5-987F-D60E96284588}"/>
          </ac:cxnSpMkLst>
        </pc:cxnChg>
        <pc:cxnChg chg="mod">
          <ac:chgData name="Søren Asboe Jørgensen" userId="773c3710-9b57-47bd-89b8-65290425876b" providerId="ADAL" clId="{2D75BF66-16B7-4E43-AC38-837974E9DD54}" dt="2022-11-10T13:26:27.872" v="2290" actId="1036"/>
          <ac:cxnSpMkLst>
            <pc:docMk/>
            <pc:sldMk cId="3492104972" sldId="499"/>
            <ac:cxnSpMk id="26" creationId="{65AF6B89-8C03-0D63-4857-C7D78F671540}"/>
          </ac:cxnSpMkLst>
        </pc:cxnChg>
        <pc:cxnChg chg="mod">
          <ac:chgData name="Søren Asboe Jørgensen" userId="773c3710-9b57-47bd-89b8-65290425876b" providerId="ADAL" clId="{2D75BF66-16B7-4E43-AC38-837974E9DD54}" dt="2022-11-10T13:26:27.872" v="2290" actId="1036"/>
          <ac:cxnSpMkLst>
            <pc:docMk/>
            <pc:sldMk cId="3492104972" sldId="499"/>
            <ac:cxnSpMk id="30" creationId="{C3D014FA-95F8-EE47-2CAB-6D3049F50485}"/>
          </ac:cxnSpMkLst>
        </pc:cxnChg>
        <pc:cxnChg chg="mod">
          <ac:chgData name="Søren Asboe Jørgensen" userId="773c3710-9b57-47bd-89b8-65290425876b" providerId="ADAL" clId="{2D75BF66-16B7-4E43-AC38-837974E9DD54}" dt="2022-11-10T13:26:27.872" v="2290" actId="1036"/>
          <ac:cxnSpMkLst>
            <pc:docMk/>
            <pc:sldMk cId="3492104972" sldId="499"/>
            <ac:cxnSpMk id="32" creationId="{1299E705-497C-EEF1-A46E-8CD4870ABCA8}"/>
          </ac:cxnSpMkLst>
        </pc:cxnChg>
        <pc:cxnChg chg="mod">
          <ac:chgData name="Søren Asboe Jørgensen" userId="773c3710-9b57-47bd-89b8-65290425876b" providerId="ADAL" clId="{2D75BF66-16B7-4E43-AC38-837974E9DD54}" dt="2022-11-10T13:26:27.872" v="2290" actId="1036"/>
          <ac:cxnSpMkLst>
            <pc:docMk/>
            <pc:sldMk cId="3492104972" sldId="499"/>
            <ac:cxnSpMk id="34" creationId="{3E87E550-6994-3353-CD53-F5A7BEA1FB97}"/>
          </ac:cxnSpMkLst>
        </pc:cxnChg>
      </pc:sldChg>
      <pc:sldChg chg="addSp delSp modSp mod delAnim modAnim">
        <pc:chgData name="Søren Asboe Jørgensen" userId="773c3710-9b57-47bd-89b8-65290425876b" providerId="ADAL" clId="{2D75BF66-16B7-4E43-AC38-837974E9DD54}" dt="2022-11-09T14:08:22.384" v="555" actId="27636"/>
        <pc:sldMkLst>
          <pc:docMk/>
          <pc:sldMk cId="559390016" sldId="501"/>
        </pc:sldMkLst>
        <pc:spChg chg="mod">
          <ac:chgData name="Søren Asboe Jørgensen" userId="773c3710-9b57-47bd-89b8-65290425876b" providerId="ADAL" clId="{2D75BF66-16B7-4E43-AC38-837974E9DD54}" dt="2022-11-09T14:08:22.384" v="555" actId="27636"/>
          <ac:spMkLst>
            <pc:docMk/>
            <pc:sldMk cId="559390016" sldId="501"/>
            <ac:spMk id="3" creationId="{91F49EFC-6957-4697-BA2B-141A5D2D6D05}"/>
          </ac:spMkLst>
        </pc:spChg>
        <pc:picChg chg="add del mod">
          <ac:chgData name="Søren Asboe Jørgensen" userId="773c3710-9b57-47bd-89b8-65290425876b" providerId="ADAL" clId="{2D75BF66-16B7-4E43-AC38-837974E9DD54}" dt="2022-11-09T14:08:14.593" v="553" actId="478"/>
          <ac:picMkLst>
            <pc:docMk/>
            <pc:sldMk cId="559390016" sldId="501"/>
            <ac:picMk id="4" creationId="{FC21C5B0-CC45-678E-73AB-5665256FB580}"/>
          </ac:picMkLst>
        </pc:picChg>
      </pc:sldChg>
      <pc:sldChg chg="addSp modSp mod">
        <pc:chgData name="Søren Asboe Jørgensen" userId="773c3710-9b57-47bd-89b8-65290425876b" providerId="ADAL" clId="{2D75BF66-16B7-4E43-AC38-837974E9DD54}" dt="2022-11-09T14:51:52.609" v="885" actId="1076"/>
        <pc:sldMkLst>
          <pc:docMk/>
          <pc:sldMk cId="334086036" sldId="502"/>
        </pc:sldMkLst>
        <pc:spChg chg="mod">
          <ac:chgData name="Søren Asboe Jørgensen" userId="773c3710-9b57-47bd-89b8-65290425876b" providerId="ADAL" clId="{2D75BF66-16B7-4E43-AC38-837974E9DD54}" dt="2022-11-09T14:48:41.709" v="837" actId="14100"/>
          <ac:spMkLst>
            <pc:docMk/>
            <pc:sldMk cId="334086036" sldId="502"/>
            <ac:spMk id="3" creationId="{F7B8012A-F44F-4C72-ADA2-BE394832695E}"/>
          </ac:spMkLst>
        </pc:spChg>
        <pc:spChg chg="add mod">
          <ac:chgData name="Søren Asboe Jørgensen" userId="773c3710-9b57-47bd-89b8-65290425876b" providerId="ADAL" clId="{2D75BF66-16B7-4E43-AC38-837974E9DD54}" dt="2022-11-09T14:51:32.604" v="878" actId="1076"/>
          <ac:spMkLst>
            <pc:docMk/>
            <pc:sldMk cId="334086036" sldId="502"/>
            <ac:spMk id="19" creationId="{510427EF-598F-4A58-15EE-9A26F6C5ED4A}"/>
          </ac:spMkLst>
        </pc:spChg>
        <pc:spChg chg="add mod">
          <ac:chgData name="Søren Asboe Jørgensen" userId="773c3710-9b57-47bd-89b8-65290425876b" providerId="ADAL" clId="{2D75BF66-16B7-4E43-AC38-837974E9DD54}" dt="2022-11-09T14:51:38.968" v="880" actId="1076"/>
          <ac:spMkLst>
            <pc:docMk/>
            <pc:sldMk cId="334086036" sldId="502"/>
            <ac:spMk id="20" creationId="{E1C380BC-879D-5630-A09A-B8E0F165A2C0}"/>
          </ac:spMkLst>
        </pc:spChg>
        <pc:spChg chg="add mod">
          <ac:chgData name="Søren Asboe Jørgensen" userId="773c3710-9b57-47bd-89b8-65290425876b" providerId="ADAL" clId="{2D75BF66-16B7-4E43-AC38-837974E9DD54}" dt="2022-11-09T14:51:43.398" v="882" actId="1076"/>
          <ac:spMkLst>
            <pc:docMk/>
            <pc:sldMk cId="334086036" sldId="502"/>
            <ac:spMk id="21" creationId="{85C2F4E8-C77F-3C25-DD41-707A21FE9AEE}"/>
          </ac:spMkLst>
        </pc:spChg>
        <pc:spChg chg="add mod">
          <ac:chgData name="Søren Asboe Jørgensen" userId="773c3710-9b57-47bd-89b8-65290425876b" providerId="ADAL" clId="{2D75BF66-16B7-4E43-AC38-837974E9DD54}" dt="2022-11-09T14:51:52.609" v="885" actId="1076"/>
          <ac:spMkLst>
            <pc:docMk/>
            <pc:sldMk cId="334086036" sldId="502"/>
            <ac:spMk id="22" creationId="{5EB53F3A-5179-BCB2-C869-837F945383D0}"/>
          </ac:spMkLst>
        </pc:spChg>
        <pc:picChg chg="add mod">
          <ac:chgData name="Søren Asboe Jørgensen" userId="773c3710-9b57-47bd-89b8-65290425876b" providerId="ADAL" clId="{2D75BF66-16B7-4E43-AC38-837974E9DD54}" dt="2022-11-09T14:49:48.221" v="853" actId="1076"/>
          <ac:picMkLst>
            <pc:docMk/>
            <pc:sldMk cId="334086036" sldId="502"/>
            <ac:picMk id="8" creationId="{EA22854A-F833-91E0-D6AA-1D54F9DDD613}"/>
          </ac:picMkLst>
        </pc:picChg>
        <pc:picChg chg="add mod">
          <ac:chgData name="Søren Asboe Jørgensen" userId="773c3710-9b57-47bd-89b8-65290425876b" providerId="ADAL" clId="{2D75BF66-16B7-4E43-AC38-837974E9DD54}" dt="2022-11-09T14:51:48.969" v="884" actId="1076"/>
          <ac:picMkLst>
            <pc:docMk/>
            <pc:sldMk cId="334086036" sldId="502"/>
            <ac:picMk id="10" creationId="{08F74D3D-5E8A-EDB6-65DC-82BE7AD11A82}"/>
          </ac:picMkLst>
        </pc:picChg>
        <pc:cxnChg chg="add mod">
          <ac:chgData name="Søren Asboe Jørgensen" userId="773c3710-9b57-47bd-89b8-65290425876b" providerId="ADAL" clId="{2D75BF66-16B7-4E43-AC38-837974E9DD54}" dt="2022-11-09T14:50:34.633" v="864" actId="692"/>
          <ac:cxnSpMkLst>
            <pc:docMk/>
            <pc:sldMk cId="334086036" sldId="502"/>
            <ac:cxnSpMk id="12" creationId="{BD30559E-A955-E047-A369-7C88FEBFD1ED}"/>
          </ac:cxnSpMkLst>
        </pc:cxnChg>
        <pc:cxnChg chg="add mod">
          <ac:chgData name="Søren Asboe Jørgensen" userId="773c3710-9b57-47bd-89b8-65290425876b" providerId="ADAL" clId="{2D75BF66-16B7-4E43-AC38-837974E9DD54}" dt="2022-11-09T14:50:44.963" v="867" actId="14100"/>
          <ac:cxnSpMkLst>
            <pc:docMk/>
            <pc:sldMk cId="334086036" sldId="502"/>
            <ac:cxnSpMk id="13" creationId="{3C558807-790F-426A-CE21-E413DBF636E5}"/>
          </ac:cxnSpMkLst>
        </pc:cxnChg>
        <pc:cxnChg chg="add mod">
          <ac:chgData name="Søren Asboe Jørgensen" userId="773c3710-9b57-47bd-89b8-65290425876b" providerId="ADAL" clId="{2D75BF66-16B7-4E43-AC38-837974E9DD54}" dt="2022-11-09T14:50:57.245" v="870" actId="14100"/>
          <ac:cxnSpMkLst>
            <pc:docMk/>
            <pc:sldMk cId="334086036" sldId="502"/>
            <ac:cxnSpMk id="15" creationId="{E8A05D73-A8D1-BEC9-DD90-57E3C7AF6945}"/>
          </ac:cxnSpMkLst>
        </pc:cxnChg>
        <pc:cxnChg chg="add mod">
          <ac:chgData name="Søren Asboe Jørgensen" userId="773c3710-9b57-47bd-89b8-65290425876b" providerId="ADAL" clId="{2D75BF66-16B7-4E43-AC38-837974E9DD54}" dt="2022-11-09T14:51:06.896" v="873" actId="14100"/>
          <ac:cxnSpMkLst>
            <pc:docMk/>
            <pc:sldMk cId="334086036" sldId="502"/>
            <ac:cxnSpMk id="17" creationId="{1FC2C43C-36C0-0C1C-07D4-1CE3341D0E39}"/>
          </ac:cxnSpMkLst>
        </pc:cxnChg>
      </pc:sldChg>
      <pc:sldChg chg="modSp mod">
        <pc:chgData name="Søren Asboe Jørgensen" userId="773c3710-9b57-47bd-89b8-65290425876b" providerId="ADAL" clId="{2D75BF66-16B7-4E43-AC38-837974E9DD54}" dt="2022-11-13T07:51:31.525" v="5468" actId="1035"/>
        <pc:sldMkLst>
          <pc:docMk/>
          <pc:sldMk cId="1638386272" sldId="528"/>
        </pc:sldMkLst>
        <pc:spChg chg="mod">
          <ac:chgData name="Søren Asboe Jørgensen" userId="773c3710-9b57-47bd-89b8-65290425876b" providerId="ADAL" clId="{2D75BF66-16B7-4E43-AC38-837974E9DD54}" dt="2022-11-13T07:51:17.757" v="5453" actId="113"/>
          <ac:spMkLst>
            <pc:docMk/>
            <pc:sldMk cId="1638386272" sldId="528"/>
            <ac:spMk id="10" creationId="{D337C452-72C2-4003-97CB-878CB8EFCB7E}"/>
          </ac:spMkLst>
        </pc:spChg>
        <pc:picChg chg="mod">
          <ac:chgData name="Søren Asboe Jørgensen" userId="773c3710-9b57-47bd-89b8-65290425876b" providerId="ADAL" clId="{2D75BF66-16B7-4E43-AC38-837974E9DD54}" dt="2022-11-13T07:51:31.525" v="5468" actId="1035"/>
          <ac:picMkLst>
            <pc:docMk/>
            <pc:sldMk cId="1638386272" sldId="528"/>
            <ac:picMk id="2" creationId="{F4A1D53C-1D15-3263-FE45-3FCBFC23F4CF}"/>
          </ac:picMkLst>
        </pc:picChg>
      </pc:sldChg>
      <pc:sldChg chg="addSp delSp modSp mod modAnim">
        <pc:chgData name="Søren Asboe Jørgensen" userId="773c3710-9b57-47bd-89b8-65290425876b" providerId="ADAL" clId="{2D75BF66-16B7-4E43-AC38-837974E9DD54}" dt="2022-11-11T21:02:23.407" v="4488" actId="20577"/>
        <pc:sldMkLst>
          <pc:docMk/>
          <pc:sldMk cId="1068889272" sldId="541"/>
        </pc:sldMkLst>
        <pc:spChg chg="mod">
          <ac:chgData name="Søren Asboe Jørgensen" userId="773c3710-9b57-47bd-89b8-65290425876b" providerId="ADAL" clId="{2D75BF66-16B7-4E43-AC38-837974E9DD54}" dt="2022-11-11T21:02:23.407" v="4488" actId="20577"/>
          <ac:spMkLst>
            <pc:docMk/>
            <pc:sldMk cId="1068889272" sldId="541"/>
            <ac:spMk id="3" creationId="{A812EEF1-0366-448A-A21F-688E34C6E0CB}"/>
          </ac:spMkLst>
        </pc:spChg>
        <pc:spChg chg="add del mod">
          <ac:chgData name="Søren Asboe Jørgensen" userId="773c3710-9b57-47bd-89b8-65290425876b" providerId="ADAL" clId="{2D75BF66-16B7-4E43-AC38-837974E9DD54}" dt="2022-11-10T13:53:24.947" v="2512" actId="478"/>
          <ac:spMkLst>
            <pc:docMk/>
            <pc:sldMk cId="1068889272" sldId="541"/>
            <ac:spMk id="16" creationId="{AE936126-0560-584E-82AB-7B1A67122CEC}"/>
          </ac:spMkLst>
        </pc:spChg>
        <pc:spChg chg="add del mod">
          <ac:chgData name="Søren Asboe Jørgensen" userId="773c3710-9b57-47bd-89b8-65290425876b" providerId="ADAL" clId="{2D75BF66-16B7-4E43-AC38-837974E9DD54}" dt="2022-11-10T13:54:17.522" v="2583" actId="478"/>
          <ac:spMkLst>
            <pc:docMk/>
            <pc:sldMk cId="1068889272" sldId="541"/>
            <ac:spMk id="17" creationId="{EB30126A-A15E-FCFB-0E22-C29AD855D42C}"/>
          </ac:spMkLst>
        </pc:spChg>
        <pc:spChg chg="add mod">
          <ac:chgData name="Søren Asboe Jørgensen" userId="773c3710-9b57-47bd-89b8-65290425876b" providerId="ADAL" clId="{2D75BF66-16B7-4E43-AC38-837974E9DD54}" dt="2022-11-10T13:53:59.702" v="2581" actId="207"/>
          <ac:spMkLst>
            <pc:docMk/>
            <pc:sldMk cId="1068889272" sldId="541"/>
            <ac:spMk id="19" creationId="{76078B93-04E9-755E-0DFB-7A13727D5AAD}"/>
          </ac:spMkLst>
        </pc:spChg>
        <pc:picChg chg="add mod">
          <ac:chgData name="Søren Asboe Jørgensen" userId="773c3710-9b57-47bd-89b8-65290425876b" providerId="ADAL" clId="{2D75BF66-16B7-4E43-AC38-837974E9DD54}" dt="2022-11-10T13:53:22.427" v="2511" actId="1076"/>
          <ac:picMkLst>
            <pc:docMk/>
            <pc:sldMk cId="1068889272" sldId="541"/>
            <ac:picMk id="9" creationId="{5BFE825F-36FC-91F4-51CA-EE9A07955A7B}"/>
          </ac:picMkLst>
        </pc:picChg>
        <pc:cxnChg chg="add mod">
          <ac:chgData name="Søren Asboe Jørgensen" userId="773c3710-9b57-47bd-89b8-65290425876b" providerId="ADAL" clId="{2D75BF66-16B7-4E43-AC38-837974E9DD54}" dt="2022-11-10T13:51:08.199" v="2485" actId="692"/>
          <ac:cxnSpMkLst>
            <pc:docMk/>
            <pc:sldMk cId="1068889272" sldId="541"/>
            <ac:cxnSpMk id="11" creationId="{221E4C82-6108-A086-F858-99B88A456E43}"/>
          </ac:cxnSpMkLst>
        </pc:cxnChg>
        <pc:cxnChg chg="add mod">
          <ac:chgData name="Søren Asboe Jørgensen" userId="773c3710-9b57-47bd-89b8-65290425876b" providerId="ADAL" clId="{2D75BF66-16B7-4E43-AC38-837974E9DD54}" dt="2022-11-10T13:54:12.919" v="2582" actId="14100"/>
          <ac:cxnSpMkLst>
            <pc:docMk/>
            <pc:sldMk cId="1068889272" sldId="541"/>
            <ac:cxnSpMk id="12" creationId="{A62BD52B-17C8-C319-2550-6E6E903CE99B}"/>
          </ac:cxnSpMkLst>
        </pc:cxnChg>
        <pc:cxnChg chg="add mod">
          <ac:chgData name="Søren Asboe Jørgensen" userId="773c3710-9b57-47bd-89b8-65290425876b" providerId="ADAL" clId="{2D75BF66-16B7-4E43-AC38-837974E9DD54}" dt="2022-11-10T13:52:29.709" v="2502" actId="14100"/>
          <ac:cxnSpMkLst>
            <pc:docMk/>
            <pc:sldMk cId="1068889272" sldId="541"/>
            <ac:cxnSpMk id="14" creationId="{280F89DA-D034-B75C-5104-E6CB3BB5E101}"/>
          </ac:cxnSpMkLst>
        </pc:cxnChg>
      </pc:sldChg>
      <pc:sldChg chg="del">
        <pc:chgData name="Søren Asboe Jørgensen" userId="773c3710-9b57-47bd-89b8-65290425876b" providerId="ADAL" clId="{2D75BF66-16B7-4E43-AC38-837974E9DD54}" dt="2022-11-10T13:00:46.632" v="2053" actId="47"/>
        <pc:sldMkLst>
          <pc:docMk/>
          <pc:sldMk cId="2195457537" sldId="555"/>
        </pc:sldMkLst>
      </pc:sldChg>
      <pc:sldChg chg="del">
        <pc:chgData name="Søren Asboe Jørgensen" userId="773c3710-9b57-47bd-89b8-65290425876b" providerId="ADAL" clId="{2D75BF66-16B7-4E43-AC38-837974E9DD54}" dt="2022-11-10T13:00:46.632" v="2053" actId="47"/>
        <pc:sldMkLst>
          <pc:docMk/>
          <pc:sldMk cId="1084829616" sldId="556"/>
        </pc:sldMkLst>
      </pc:sldChg>
      <pc:sldChg chg="modSp del mod">
        <pc:chgData name="Søren Asboe Jørgensen" userId="773c3710-9b57-47bd-89b8-65290425876b" providerId="ADAL" clId="{2D75BF66-16B7-4E43-AC38-837974E9DD54}" dt="2022-11-10T13:00:46.632" v="2053" actId="47"/>
        <pc:sldMkLst>
          <pc:docMk/>
          <pc:sldMk cId="506156088" sldId="557"/>
        </pc:sldMkLst>
        <pc:spChg chg="mod">
          <ac:chgData name="Søren Asboe Jørgensen" userId="773c3710-9b57-47bd-89b8-65290425876b" providerId="ADAL" clId="{2D75BF66-16B7-4E43-AC38-837974E9DD54}" dt="2022-11-09T17:00:05.966" v="2051" actId="1076"/>
          <ac:spMkLst>
            <pc:docMk/>
            <pc:sldMk cId="506156088" sldId="557"/>
            <ac:spMk id="3" creationId="{86AF185D-164E-4F96-A4E9-21C422899F7D}"/>
          </ac:spMkLst>
        </pc:spChg>
        <pc:spChg chg="mod">
          <ac:chgData name="Søren Asboe Jørgensen" userId="773c3710-9b57-47bd-89b8-65290425876b" providerId="ADAL" clId="{2D75BF66-16B7-4E43-AC38-837974E9DD54}" dt="2022-11-09T17:00:20.253" v="2052" actId="1076"/>
          <ac:spMkLst>
            <pc:docMk/>
            <pc:sldMk cId="506156088" sldId="557"/>
            <ac:spMk id="7" creationId="{7A4210F8-327E-481F-90C2-C26F98DBF447}"/>
          </ac:spMkLst>
        </pc:spChg>
        <pc:picChg chg="mod">
          <ac:chgData name="Søren Asboe Jørgensen" userId="773c3710-9b57-47bd-89b8-65290425876b" providerId="ADAL" clId="{2D75BF66-16B7-4E43-AC38-837974E9DD54}" dt="2022-11-09T16:59:47.618" v="2050" actId="1076"/>
          <ac:picMkLst>
            <pc:docMk/>
            <pc:sldMk cId="506156088" sldId="557"/>
            <ac:picMk id="6" creationId="{D614C51B-F520-4A41-856D-FB42D8C16371}"/>
          </ac:picMkLst>
        </pc:picChg>
      </pc:sldChg>
      <pc:sldChg chg="del">
        <pc:chgData name="Søren Asboe Jørgensen" userId="773c3710-9b57-47bd-89b8-65290425876b" providerId="ADAL" clId="{2D75BF66-16B7-4E43-AC38-837974E9DD54}" dt="2022-11-10T13:00:46.632" v="2053" actId="47"/>
        <pc:sldMkLst>
          <pc:docMk/>
          <pc:sldMk cId="3275029547" sldId="558"/>
        </pc:sldMkLst>
      </pc:sldChg>
      <pc:sldChg chg="modSp mod">
        <pc:chgData name="Søren Asboe Jørgensen" userId="773c3710-9b57-47bd-89b8-65290425876b" providerId="ADAL" clId="{2D75BF66-16B7-4E43-AC38-837974E9DD54}" dt="2022-11-08T09:00:22.061" v="18" actId="6549"/>
        <pc:sldMkLst>
          <pc:docMk/>
          <pc:sldMk cId="1399823059" sldId="560"/>
        </pc:sldMkLst>
        <pc:graphicFrameChg chg="modGraphic">
          <ac:chgData name="Søren Asboe Jørgensen" userId="773c3710-9b57-47bd-89b8-65290425876b" providerId="ADAL" clId="{2D75BF66-16B7-4E43-AC38-837974E9DD54}" dt="2022-11-08T09:00:22.061" v="18" actId="6549"/>
          <ac:graphicFrameMkLst>
            <pc:docMk/>
            <pc:sldMk cId="1399823059" sldId="560"/>
            <ac:graphicFrameMk id="9" creationId="{3DD139AE-9E2A-41DA-BB09-5F3637F50103}"/>
          </ac:graphicFrameMkLst>
        </pc:graphicFrameChg>
      </pc:sldChg>
      <pc:sldChg chg="addSp delSp modSp mod">
        <pc:chgData name="Søren Asboe Jørgensen" userId="773c3710-9b57-47bd-89b8-65290425876b" providerId="ADAL" clId="{2D75BF66-16B7-4E43-AC38-837974E9DD54}" dt="2022-11-12T09:56:30.866" v="4569" actId="20577"/>
        <pc:sldMkLst>
          <pc:docMk/>
          <pc:sldMk cId="3553044892" sldId="593"/>
        </pc:sldMkLst>
        <pc:spChg chg="mod">
          <ac:chgData name="Søren Asboe Jørgensen" userId="773c3710-9b57-47bd-89b8-65290425876b" providerId="ADAL" clId="{2D75BF66-16B7-4E43-AC38-837974E9DD54}" dt="2022-11-12T09:56:30.866" v="4569" actId="20577"/>
          <ac:spMkLst>
            <pc:docMk/>
            <pc:sldMk cId="3553044892" sldId="593"/>
            <ac:spMk id="3" creationId="{F7B8012A-F44F-4C72-ADA2-BE394832695E}"/>
          </ac:spMkLst>
        </pc:spChg>
        <pc:spChg chg="mod">
          <ac:chgData name="Søren Asboe Jørgensen" userId="773c3710-9b57-47bd-89b8-65290425876b" providerId="ADAL" clId="{2D75BF66-16B7-4E43-AC38-837974E9DD54}" dt="2022-11-12T09:07:22.096" v="4509" actId="20577"/>
          <ac:spMkLst>
            <pc:docMk/>
            <pc:sldMk cId="3553044892" sldId="593"/>
            <ac:spMk id="7" creationId="{6C0AEC84-7F10-4878-B1E9-48ED9EABFBDA}"/>
          </ac:spMkLst>
        </pc:spChg>
        <pc:spChg chg="add mod">
          <ac:chgData name="Søren Asboe Jørgensen" userId="773c3710-9b57-47bd-89b8-65290425876b" providerId="ADAL" clId="{2D75BF66-16B7-4E43-AC38-837974E9DD54}" dt="2022-11-12T09:51:56.560" v="4546" actId="20577"/>
          <ac:spMkLst>
            <pc:docMk/>
            <pc:sldMk cId="3553044892" sldId="593"/>
            <ac:spMk id="8" creationId="{C1015F15-189E-0CD5-711C-B7F2939BBC68}"/>
          </ac:spMkLst>
        </pc:spChg>
        <pc:picChg chg="add del mod">
          <ac:chgData name="Søren Asboe Jørgensen" userId="773c3710-9b57-47bd-89b8-65290425876b" providerId="ADAL" clId="{2D75BF66-16B7-4E43-AC38-837974E9DD54}" dt="2022-11-12T09:51:34.401" v="4528"/>
          <ac:picMkLst>
            <pc:docMk/>
            <pc:sldMk cId="3553044892" sldId="593"/>
            <ac:picMk id="2" creationId="{0E2CDF51-4D73-7B1E-DF6A-4B31C7894502}"/>
          </ac:picMkLst>
        </pc:picChg>
      </pc:sldChg>
      <pc:sldChg chg="modSp mod">
        <pc:chgData name="Søren Asboe Jørgensen" userId="773c3710-9b57-47bd-89b8-65290425876b" providerId="ADAL" clId="{2D75BF66-16B7-4E43-AC38-837974E9DD54}" dt="2022-11-10T13:16:01.203" v="2192" actId="20577"/>
        <pc:sldMkLst>
          <pc:docMk/>
          <pc:sldMk cId="2791805258" sldId="595"/>
        </pc:sldMkLst>
        <pc:spChg chg="mod">
          <ac:chgData name="Søren Asboe Jørgensen" userId="773c3710-9b57-47bd-89b8-65290425876b" providerId="ADAL" clId="{2D75BF66-16B7-4E43-AC38-837974E9DD54}" dt="2022-11-10T13:16:01.203" v="2192" actId="20577"/>
          <ac:spMkLst>
            <pc:docMk/>
            <pc:sldMk cId="2791805258" sldId="595"/>
            <ac:spMk id="3" creationId="{F7B8012A-F44F-4C72-ADA2-BE394832695E}"/>
          </ac:spMkLst>
        </pc:spChg>
      </pc:sldChg>
      <pc:sldChg chg="modSp mod">
        <pc:chgData name="Søren Asboe Jørgensen" userId="773c3710-9b57-47bd-89b8-65290425876b" providerId="ADAL" clId="{2D75BF66-16B7-4E43-AC38-837974E9DD54}" dt="2022-11-09T15:41:05.051" v="1446" actId="20577"/>
        <pc:sldMkLst>
          <pc:docMk/>
          <pc:sldMk cId="2742584786" sldId="598"/>
        </pc:sldMkLst>
        <pc:spChg chg="mod">
          <ac:chgData name="Søren Asboe Jørgensen" userId="773c3710-9b57-47bd-89b8-65290425876b" providerId="ADAL" clId="{2D75BF66-16B7-4E43-AC38-837974E9DD54}" dt="2022-11-09T15:41:05.051" v="1446" actId="20577"/>
          <ac:spMkLst>
            <pc:docMk/>
            <pc:sldMk cId="2742584786" sldId="598"/>
            <ac:spMk id="3" creationId="{99E286F9-2AEE-403C-9619-C1A6D8939354}"/>
          </ac:spMkLst>
        </pc:spChg>
      </pc:sldChg>
      <pc:sldChg chg="delSp modSp mod delAnim">
        <pc:chgData name="Søren Asboe Jørgensen" userId="773c3710-9b57-47bd-89b8-65290425876b" providerId="ADAL" clId="{2D75BF66-16B7-4E43-AC38-837974E9DD54}" dt="2022-11-10T13:25:03.572" v="2239" actId="1076"/>
        <pc:sldMkLst>
          <pc:docMk/>
          <pc:sldMk cId="4253102589" sldId="599"/>
        </pc:sldMkLst>
        <pc:spChg chg="mod">
          <ac:chgData name="Søren Asboe Jørgensen" userId="773c3710-9b57-47bd-89b8-65290425876b" providerId="ADAL" clId="{2D75BF66-16B7-4E43-AC38-837974E9DD54}" dt="2022-11-10T13:25:03.572" v="2239" actId="1076"/>
          <ac:spMkLst>
            <pc:docMk/>
            <pc:sldMk cId="4253102589" sldId="599"/>
            <ac:spMk id="8" creationId="{622ACD6B-EF6A-489A-9220-EE02B0249376}"/>
          </ac:spMkLst>
        </pc:spChg>
        <pc:spChg chg="del">
          <ac:chgData name="Søren Asboe Jørgensen" userId="773c3710-9b57-47bd-89b8-65290425876b" providerId="ADAL" clId="{2D75BF66-16B7-4E43-AC38-837974E9DD54}" dt="2022-11-09T14:08:07.730" v="551" actId="478"/>
          <ac:spMkLst>
            <pc:docMk/>
            <pc:sldMk cId="4253102589" sldId="599"/>
            <ac:spMk id="22" creationId="{010F7E37-E7A5-EF57-63D9-59D287025D28}"/>
          </ac:spMkLst>
        </pc:spChg>
        <pc:picChg chg="del mod">
          <ac:chgData name="Søren Asboe Jørgensen" userId="773c3710-9b57-47bd-89b8-65290425876b" providerId="ADAL" clId="{2D75BF66-16B7-4E43-AC38-837974E9DD54}" dt="2022-11-09T14:06:55.947" v="523" actId="21"/>
          <ac:picMkLst>
            <pc:docMk/>
            <pc:sldMk cId="4253102589" sldId="599"/>
            <ac:picMk id="19" creationId="{3DDD6F56-4371-B48E-4727-383CB7863E28}"/>
          </ac:picMkLst>
        </pc:picChg>
        <pc:picChg chg="mod">
          <ac:chgData name="Søren Asboe Jørgensen" userId="773c3710-9b57-47bd-89b8-65290425876b" providerId="ADAL" clId="{2D75BF66-16B7-4E43-AC38-837974E9DD54}" dt="2022-11-09T14:08:03.320" v="550" actId="1037"/>
          <ac:picMkLst>
            <pc:docMk/>
            <pc:sldMk cId="4253102589" sldId="599"/>
            <ac:picMk id="21" creationId="{CB9DCD9D-2893-27B1-CF46-47C2EA1627D1}"/>
          </ac:picMkLst>
        </pc:picChg>
      </pc:sldChg>
      <pc:sldChg chg="addSp delSp modSp mod">
        <pc:chgData name="Søren Asboe Jørgensen" userId="773c3710-9b57-47bd-89b8-65290425876b" providerId="ADAL" clId="{2D75BF66-16B7-4E43-AC38-837974E9DD54}" dt="2022-11-10T13:39:34.055" v="2475" actId="14100"/>
        <pc:sldMkLst>
          <pc:docMk/>
          <pc:sldMk cId="1261545979" sldId="601"/>
        </pc:sldMkLst>
        <pc:spChg chg="mod">
          <ac:chgData name="Søren Asboe Jørgensen" userId="773c3710-9b57-47bd-89b8-65290425876b" providerId="ADAL" clId="{2D75BF66-16B7-4E43-AC38-837974E9DD54}" dt="2022-11-10T13:39:34.055" v="2475" actId="14100"/>
          <ac:spMkLst>
            <pc:docMk/>
            <pc:sldMk cId="1261545979" sldId="601"/>
            <ac:spMk id="3" creationId="{44807E87-245A-4D75-9AB8-9D3D6C93383C}"/>
          </ac:spMkLst>
        </pc:spChg>
        <pc:picChg chg="add mod">
          <ac:chgData name="Søren Asboe Jørgensen" userId="773c3710-9b57-47bd-89b8-65290425876b" providerId="ADAL" clId="{2D75BF66-16B7-4E43-AC38-837974E9DD54}" dt="2022-11-08T09:16:49.901" v="333" actId="14100"/>
          <ac:picMkLst>
            <pc:docMk/>
            <pc:sldMk cId="1261545979" sldId="601"/>
            <ac:picMk id="7" creationId="{E7B55060-DC80-A5FD-DDA3-B846EB93230A}"/>
          </ac:picMkLst>
        </pc:picChg>
        <pc:picChg chg="del mod">
          <ac:chgData name="Søren Asboe Jørgensen" userId="773c3710-9b57-47bd-89b8-65290425876b" providerId="ADAL" clId="{2D75BF66-16B7-4E43-AC38-837974E9DD54}" dt="2022-11-08T09:16:41.355" v="330" actId="478"/>
          <ac:picMkLst>
            <pc:docMk/>
            <pc:sldMk cId="1261545979" sldId="601"/>
            <ac:picMk id="8" creationId="{F25A1C37-1956-4F29-879A-D3C574415FAC}"/>
          </ac:picMkLst>
        </pc:picChg>
      </pc:sldChg>
      <pc:sldChg chg="del">
        <pc:chgData name="Søren Asboe Jørgensen" userId="773c3710-9b57-47bd-89b8-65290425876b" providerId="ADAL" clId="{2D75BF66-16B7-4E43-AC38-837974E9DD54}" dt="2022-11-08T10:43:11.478" v="519" actId="47"/>
        <pc:sldMkLst>
          <pc:docMk/>
          <pc:sldMk cId="3744936202" sldId="603"/>
        </pc:sldMkLst>
      </pc:sldChg>
      <pc:sldChg chg="modSp mod">
        <pc:chgData name="Søren Asboe Jørgensen" userId="773c3710-9b57-47bd-89b8-65290425876b" providerId="ADAL" clId="{2D75BF66-16B7-4E43-AC38-837974E9DD54}" dt="2022-11-09T16:26:37.216" v="1784" actId="113"/>
        <pc:sldMkLst>
          <pc:docMk/>
          <pc:sldMk cId="936853979" sldId="627"/>
        </pc:sldMkLst>
        <pc:spChg chg="mod">
          <ac:chgData name="Søren Asboe Jørgensen" userId="773c3710-9b57-47bd-89b8-65290425876b" providerId="ADAL" clId="{2D75BF66-16B7-4E43-AC38-837974E9DD54}" dt="2022-11-09T16:26:37.216" v="1784" actId="113"/>
          <ac:spMkLst>
            <pc:docMk/>
            <pc:sldMk cId="936853979" sldId="627"/>
            <ac:spMk id="17" creationId="{6E605F1F-F1D3-E4C1-5D35-F94EEACDD702}"/>
          </ac:spMkLst>
        </pc:spChg>
      </pc:sldChg>
      <pc:sldChg chg="modSp mod">
        <pc:chgData name="Søren Asboe Jørgensen" userId="773c3710-9b57-47bd-89b8-65290425876b" providerId="ADAL" clId="{2D75BF66-16B7-4E43-AC38-837974E9DD54}" dt="2022-11-09T15:46:11.072" v="1699" actId="20577"/>
        <pc:sldMkLst>
          <pc:docMk/>
          <pc:sldMk cId="1746804787" sldId="628"/>
        </pc:sldMkLst>
        <pc:spChg chg="mod">
          <ac:chgData name="Søren Asboe Jørgensen" userId="773c3710-9b57-47bd-89b8-65290425876b" providerId="ADAL" clId="{2D75BF66-16B7-4E43-AC38-837974E9DD54}" dt="2022-11-09T15:46:11.072" v="1699" actId="20577"/>
          <ac:spMkLst>
            <pc:docMk/>
            <pc:sldMk cId="1746804787" sldId="628"/>
            <ac:spMk id="3" creationId="{196C8B7C-762F-4A6F-9030-E48FFEACA79B}"/>
          </ac:spMkLst>
        </pc:spChg>
      </pc:sldChg>
      <pc:sldChg chg="addSp modSp mod">
        <pc:chgData name="Søren Asboe Jørgensen" userId="773c3710-9b57-47bd-89b8-65290425876b" providerId="ADAL" clId="{2D75BF66-16B7-4E43-AC38-837974E9DD54}" dt="2022-11-12T09:50:12.302" v="4526" actId="20577"/>
        <pc:sldMkLst>
          <pc:docMk/>
          <pc:sldMk cId="106775101" sldId="630"/>
        </pc:sldMkLst>
        <pc:spChg chg="add mod">
          <ac:chgData name="Søren Asboe Jørgensen" userId="773c3710-9b57-47bd-89b8-65290425876b" providerId="ADAL" clId="{2D75BF66-16B7-4E43-AC38-837974E9DD54}" dt="2022-11-12T09:50:12.302" v="4526" actId="20577"/>
          <ac:spMkLst>
            <pc:docMk/>
            <pc:sldMk cId="106775101" sldId="630"/>
            <ac:spMk id="3" creationId="{C0F3DED8-E8D0-4594-EA15-1976D99E641F}"/>
          </ac:spMkLst>
        </pc:spChg>
      </pc:sldChg>
      <pc:sldChg chg="modSp mod">
        <pc:chgData name="Søren Asboe Jørgensen" userId="773c3710-9b57-47bd-89b8-65290425876b" providerId="ADAL" clId="{2D75BF66-16B7-4E43-AC38-837974E9DD54}" dt="2022-11-12T10:17:08.151" v="4599" actId="207"/>
        <pc:sldMkLst>
          <pc:docMk/>
          <pc:sldMk cId="4013091401" sldId="638"/>
        </pc:sldMkLst>
        <pc:spChg chg="mod">
          <ac:chgData name="Søren Asboe Jørgensen" userId="773c3710-9b57-47bd-89b8-65290425876b" providerId="ADAL" clId="{2D75BF66-16B7-4E43-AC38-837974E9DD54}" dt="2022-11-12T10:17:08.151" v="4599" actId="207"/>
          <ac:spMkLst>
            <pc:docMk/>
            <pc:sldMk cId="4013091401" sldId="638"/>
            <ac:spMk id="3" creationId="{8EA26466-99B6-48D3-B5F3-4A1621A6125F}"/>
          </ac:spMkLst>
        </pc:spChg>
      </pc:sldChg>
      <pc:sldChg chg="del">
        <pc:chgData name="Søren Asboe Jørgensen" userId="773c3710-9b57-47bd-89b8-65290425876b" providerId="ADAL" clId="{2D75BF66-16B7-4E43-AC38-837974E9DD54}" dt="2022-11-09T15:33:34.525" v="1322" actId="47"/>
        <pc:sldMkLst>
          <pc:docMk/>
          <pc:sldMk cId="3257391317" sldId="650"/>
        </pc:sldMkLst>
      </pc:sldChg>
      <pc:sldChg chg="delSp modSp mod ord">
        <pc:chgData name="Søren Asboe Jørgensen" userId="773c3710-9b57-47bd-89b8-65290425876b" providerId="ADAL" clId="{2D75BF66-16B7-4E43-AC38-837974E9DD54}" dt="2022-11-09T16:03:48.893" v="1758"/>
        <pc:sldMkLst>
          <pc:docMk/>
          <pc:sldMk cId="2681013976" sldId="651"/>
        </pc:sldMkLst>
        <pc:spChg chg="mod">
          <ac:chgData name="Søren Asboe Jørgensen" userId="773c3710-9b57-47bd-89b8-65290425876b" providerId="ADAL" clId="{2D75BF66-16B7-4E43-AC38-837974E9DD54}" dt="2022-11-09T15:42:42.910" v="1447" actId="1076"/>
          <ac:spMkLst>
            <pc:docMk/>
            <pc:sldMk cId="2681013976" sldId="651"/>
            <ac:spMk id="3" creationId="{196C8B7C-762F-4A6F-9030-E48FFEACA79B}"/>
          </ac:spMkLst>
        </pc:spChg>
        <pc:graphicFrameChg chg="del modGraphic">
          <ac:chgData name="Søren Asboe Jørgensen" userId="773c3710-9b57-47bd-89b8-65290425876b" providerId="ADAL" clId="{2D75BF66-16B7-4E43-AC38-837974E9DD54}" dt="2022-11-09T15:38:53.694" v="1324" actId="478"/>
          <ac:graphicFrameMkLst>
            <pc:docMk/>
            <pc:sldMk cId="2681013976" sldId="651"/>
            <ac:graphicFrameMk id="8" creationId="{5A189F7C-A190-4180-88C7-67C0B7B77E59}"/>
          </ac:graphicFrameMkLst>
        </pc:graphicFrameChg>
      </pc:sldChg>
      <pc:sldChg chg="addSp delSp modSp mod">
        <pc:chgData name="Søren Asboe Jørgensen" userId="773c3710-9b57-47bd-89b8-65290425876b" providerId="ADAL" clId="{2D75BF66-16B7-4E43-AC38-837974E9DD54}" dt="2022-11-09T16:19:02.528" v="1771" actId="1076"/>
        <pc:sldMkLst>
          <pc:docMk/>
          <pc:sldMk cId="2254125380" sldId="652"/>
        </pc:sldMkLst>
        <pc:picChg chg="del mod">
          <ac:chgData name="Søren Asboe Jørgensen" userId="773c3710-9b57-47bd-89b8-65290425876b" providerId="ADAL" clId="{2D75BF66-16B7-4E43-AC38-837974E9DD54}" dt="2022-11-09T16:16:15.374" v="1763" actId="478"/>
          <ac:picMkLst>
            <pc:docMk/>
            <pc:sldMk cId="2254125380" sldId="652"/>
            <ac:picMk id="8" creationId="{E02230CB-B82C-4FC6-BB51-25D302A181D3}"/>
          </ac:picMkLst>
        </pc:picChg>
        <pc:picChg chg="add del mod">
          <ac:chgData name="Søren Asboe Jørgensen" userId="773c3710-9b57-47bd-89b8-65290425876b" providerId="ADAL" clId="{2D75BF66-16B7-4E43-AC38-837974E9DD54}" dt="2022-11-09T16:18:55.791" v="1769" actId="478"/>
          <ac:picMkLst>
            <pc:docMk/>
            <pc:sldMk cId="2254125380" sldId="652"/>
            <ac:picMk id="10" creationId="{28BA2BCB-B1B5-32E5-4A97-DC5F8CB21255}"/>
          </ac:picMkLst>
        </pc:picChg>
        <pc:picChg chg="add mod">
          <ac:chgData name="Søren Asboe Jørgensen" userId="773c3710-9b57-47bd-89b8-65290425876b" providerId="ADAL" clId="{2D75BF66-16B7-4E43-AC38-837974E9DD54}" dt="2022-11-09T16:19:02.528" v="1771" actId="1076"/>
          <ac:picMkLst>
            <pc:docMk/>
            <pc:sldMk cId="2254125380" sldId="652"/>
            <ac:picMk id="12" creationId="{C57C543B-F1F2-EE82-6C7F-2BDF022008C8}"/>
          </ac:picMkLst>
        </pc:picChg>
      </pc:sldChg>
      <pc:sldChg chg="addSp delSp modSp mod ord">
        <pc:chgData name="Søren Asboe Jørgensen" userId="773c3710-9b57-47bd-89b8-65290425876b" providerId="ADAL" clId="{2D75BF66-16B7-4E43-AC38-837974E9DD54}" dt="2022-11-09T16:24:16.804" v="1778"/>
        <pc:sldMkLst>
          <pc:docMk/>
          <pc:sldMk cId="1168720985" sldId="653"/>
        </pc:sldMkLst>
        <pc:spChg chg="del">
          <ac:chgData name="Søren Asboe Jørgensen" userId="773c3710-9b57-47bd-89b8-65290425876b" providerId="ADAL" clId="{2D75BF66-16B7-4E43-AC38-837974E9DD54}" dt="2022-11-09T16:23:53.327" v="1776" actId="478"/>
          <ac:spMkLst>
            <pc:docMk/>
            <pc:sldMk cId="1168720985" sldId="653"/>
            <ac:spMk id="3" creationId="{206B3B1A-0041-4092-8F22-184ACB603F68}"/>
          </ac:spMkLst>
        </pc:spChg>
        <pc:picChg chg="del">
          <ac:chgData name="Søren Asboe Jørgensen" userId="773c3710-9b57-47bd-89b8-65290425876b" providerId="ADAL" clId="{2D75BF66-16B7-4E43-AC38-837974E9DD54}" dt="2022-11-09T16:22:59.718" v="1772" actId="478"/>
          <ac:picMkLst>
            <pc:docMk/>
            <pc:sldMk cId="1168720985" sldId="653"/>
            <ac:picMk id="4" creationId="{9E3067BE-A8B4-4EC3-871A-24B8AC80DE1E}"/>
          </ac:picMkLst>
        </pc:picChg>
        <pc:picChg chg="add mod">
          <ac:chgData name="Søren Asboe Jørgensen" userId="773c3710-9b57-47bd-89b8-65290425876b" providerId="ADAL" clId="{2D75BF66-16B7-4E43-AC38-837974E9DD54}" dt="2022-11-09T16:23:25.113" v="1775" actId="14100"/>
          <ac:picMkLst>
            <pc:docMk/>
            <pc:sldMk cId="1168720985" sldId="653"/>
            <ac:picMk id="9" creationId="{D559F59F-32FB-2179-EFA9-1F060D7A4D23}"/>
          </ac:picMkLst>
        </pc:picChg>
      </pc:sldChg>
      <pc:sldChg chg="addSp delSp modSp mod modAnim">
        <pc:chgData name="Søren Asboe Jørgensen" userId="773c3710-9b57-47bd-89b8-65290425876b" providerId="ADAL" clId="{2D75BF66-16B7-4E43-AC38-837974E9DD54}" dt="2022-11-12T12:52:58.406" v="4605" actId="20577"/>
        <pc:sldMkLst>
          <pc:docMk/>
          <pc:sldMk cId="1049604041" sldId="667"/>
        </pc:sldMkLst>
        <pc:spChg chg="mod">
          <ac:chgData name="Søren Asboe Jørgensen" userId="773c3710-9b57-47bd-89b8-65290425876b" providerId="ADAL" clId="{2D75BF66-16B7-4E43-AC38-837974E9DD54}" dt="2022-11-09T14:57:32.528" v="888" actId="120"/>
          <ac:spMkLst>
            <pc:docMk/>
            <pc:sldMk cId="1049604041" sldId="667"/>
            <ac:spMk id="2" creationId="{B53727C4-327F-B13D-5FB1-896FEDA2BF70}"/>
          </ac:spMkLst>
        </pc:spChg>
        <pc:spChg chg="add mod">
          <ac:chgData name="Søren Asboe Jørgensen" userId="773c3710-9b57-47bd-89b8-65290425876b" providerId="ADAL" clId="{2D75BF66-16B7-4E43-AC38-837974E9DD54}" dt="2022-11-12T12:52:58.406" v="4605" actId="20577"/>
          <ac:spMkLst>
            <pc:docMk/>
            <pc:sldMk cId="1049604041" sldId="667"/>
            <ac:spMk id="3" creationId="{61AAFDCA-AE67-F281-CD1D-443BD614F400}"/>
          </ac:spMkLst>
        </pc:spChg>
        <pc:spChg chg="add del mod">
          <ac:chgData name="Søren Asboe Jørgensen" userId="773c3710-9b57-47bd-89b8-65290425876b" providerId="ADAL" clId="{2D75BF66-16B7-4E43-AC38-837974E9DD54}" dt="2022-11-09T15:00:33.507" v="992" actId="478"/>
          <ac:spMkLst>
            <pc:docMk/>
            <pc:sldMk cId="1049604041" sldId="667"/>
            <ac:spMk id="8" creationId="{59AF694E-0508-E61B-E1AC-4D760A8AC14B}"/>
          </ac:spMkLst>
        </pc:spChg>
        <pc:picChg chg="mod">
          <ac:chgData name="Søren Asboe Jørgensen" userId="773c3710-9b57-47bd-89b8-65290425876b" providerId="ADAL" clId="{2D75BF66-16B7-4E43-AC38-837974E9DD54}" dt="2022-11-09T14:57:35.664" v="889" actId="1076"/>
          <ac:picMkLst>
            <pc:docMk/>
            <pc:sldMk cId="1049604041" sldId="667"/>
            <ac:picMk id="9" creationId="{2E128707-AF08-7BB0-1E12-271AE1862B52}"/>
          </ac:picMkLst>
        </pc:picChg>
      </pc:sldChg>
      <pc:sldChg chg="addSp delSp modSp mod">
        <pc:chgData name="Søren Asboe Jørgensen" userId="773c3710-9b57-47bd-89b8-65290425876b" providerId="ADAL" clId="{2D75BF66-16B7-4E43-AC38-837974E9DD54}" dt="2022-11-10T13:17:39.692" v="2203" actId="1037"/>
        <pc:sldMkLst>
          <pc:docMk/>
          <pc:sldMk cId="24391407" sldId="669"/>
        </pc:sldMkLst>
        <pc:spChg chg="mod">
          <ac:chgData name="Søren Asboe Jørgensen" userId="773c3710-9b57-47bd-89b8-65290425876b" providerId="ADAL" clId="{2D75BF66-16B7-4E43-AC38-837974E9DD54}" dt="2022-11-10T13:17:32.540" v="2200" actId="1076"/>
          <ac:spMkLst>
            <pc:docMk/>
            <pc:sldMk cId="24391407" sldId="669"/>
            <ac:spMk id="5" creationId="{BAAE85EE-5163-7B46-6214-91D453A5C6E3}"/>
          </ac:spMkLst>
        </pc:spChg>
        <pc:picChg chg="add mod">
          <ac:chgData name="Søren Asboe Jørgensen" userId="773c3710-9b57-47bd-89b8-65290425876b" providerId="ADAL" clId="{2D75BF66-16B7-4E43-AC38-837974E9DD54}" dt="2022-11-10T13:17:39.692" v="2203" actId="1037"/>
          <ac:picMkLst>
            <pc:docMk/>
            <pc:sldMk cId="24391407" sldId="669"/>
            <ac:picMk id="8" creationId="{FA64E788-8A69-9324-04E7-1E1EB7CE5EAB}"/>
          </ac:picMkLst>
        </pc:picChg>
        <pc:picChg chg="del">
          <ac:chgData name="Søren Asboe Jørgensen" userId="773c3710-9b57-47bd-89b8-65290425876b" providerId="ADAL" clId="{2D75BF66-16B7-4E43-AC38-837974E9DD54}" dt="2022-11-10T13:16:57.448" v="2193" actId="478"/>
          <ac:picMkLst>
            <pc:docMk/>
            <pc:sldMk cId="24391407" sldId="669"/>
            <ac:picMk id="16" creationId="{8A6328B3-3986-ED20-C066-21F055CE045B}"/>
          </ac:picMkLst>
        </pc:picChg>
      </pc:sldChg>
      <pc:sldChg chg="modSp mod">
        <pc:chgData name="Søren Asboe Jørgensen" userId="773c3710-9b57-47bd-89b8-65290425876b" providerId="ADAL" clId="{2D75BF66-16B7-4E43-AC38-837974E9DD54}" dt="2022-11-11T13:00:27.458" v="2869" actId="20577"/>
        <pc:sldMkLst>
          <pc:docMk/>
          <pc:sldMk cId="3318911414" sldId="678"/>
        </pc:sldMkLst>
        <pc:spChg chg="mod">
          <ac:chgData name="Søren Asboe Jørgensen" userId="773c3710-9b57-47bd-89b8-65290425876b" providerId="ADAL" clId="{2D75BF66-16B7-4E43-AC38-837974E9DD54}" dt="2022-11-11T13:00:27.458" v="2869" actId="20577"/>
          <ac:spMkLst>
            <pc:docMk/>
            <pc:sldMk cId="3318911414" sldId="678"/>
            <ac:spMk id="7" creationId="{1264014B-6568-35C9-73EB-50428BBE2372}"/>
          </ac:spMkLst>
        </pc:spChg>
        <pc:spChg chg="mod">
          <ac:chgData name="Søren Asboe Jørgensen" userId="773c3710-9b57-47bd-89b8-65290425876b" providerId="ADAL" clId="{2D75BF66-16B7-4E43-AC38-837974E9DD54}" dt="2022-11-09T16:40:03.730" v="1787" actId="1076"/>
          <ac:spMkLst>
            <pc:docMk/>
            <pc:sldMk cId="3318911414" sldId="678"/>
            <ac:spMk id="12" creationId="{F906EC7C-DD04-4CDE-AAE6-8ECA497FB352}"/>
          </ac:spMkLst>
        </pc:spChg>
      </pc:sldChg>
      <pc:sldChg chg="modSp mod">
        <pc:chgData name="Søren Asboe Jørgensen" userId="773c3710-9b57-47bd-89b8-65290425876b" providerId="ADAL" clId="{2D75BF66-16B7-4E43-AC38-837974E9DD54}" dt="2022-11-12T13:57:37.567" v="4607" actId="14100"/>
        <pc:sldMkLst>
          <pc:docMk/>
          <pc:sldMk cId="1870295607" sldId="679"/>
        </pc:sldMkLst>
        <pc:spChg chg="mod">
          <ac:chgData name="Søren Asboe Jørgensen" userId="773c3710-9b57-47bd-89b8-65290425876b" providerId="ADAL" clId="{2D75BF66-16B7-4E43-AC38-837974E9DD54}" dt="2022-11-10T13:29:51.680" v="2335" actId="20577"/>
          <ac:spMkLst>
            <pc:docMk/>
            <pc:sldMk cId="1870295607" sldId="679"/>
            <ac:spMk id="3" creationId="{F075CCF3-F3BD-DD98-8B80-B43B00CCA1D9}"/>
          </ac:spMkLst>
        </pc:spChg>
        <pc:picChg chg="mod">
          <ac:chgData name="Søren Asboe Jørgensen" userId="773c3710-9b57-47bd-89b8-65290425876b" providerId="ADAL" clId="{2D75BF66-16B7-4E43-AC38-837974E9DD54}" dt="2022-11-12T13:57:37.567" v="4607" actId="14100"/>
          <ac:picMkLst>
            <pc:docMk/>
            <pc:sldMk cId="1870295607" sldId="679"/>
            <ac:picMk id="9" creationId="{EE64D290-C147-8D97-5C8A-21FCBB281D05}"/>
          </ac:picMkLst>
        </pc:picChg>
      </pc:sldChg>
      <pc:sldChg chg="modSp mod">
        <pc:chgData name="Søren Asboe Jørgensen" userId="773c3710-9b57-47bd-89b8-65290425876b" providerId="ADAL" clId="{2D75BF66-16B7-4E43-AC38-837974E9DD54}" dt="2022-11-10T13:30:33.363" v="2336" actId="14100"/>
        <pc:sldMkLst>
          <pc:docMk/>
          <pc:sldMk cId="1458143239" sldId="684"/>
        </pc:sldMkLst>
        <pc:picChg chg="mod">
          <ac:chgData name="Søren Asboe Jørgensen" userId="773c3710-9b57-47bd-89b8-65290425876b" providerId="ADAL" clId="{2D75BF66-16B7-4E43-AC38-837974E9DD54}" dt="2022-11-10T13:30:33.363" v="2336" actId="14100"/>
          <ac:picMkLst>
            <pc:docMk/>
            <pc:sldMk cId="1458143239" sldId="684"/>
            <ac:picMk id="9" creationId="{C834872C-2142-72DE-9294-2F4A86419AD4}"/>
          </ac:picMkLst>
        </pc:picChg>
      </pc:sldChg>
      <pc:sldChg chg="modSp mod">
        <pc:chgData name="Søren Asboe Jørgensen" userId="773c3710-9b57-47bd-89b8-65290425876b" providerId="ADAL" clId="{2D75BF66-16B7-4E43-AC38-837974E9DD54}" dt="2022-11-08T08:57:58.684" v="1" actId="14100"/>
        <pc:sldMkLst>
          <pc:docMk/>
          <pc:sldMk cId="2962474853" sldId="691"/>
        </pc:sldMkLst>
        <pc:picChg chg="mod">
          <ac:chgData name="Søren Asboe Jørgensen" userId="773c3710-9b57-47bd-89b8-65290425876b" providerId="ADAL" clId="{2D75BF66-16B7-4E43-AC38-837974E9DD54}" dt="2022-11-08T08:57:58.684" v="1" actId="14100"/>
          <ac:picMkLst>
            <pc:docMk/>
            <pc:sldMk cId="2962474853" sldId="691"/>
            <ac:picMk id="9" creationId="{D62ED2B4-2586-EBEA-48D0-EE1A55AE003A}"/>
          </ac:picMkLst>
        </pc:picChg>
      </pc:sldChg>
      <pc:sldChg chg="addSp modSp mod">
        <pc:chgData name="Søren Asboe Jørgensen" userId="773c3710-9b57-47bd-89b8-65290425876b" providerId="ADAL" clId="{2D75BF66-16B7-4E43-AC38-837974E9DD54}" dt="2022-11-11T20:49:37.832" v="4245" actId="1076"/>
        <pc:sldMkLst>
          <pc:docMk/>
          <pc:sldMk cId="671322989" sldId="699"/>
        </pc:sldMkLst>
        <pc:spChg chg="mod">
          <ac:chgData name="Søren Asboe Jørgensen" userId="773c3710-9b57-47bd-89b8-65290425876b" providerId="ADAL" clId="{2D75BF66-16B7-4E43-AC38-837974E9DD54}" dt="2022-11-09T16:46:43.312" v="1947" actId="20577"/>
          <ac:spMkLst>
            <pc:docMk/>
            <pc:sldMk cId="671322989" sldId="699"/>
            <ac:spMk id="2" creationId="{CCFE6EEF-6A8A-FD11-8A8E-012956CCDE26}"/>
          </ac:spMkLst>
        </pc:spChg>
        <pc:spChg chg="add mod">
          <ac:chgData name="Søren Asboe Jørgensen" userId="773c3710-9b57-47bd-89b8-65290425876b" providerId="ADAL" clId="{2D75BF66-16B7-4E43-AC38-837974E9DD54}" dt="2022-11-11T20:49:37.832" v="4245" actId="1076"/>
          <ac:spMkLst>
            <pc:docMk/>
            <pc:sldMk cId="671322989" sldId="699"/>
            <ac:spMk id="3" creationId="{5E92A088-46CD-FC25-4BB8-ACEEE6FCD0A3}"/>
          </ac:spMkLst>
        </pc:spChg>
        <pc:spChg chg="mod">
          <ac:chgData name="Søren Asboe Jørgensen" userId="773c3710-9b57-47bd-89b8-65290425876b" providerId="ADAL" clId="{2D75BF66-16B7-4E43-AC38-837974E9DD54}" dt="2022-11-09T16:43:40.621" v="1866" actId="20577"/>
          <ac:spMkLst>
            <pc:docMk/>
            <pc:sldMk cId="671322989" sldId="699"/>
            <ac:spMk id="7" creationId="{FFF5030F-6D56-4C97-458D-8F3240CE2486}"/>
          </ac:spMkLst>
        </pc:spChg>
        <pc:spChg chg="add mod">
          <ac:chgData name="Søren Asboe Jørgensen" userId="773c3710-9b57-47bd-89b8-65290425876b" providerId="ADAL" clId="{2D75BF66-16B7-4E43-AC38-837974E9DD54}" dt="2022-11-09T16:48:58.608" v="1966" actId="1036"/>
          <ac:spMkLst>
            <pc:docMk/>
            <pc:sldMk cId="671322989" sldId="699"/>
            <ac:spMk id="9" creationId="{A62A41D1-7150-28D6-4EDA-AB35B798F217}"/>
          </ac:spMkLst>
        </pc:spChg>
        <pc:picChg chg="add mod">
          <ac:chgData name="Søren Asboe Jørgensen" userId="773c3710-9b57-47bd-89b8-65290425876b" providerId="ADAL" clId="{2D75BF66-16B7-4E43-AC38-837974E9DD54}" dt="2022-11-09T16:47:08.681" v="1949" actId="1076"/>
          <ac:picMkLst>
            <pc:docMk/>
            <pc:sldMk cId="671322989" sldId="699"/>
            <ac:picMk id="8" creationId="{4B0ECA0E-A5A2-39F7-3D7F-497FFF992B4E}"/>
          </ac:picMkLst>
        </pc:picChg>
        <pc:picChg chg="mod">
          <ac:chgData name="Søren Asboe Jørgensen" userId="773c3710-9b57-47bd-89b8-65290425876b" providerId="ADAL" clId="{2D75BF66-16B7-4E43-AC38-837974E9DD54}" dt="2022-11-09T16:47:04.437" v="1948" actId="1076"/>
          <ac:picMkLst>
            <pc:docMk/>
            <pc:sldMk cId="671322989" sldId="699"/>
            <ac:picMk id="13" creationId="{8EB06D09-EC82-4D98-E233-F6D47CB28F32}"/>
          </ac:picMkLst>
        </pc:picChg>
        <pc:cxnChg chg="add mod">
          <ac:chgData name="Søren Asboe Jørgensen" userId="773c3710-9b57-47bd-89b8-65290425876b" providerId="ADAL" clId="{2D75BF66-16B7-4E43-AC38-837974E9DD54}" dt="2022-11-09T16:48:58.608" v="1966" actId="1036"/>
          <ac:cxnSpMkLst>
            <pc:docMk/>
            <pc:sldMk cId="671322989" sldId="699"/>
            <ac:cxnSpMk id="11" creationId="{A9F4C7C9-8532-D5CE-8A8C-2270174D14EA}"/>
          </ac:cxnSpMkLst>
        </pc:cxnChg>
      </pc:sldChg>
      <pc:sldChg chg="del">
        <pc:chgData name="Søren Asboe Jørgensen" userId="773c3710-9b57-47bd-89b8-65290425876b" providerId="ADAL" clId="{2D75BF66-16B7-4E43-AC38-837974E9DD54}" dt="2022-11-09T16:59:19.720" v="2049" actId="47"/>
        <pc:sldMkLst>
          <pc:docMk/>
          <pc:sldMk cId="3976492552" sldId="700"/>
        </pc:sldMkLst>
      </pc:sldChg>
      <pc:sldChg chg="del">
        <pc:chgData name="Søren Asboe Jørgensen" userId="773c3710-9b57-47bd-89b8-65290425876b" providerId="ADAL" clId="{2D75BF66-16B7-4E43-AC38-837974E9DD54}" dt="2022-11-09T16:59:19.720" v="2049" actId="47"/>
        <pc:sldMkLst>
          <pc:docMk/>
          <pc:sldMk cId="2935994347" sldId="701"/>
        </pc:sldMkLst>
      </pc:sldChg>
      <pc:sldChg chg="del">
        <pc:chgData name="Søren Asboe Jørgensen" userId="773c3710-9b57-47bd-89b8-65290425876b" providerId="ADAL" clId="{2D75BF66-16B7-4E43-AC38-837974E9DD54}" dt="2022-11-09T16:59:19.720" v="2049" actId="47"/>
        <pc:sldMkLst>
          <pc:docMk/>
          <pc:sldMk cId="804997844" sldId="702"/>
        </pc:sldMkLst>
      </pc:sldChg>
      <pc:sldChg chg="del">
        <pc:chgData name="Søren Asboe Jørgensen" userId="773c3710-9b57-47bd-89b8-65290425876b" providerId="ADAL" clId="{2D75BF66-16B7-4E43-AC38-837974E9DD54}" dt="2022-11-09T16:59:19.720" v="2049" actId="47"/>
        <pc:sldMkLst>
          <pc:docMk/>
          <pc:sldMk cId="533400442" sldId="703"/>
        </pc:sldMkLst>
      </pc:sldChg>
      <pc:sldChg chg="del">
        <pc:chgData name="Søren Asboe Jørgensen" userId="773c3710-9b57-47bd-89b8-65290425876b" providerId="ADAL" clId="{2D75BF66-16B7-4E43-AC38-837974E9DD54}" dt="2022-11-09T16:59:19.720" v="2049" actId="47"/>
        <pc:sldMkLst>
          <pc:docMk/>
          <pc:sldMk cId="1921096517" sldId="704"/>
        </pc:sldMkLst>
      </pc:sldChg>
      <pc:sldChg chg="del">
        <pc:chgData name="Søren Asboe Jørgensen" userId="773c3710-9b57-47bd-89b8-65290425876b" providerId="ADAL" clId="{2D75BF66-16B7-4E43-AC38-837974E9DD54}" dt="2022-11-09T16:59:19.720" v="2049" actId="47"/>
        <pc:sldMkLst>
          <pc:docMk/>
          <pc:sldMk cId="454357893" sldId="705"/>
        </pc:sldMkLst>
      </pc:sldChg>
      <pc:sldChg chg="del">
        <pc:chgData name="Søren Asboe Jørgensen" userId="773c3710-9b57-47bd-89b8-65290425876b" providerId="ADAL" clId="{2D75BF66-16B7-4E43-AC38-837974E9DD54}" dt="2022-11-09T16:59:19.720" v="2049" actId="47"/>
        <pc:sldMkLst>
          <pc:docMk/>
          <pc:sldMk cId="2982093585" sldId="706"/>
        </pc:sldMkLst>
      </pc:sldChg>
      <pc:sldChg chg="del">
        <pc:chgData name="Søren Asboe Jørgensen" userId="773c3710-9b57-47bd-89b8-65290425876b" providerId="ADAL" clId="{2D75BF66-16B7-4E43-AC38-837974E9DD54}" dt="2022-11-09T16:59:19.720" v="2049" actId="47"/>
        <pc:sldMkLst>
          <pc:docMk/>
          <pc:sldMk cId="1074076351" sldId="707"/>
        </pc:sldMkLst>
      </pc:sldChg>
      <pc:sldChg chg="modSp add del mod">
        <pc:chgData name="Søren Asboe Jørgensen" userId="773c3710-9b57-47bd-89b8-65290425876b" providerId="ADAL" clId="{2D75BF66-16B7-4E43-AC38-837974E9DD54}" dt="2022-11-08T10:42:34.966" v="517" actId="47"/>
        <pc:sldMkLst>
          <pc:docMk/>
          <pc:sldMk cId="1184276504" sldId="708"/>
        </pc:sldMkLst>
        <pc:graphicFrameChg chg="mod modGraphic">
          <ac:chgData name="Søren Asboe Jørgensen" userId="773c3710-9b57-47bd-89b8-65290425876b" providerId="ADAL" clId="{2D75BF66-16B7-4E43-AC38-837974E9DD54}" dt="2022-11-08T09:23:18.202" v="359" actId="20577"/>
          <ac:graphicFrameMkLst>
            <pc:docMk/>
            <pc:sldMk cId="1184276504" sldId="708"/>
            <ac:graphicFrameMk id="8" creationId="{27F4EE71-99F9-4D20-A9A8-FFB7847DAA1A}"/>
          </ac:graphicFrameMkLst>
        </pc:graphicFrameChg>
      </pc:sldChg>
      <pc:sldChg chg="addSp delSp modSp add mod modAnim">
        <pc:chgData name="Søren Asboe Jørgensen" userId="773c3710-9b57-47bd-89b8-65290425876b" providerId="ADAL" clId="{2D75BF66-16B7-4E43-AC38-837974E9DD54}" dt="2022-11-11T20:57:34.290" v="4455"/>
        <pc:sldMkLst>
          <pc:docMk/>
          <pc:sldMk cId="3440413458" sldId="709"/>
        </pc:sldMkLst>
        <pc:spChg chg="del">
          <ac:chgData name="Søren Asboe Jørgensen" userId="773c3710-9b57-47bd-89b8-65290425876b" providerId="ADAL" clId="{2D75BF66-16B7-4E43-AC38-837974E9DD54}" dt="2022-11-08T09:30:16.555" v="411" actId="478"/>
          <ac:spMkLst>
            <pc:docMk/>
            <pc:sldMk cId="3440413458" sldId="709"/>
            <ac:spMk id="2" creationId="{7E61C3A1-2097-9742-8FFA-A132F4905BBE}"/>
          </ac:spMkLst>
        </pc:spChg>
        <pc:spChg chg="del mod">
          <ac:chgData name="Søren Asboe Jørgensen" userId="773c3710-9b57-47bd-89b8-65290425876b" providerId="ADAL" clId="{2D75BF66-16B7-4E43-AC38-837974E9DD54}" dt="2022-11-08T09:31:19.116" v="422"/>
          <ac:spMkLst>
            <pc:docMk/>
            <pc:sldMk cId="3440413458" sldId="709"/>
            <ac:spMk id="3" creationId="{EEA2F76C-6DEC-4461-AB75-E671991B275D}"/>
          </ac:spMkLst>
        </pc:spChg>
        <pc:spChg chg="mod">
          <ac:chgData name="Søren Asboe Jørgensen" userId="773c3710-9b57-47bd-89b8-65290425876b" providerId="ADAL" clId="{2D75BF66-16B7-4E43-AC38-837974E9DD54}" dt="2022-11-09T15:07:04.374" v="1069" actId="20577"/>
          <ac:spMkLst>
            <pc:docMk/>
            <pc:sldMk cId="3440413458" sldId="709"/>
            <ac:spMk id="11" creationId="{E6CA75DB-4D15-41D1-AA09-A314F5A11044}"/>
          </ac:spMkLst>
        </pc:spChg>
        <pc:graphicFrameChg chg="mod ord modGraphic">
          <ac:chgData name="Søren Asboe Jørgensen" userId="773c3710-9b57-47bd-89b8-65290425876b" providerId="ADAL" clId="{2D75BF66-16B7-4E43-AC38-837974E9DD54}" dt="2022-11-09T15:53:42.920" v="1745" actId="5793"/>
          <ac:graphicFrameMkLst>
            <pc:docMk/>
            <pc:sldMk cId="3440413458" sldId="709"/>
            <ac:graphicFrameMk id="8" creationId="{27F4EE71-99F9-4D20-A9A8-FFB7847DAA1A}"/>
          </ac:graphicFrameMkLst>
        </pc:graphicFrameChg>
        <pc:picChg chg="mod">
          <ac:chgData name="Søren Asboe Jørgensen" userId="773c3710-9b57-47bd-89b8-65290425876b" providerId="ADAL" clId="{2D75BF66-16B7-4E43-AC38-837974E9DD54}" dt="2022-11-09T15:27:05.438" v="1213" actId="14100"/>
          <ac:picMkLst>
            <pc:docMk/>
            <pc:sldMk cId="3440413458" sldId="709"/>
            <ac:picMk id="7" creationId="{A1FDB21C-8E2B-8FA0-0198-CBB0B003989F}"/>
          </ac:picMkLst>
        </pc:picChg>
        <pc:cxnChg chg="add mod">
          <ac:chgData name="Søren Asboe Jørgensen" userId="773c3710-9b57-47bd-89b8-65290425876b" providerId="ADAL" clId="{2D75BF66-16B7-4E43-AC38-837974E9DD54}" dt="2022-11-09T15:27:13.108" v="1215" actId="14100"/>
          <ac:cxnSpMkLst>
            <pc:docMk/>
            <pc:sldMk cId="3440413458" sldId="709"/>
            <ac:cxnSpMk id="10" creationId="{0954305F-D5AA-431A-EE96-DA92C8E90299}"/>
          </ac:cxnSpMkLst>
        </pc:cxnChg>
      </pc:sldChg>
      <pc:sldChg chg="addSp delSp modSp add mod modAnim">
        <pc:chgData name="Søren Asboe Jørgensen" userId="773c3710-9b57-47bd-89b8-65290425876b" providerId="ADAL" clId="{2D75BF66-16B7-4E43-AC38-837974E9DD54}" dt="2022-11-11T20:57:44.113" v="4456"/>
        <pc:sldMkLst>
          <pc:docMk/>
          <pc:sldMk cId="3015610436" sldId="710"/>
        </pc:sldMkLst>
        <pc:spChg chg="del">
          <ac:chgData name="Søren Asboe Jørgensen" userId="773c3710-9b57-47bd-89b8-65290425876b" providerId="ADAL" clId="{2D75BF66-16B7-4E43-AC38-837974E9DD54}" dt="2022-11-08T09:33:05.998" v="443" actId="478"/>
          <ac:spMkLst>
            <pc:docMk/>
            <pc:sldMk cId="3015610436" sldId="710"/>
            <ac:spMk id="2" creationId="{7E61C3A1-2097-9742-8FFA-A132F4905BBE}"/>
          </ac:spMkLst>
        </pc:spChg>
        <pc:spChg chg="add del mod">
          <ac:chgData name="Søren Asboe Jørgensen" userId="773c3710-9b57-47bd-89b8-65290425876b" providerId="ADAL" clId="{2D75BF66-16B7-4E43-AC38-837974E9DD54}" dt="2022-11-08T09:33:08.898" v="444" actId="478"/>
          <ac:spMkLst>
            <pc:docMk/>
            <pc:sldMk cId="3015610436" sldId="710"/>
            <ac:spMk id="7" creationId="{A97DE6C9-657A-221B-99A2-01CAB35A1067}"/>
          </ac:spMkLst>
        </pc:spChg>
        <pc:spChg chg="del mod">
          <ac:chgData name="Søren Asboe Jørgensen" userId="773c3710-9b57-47bd-89b8-65290425876b" providerId="ADAL" clId="{2D75BF66-16B7-4E43-AC38-837974E9DD54}" dt="2022-11-08T09:33:02.418" v="442"/>
          <ac:spMkLst>
            <pc:docMk/>
            <pc:sldMk cId="3015610436" sldId="710"/>
            <ac:spMk id="9" creationId="{9FA0A751-F231-47AD-85B6-981AF0CFBE28}"/>
          </ac:spMkLst>
        </pc:spChg>
        <pc:spChg chg="mod">
          <ac:chgData name="Søren Asboe Jørgensen" userId="773c3710-9b57-47bd-89b8-65290425876b" providerId="ADAL" clId="{2D75BF66-16B7-4E43-AC38-837974E9DD54}" dt="2022-11-09T15:06:21.951" v="1057" actId="20577"/>
          <ac:spMkLst>
            <pc:docMk/>
            <pc:sldMk cId="3015610436" sldId="710"/>
            <ac:spMk id="11" creationId="{C512C714-66C8-49B1-962E-9A5F299A14E0}"/>
          </ac:spMkLst>
        </pc:spChg>
        <pc:graphicFrameChg chg="mod ord modGraphic">
          <ac:chgData name="Søren Asboe Jørgensen" userId="773c3710-9b57-47bd-89b8-65290425876b" providerId="ADAL" clId="{2D75BF66-16B7-4E43-AC38-837974E9DD54}" dt="2022-11-09T15:53:02.856" v="1743" actId="12"/>
          <ac:graphicFrameMkLst>
            <pc:docMk/>
            <pc:sldMk cId="3015610436" sldId="710"/>
            <ac:graphicFrameMk id="8" creationId="{27F4EE71-99F9-4D20-A9A8-FFB7847DAA1A}"/>
          </ac:graphicFrameMkLst>
        </pc:graphicFrameChg>
        <pc:picChg chg="add mod">
          <ac:chgData name="Søren Asboe Jørgensen" userId="773c3710-9b57-47bd-89b8-65290425876b" providerId="ADAL" clId="{2D75BF66-16B7-4E43-AC38-837974E9DD54}" dt="2022-11-09T15:26:14.243" v="1200" actId="14100"/>
          <ac:picMkLst>
            <pc:docMk/>
            <pc:sldMk cId="3015610436" sldId="710"/>
            <ac:picMk id="10" creationId="{370F57C9-D3CD-F44D-B072-655D8C4C9E68}"/>
          </ac:picMkLst>
        </pc:picChg>
        <pc:cxnChg chg="add mod">
          <ac:chgData name="Søren Asboe Jørgensen" userId="773c3710-9b57-47bd-89b8-65290425876b" providerId="ADAL" clId="{2D75BF66-16B7-4E43-AC38-837974E9DD54}" dt="2022-11-09T15:26:22.704" v="1202" actId="14100"/>
          <ac:cxnSpMkLst>
            <pc:docMk/>
            <pc:sldMk cId="3015610436" sldId="710"/>
            <ac:cxnSpMk id="12" creationId="{7B007BF3-E8DA-04AB-9F62-6122F80817DC}"/>
          </ac:cxnSpMkLst>
        </pc:cxnChg>
      </pc:sldChg>
      <pc:sldChg chg="addSp delSp modSp add mod modAnim">
        <pc:chgData name="Søren Asboe Jørgensen" userId="773c3710-9b57-47bd-89b8-65290425876b" providerId="ADAL" clId="{2D75BF66-16B7-4E43-AC38-837974E9DD54}" dt="2022-11-11T21:00:29.329" v="4466" actId="14100"/>
        <pc:sldMkLst>
          <pc:docMk/>
          <pc:sldMk cId="4047372881" sldId="711"/>
        </pc:sldMkLst>
        <pc:spChg chg="del">
          <ac:chgData name="Søren Asboe Jørgensen" userId="773c3710-9b57-47bd-89b8-65290425876b" providerId="ADAL" clId="{2D75BF66-16B7-4E43-AC38-837974E9DD54}" dt="2022-11-08T09:34:53.328" v="463" actId="478"/>
          <ac:spMkLst>
            <pc:docMk/>
            <pc:sldMk cId="4047372881" sldId="711"/>
            <ac:spMk id="2" creationId="{7E61C3A1-2097-9742-8FFA-A132F4905BBE}"/>
          </ac:spMkLst>
        </pc:spChg>
        <pc:spChg chg="add del mod">
          <ac:chgData name="Søren Asboe Jørgensen" userId="773c3710-9b57-47bd-89b8-65290425876b" providerId="ADAL" clId="{2D75BF66-16B7-4E43-AC38-837974E9DD54}" dt="2022-11-08T09:34:55.956" v="464" actId="478"/>
          <ac:spMkLst>
            <pc:docMk/>
            <pc:sldMk cId="4047372881" sldId="711"/>
            <ac:spMk id="7" creationId="{22439077-041C-C24D-A879-0E1B6C73DEE7}"/>
          </ac:spMkLst>
        </pc:spChg>
        <pc:spChg chg="del mod">
          <ac:chgData name="Søren Asboe Jørgensen" userId="773c3710-9b57-47bd-89b8-65290425876b" providerId="ADAL" clId="{2D75BF66-16B7-4E43-AC38-837974E9DD54}" dt="2022-11-08T09:34:45.083" v="461" actId="478"/>
          <ac:spMkLst>
            <pc:docMk/>
            <pc:sldMk cId="4047372881" sldId="711"/>
            <ac:spMk id="10" creationId="{A3AF2595-F49E-453B-B394-207BEB9D0A7D}"/>
          </ac:spMkLst>
        </pc:spChg>
        <pc:spChg chg="mod">
          <ac:chgData name="Søren Asboe Jørgensen" userId="773c3710-9b57-47bd-89b8-65290425876b" providerId="ADAL" clId="{2D75BF66-16B7-4E43-AC38-837974E9DD54}" dt="2022-11-09T15:05:47.811" v="1045" actId="20577"/>
          <ac:spMkLst>
            <pc:docMk/>
            <pc:sldMk cId="4047372881" sldId="711"/>
            <ac:spMk id="11" creationId="{2BB4C702-EBA0-4ECD-9930-26C7221C321F}"/>
          </ac:spMkLst>
        </pc:spChg>
        <pc:graphicFrameChg chg="mod ord modGraphic">
          <ac:chgData name="Søren Asboe Jørgensen" userId="773c3710-9b57-47bd-89b8-65290425876b" providerId="ADAL" clId="{2D75BF66-16B7-4E43-AC38-837974E9DD54}" dt="2022-11-09T16:02:23.386" v="1756" actId="20577"/>
          <ac:graphicFrameMkLst>
            <pc:docMk/>
            <pc:sldMk cId="4047372881" sldId="711"/>
            <ac:graphicFrameMk id="8" creationId="{27F4EE71-99F9-4D20-A9A8-FFB7847DAA1A}"/>
          </ac:graphicFrameMkLst>
        </pc:graphicFrameChg>
        <pc:picChg chg="add mod">
          <ac:chgData name="Søren Asboe Jørgensen" userId="773c3710-9b57-47bd-89b8-65290425876b" providerId="ADAL" clId="{2D75BF66-16B7-4E43-AC38-837974E9DD54}" dt="2022-11-09T15:24:06.153" v="1160" actId="14100"/>
          <ac:picMkLst>
            <pc:docMk/>
            <pc:sldMk cId="4047372881" sldId="711"/>
            <ac:picMk id="9" creationId="{D658BE41-A7DE-3CB0-C7DB-9EFEFD3430E8}"/>
          </ac:picMkLst>
        </pc:picChg>
        <pc:picChg chg="add del mod">
          <ac:chgData name="Søren Asboe Jørgensen" userId="773c3710-9b57-47bd-89b8-65290425876b" providerId="ADAL" clId="{2D75BF66-16B7-4E43-AC38-837974E9DD54}" dt="2022-11-08T09:36:14.928" v="471" actId="478"/>
          <ac:picMkLst>
            <pc:docMk/>
            <pc:sldMk cId="4047372881" sldId="711"/>
            <ac:picMk id="15" creationId="{B9A6DE9D-DE9B-236D-C791-B5487A7BA41D}"/>
          </ac:picMkLst>
        </pc:picChg>
        <pc:cxnChg chg="add mod">
          <ac:chgData name="Søren Asboe Jørgensen" userId="773c3710-9b57-47bd-89b8-65290425876b" providerId="ADAL" clId="{2D75BF66-16B7-4E43-AC38-837974E9DD54}" dt="2022-11-11T21:00:22.410" v="4465" actId="14100"/>
          <ac:cxnSpMkLst>
            <pc:docMk/>
            <pc:sldMk cId="4047372881" sldId="711"/>
            <ac:cxnSpMk id="12" creationId="{0CD15E36-AD0B-73DF-0026-62E0D9F28D46}"/>
          </ac:cxnSpMkLst>
        </pc:cxnChg>
        <pc:cxnChg chg="add del mod">
          <ac:chgData name="Søren Asboe Jørgensen" userId="773c3710-9b57-47bd-89b8-65290425876b" providerId="ADAL" clId="{2D75BF66-16B7-4E43-AC38-837974E9DD54}" dt="2022-11-08T09:36:14.928" v="471" actId="478"/>
          <ac:cxnSpMkLst>
            <pc:docMk/>
            <pc:sldMk cId="4047372881" sldId="711"/>
            <ac:cxnSpMk id="16" creationId="{E3B87643-318E-2A77-CB4C-72A65CA98AB9}"/>
          </ac:cxnSpMkLst>
        </pc:cxnChg>
        <pc:cxnChg chg="add mod">
          <ac:chgData name="Søren Asboe Jørgensen" userId="773c3710-9b57-47bd-89b8-65290425876b" providerId="ADAL" clId="{2D75BF66-16B7-4E43-AC38-837974E9DD54}" dt="2022-11-11T21:00:29.329" v="4466" actId="14100"/>
          <ac:cxnSpMkLst>
            <pc:docMk/>
            <pc:sldMk cId="4047372881" sldId="711"/>
            <ac:cxnSpMk id="17" creationId="{C779BCE3-C0E1-5CD2-18C5-0DA6139025FA}"/>
          </ac:cxnSpMkLst>
        </pc:cxnChg>
      </pc:sldChg>
      <pc:sldChg chg="addSp delSp modSp add mod modAnim">
        <pc:chgData name="Søren Asboe Jørgensen" userId="773c3710-9b57-47bd-89b8-65290425876b" providerId="ADAL" clId="{2D75BF66-16B7-4E43-AC38-837974E9DD54}" dt="2022-11-11T20:58:09.148" v="4459"/>
        <pc:sldMkLst>
          <pc:docMk/>
          <pc:sldMk cId="4281051606" sldId="712"/>
        </pc:sldMkLst>
        <pc:spChg chg="del">
          <ac:chgData name="Søren Asboe Jørgensen" userId="773c3710-9b57-47bd-89b8-65290425876b" providerId="ADAL" clId="{2D75BF66-16B7-4E43-AC38-837974E9DD54}" dt="2022-11-08T09:37:42.866" v="483" actId="478"/>
          <ac:spMkLst>
            <pc:docMk/>
            <pc:sldMk cId="4281051606" sldId="712"/>
            <ac:spMk id="2" creationId="{7E61C3A1-2097-9742-8FFA-A132F4905BBE}"/>
          </ac:spMkLst>
        </pc:spChg>
        <pc:spChg chg="del mod">
          <ac:chgData name="Søren Asboe Jørgensen" userId="773c3710-9b57-47bd-89b8-65290425876b" providerId="ADAL" clId="{2D75BF66-16B7-4E43-AC38-837974E9DD54}" dt="2022-11-08T09:37:23.265" v="481" actId="478"/>
          <ac:spMkLst>
            <pc:docMk/>
            <pc:sldMk cId="4281051606" sldId="712"/>
            <ac:spMk id="10" creationId="{A3AF2595-F49E-453B-B394-207BEB9D0A7D}"/>
          </ac:spMkLst>
        </pc:spChg>
        <pc:spChg chg="mod">
          <ac:chgData name="Søren Asboe Jørgensen" userId="773c3710-9b57-47bd-89b8-65290425876b" providerId="ADAL" clId="{2D75BF66-16B7-4E43-AC38-837974E9DD54}" dt="2022-11-09T15:05:01.988" v="1033" actId="20577"/>
          <ac:spMkLst>
            <pc:docMk/>
            <pc:sldMk cId="4281051606" sldId="712"/>
            <ac:spMk id="11" creationId="{2BB4C702-EBA0-4ECD-9930-26C7221C321F}"/>
          </ac:spMkLst>
        </pc:spChg>
        <pc:spChg chg="add del mod">
          <ac:chgData name="Søren Asboe Jørgensen" userId="773c3710-9b57-47bd-89b8-65290425876b" providerId="ADAL" clId="{2D75BF66-16B7-4E43-AC38-837974E9DD54}" dt="2022-11-08T09:37:47.466" v="484" actId="478"/>
          <ac:spMkLst>
            <pc:docMk/>
            <pc:sldMk cId="4281051606" sldId="712"/>
            <ac:spMk id="12" creationId="{B8674D22-197A-DC1E-F452-0041EC054DED}"/>
          </ac:spMkLst>
        </pc:spChg>
        <pc:graphicFrameChg chg="mod ord modGraphic">
          <ac:chgData name="Søren Asboe Jørgensen" userId="773c3710-9b57-47bd-89b8-65290425876b" providerId="ADAL" clId="{2D75BF66-16B7-4E43-AC38-837974E9DD54}" dt="2022-11-09T16:01:30.962" v="1754"/>
          <ac:graphicFrameMkLst>
            <pc:docMk/>
            <pc:sldMk cId="4281051606" sldId="712"/>
            <ac:graphicFrameMk id="8" creationId="{27F4EE71-99F9-4D20-A9A8-FFB7847DAA1A}"/>
          </ac:graphicFrameMkLst>
        </pc:graphicFrameChg>
        <pc:picChg chg="add mod">
          <ac:chgData name="Søren Asboe Jørgensen" userId="773c3710-9b57-47bd-89b8-65290425876b" providerId="ADAL" clId="{2D75BF66-16B7-4E43-AC38-837974E9DD54}" dt="2022-11-09T15:25:10.927" v="1172" actId="1076"/>
          <ac:picMkLst>
            <pc:docMk/>
            <pc:sldMk cId="4281051606" sldId="712"/>
            <ac:picMk id="3" creationId="{7CEF7B7F-2741-86A8-86E2-585F73500A67}"/>
          </ac:picMkLst>
        </pc:picChg>
        <pc:cxnChg chg="add mod">
          <ac:chgData name="Søren Asboe Jørgensen" userId="773c3710-9b57-47bd-89b8-65290425876b" providerId="ADAL" clId="{2D75BF66-16B7-4E43-AC38-837974E9DD54}" dt="2022-11-09T15:25:18.405" v="1174" actId="14100"/>
          <ac:cxnSpMkLst>
            <pc:docMk/>
            <pc:sldMk cId="4281051606" sldId="712"/>
            <ac:cxnSpMk id="7" creationId="{33893904-69DD-B47B-CC96-186ED3BD8AF6}"/>
          </ac:cxnSpMkLst>
        </pc:cxnChg>
      </pc:sldChg>
      <pc:sldChg chg="modSp mod">
        <pc:chgData name="Søren Asboe Jørgensen" userId="773c3710-9b57-47bd-89b8-65290425876b" providerId="ADAL" clId="{2D75BF66-16B7-4E43-AC38-837974E9DD54}" dt="2022-11-09T14:52:57.277" v="887" actId="14100"/>
        <pc:sldMkLst>
          <pc:docMk/>
          <pc:sldMk cId="4147636747" sldId="713"/>
        </pc:sldMkLst>
        <pc:spChg chg="mod">
          <ac:chgData name="Søren Asboe Jørgensen" userId="773c3710-9b57-47bd-89b8-65290425876b" providerId="ADAL" clId="{2D75BF66-16B7-4E43-AC38-837974E9DD54}" dt="2022-11-09T14:52:57.277" v="887" actId="14100"/>
          <ac:spMkLst>
            <pc:docMk/>
            <pc:sldMk cId="4147636747" sldId="713"/>
            <ac:spMk id="7" creationId="{30B93F2D-F14A-D16A-BD34-FEE6EDAF3CBD}"/>
          </ac:spMkLst>
        </pc:spChg>
      </pc:sldChg>
      <pc:sldChg chg="modSp mod modAnim">
        <pc:chgData name="Søren Asboe Jørgensen" userId="773c3710-9b57-47bd-89b8-65290425876b" providerId="ADAL" clId="{2D75BF66-16B7-4E43-AC38-837974E9DD54}" dt="2022-11-11T20:58:00.794" v="4458"/>
        <pc:sldMkLst>
          <pc:docMk/>
          <pc:sldMk cId="2006099189" sldId="714"/>
        </pc:sldMkLst>
        <pc:spChg chg="mod">
          <ac:chgData name="Søren Asboe Jørgensen" userId="773c3710-9b57-47bd-89b8-65290425876b" providerId="ADAL" clId="{2D75BF66-16B7-4E43-AC38-837974E9DD54}" dt="2022-11-09T15:19:00.825" v="1104" actId="20577"/>
          <ac:spMkLst>
            <pc:docMk/>
            <pc:sldMk cId="2006099189" sldId="714"/>
            <ac:spMk id="11" creationId="{2BB4C702-EBA0-4ECD-9930-26C7221C321F}"/>
          </ac:spMkLst>
        </pc:spChg>
        <pc:graphicFrameChg chg="mod modGraphic">
          <ac:chgData name="Søren Asboe Jørgensen" userId="773c3710-9b57-47bd-89b8-65290425876b" providerId="ADAL" clId="{2D75BF66-16B7-4E43-AC38-837974E9DD54}" dt="2022-11-09T15:59:08.296" v="1751"/>
          <ac:graphicFrameMkLst>
            <pc:docMk/>
            <pc:sldMk cId="2006099189" sldId="714"/>
            <ac:graphicFrameMk id="8" creationId="{27F4EE71-99F9-4D20-A9A8-FFB7847DAA1A}"/>
          </ac:graphicFrameMkLst>
        </pc:graphicFrameChg>
        <pc:picChg chg="mod">
          <ac:chgData name="Søren Asboe Jørgensen" userId="773c3710-9b57-47bd-89b8-65290425876b" providerId="ADAL" clId="{2D75BF66-16B7-4E43-AC38-837974E9DD54}" dt="2022-11-09T15:23:22.613" v="1147" actId="14100"/>
          <ac:picMkLst>
            <pc:docMk/>
            <pc:sldMk cId="2006099189" sldId="714"/>
            <ac:picMk id="9" creationId="{D658BE41-A7DE-3CB0-C7DB-9EFEFD3430E8}"/>
          </ac:picMkLst>
        </pc:picChg>
        <pc:cxnChg chg="mod">
          <ac:chgData name="Søren Asboe Jørgensen" userId="773c3710-9b57-47bd-89b8-65290425876b" providerId="ADAL" clId="{2D75BF66-16B7-4E43-AC38-837974E9DD54}" dt="2022-11-09T15:23:43.470" v="1156" actId="1035"/>
          <ac:cxnSpMkLst>
            <pc:docMk/>
            <pc:sldMk cId="2006099189" sldId="714"/>
            <ac:cxnSpMk id="12" creationId="{0CD15E36-AD0B-73DF-0026-62E0D9F28D46}"/>
          </ac:cxnSpMkLst>
        </pc:cxnChg>
        <pc:cxnChg chg="mod">
          <ac:chgData name="Søren Asboe Jørgensen" userId="773c3710-9b57-47bd-89b8-65290425876b" providerId="ADAL" clId="{2D75BF66-16B7-4E43-AC38-837974E9DD54}" dt="2022-11-09T15:23:51.907" v="1158" actId="14100"/>
          <ac:cxnSpMkLst>
            <pc:docMk/>
            <pc:sldMk cId="2006099189" sldId="714"/>
            <ac:cxnSpMk id="17" creationId="{C779BCE3-C0E1-5CD2-18C5-0DA6139025FA}"/>
          </ac:cxnSpMkLst>
        </pc:cxnChg>
      </pc:sldChg>
      <pc:sldChg chg="addSp modSp new mod">
        <pc:chgData name="Søren Asboe Jørgensen" userId="773c3710-9b57-47bd-89b8-65290425876b" providerId="ADAL" clId="{2D75BF66-16B7-4E43-AC38-837974E9DD54}" dt="2022-11-09T16:04:50.124" v="1761" actId="1076"/>
        <pc:sldMkLst>
          <pc:docMk/>
          <pc:sldMk cId="1547883454" sldId="715"/>
        </pc:sldMkLst>
        <pc:spChg chg="mod">
          <ac:chgData name="Søren Asboe Jørgensen" userId="773c3710-9b57-47bd-89b8-65290425876b" providerId="ADAL" clId="{2D75BF66-16B7-4E43-AC38-837974E9DD54}" dt="2022-11-09T15:46:39.706" v="1721" actId="20577"/>
          <ac:spMkLst>
            <pc:docMk/>
            <pc:sldMk cId="1547883454" sldId="715"/>
            <ac:spMk id="5" creationId="{8513A78F-28AD-C379-0A83-82F789166F8A}"/>
          </ac:spMkLst>
        </pc:spChg>
        <pc:picChg chg="add mod">
          <ac:chgData name="Søren Asboe Jørgensen" userId="773c3710-9b57-47bd-89b8-65290425876b" providerId="ADAL" clId="{2D75BF66-16B7-4E43-AC38-837974E9DD54}" dt="2022-11-09T16:04:50.124" v="1761" actId="1076"/>
          <ac:picMkLst>
            <pc:docMk/>
            <pc:sldMk cId="1547883454" sldId="715"/>
            <ac:picMk id="7" creationId="{C0B2D86F-7B0B-96D1-3FF2-FC24C8F3F754}"/>
          </ac:picMkLst>
        </pc:picChg>
      </pc:sldChg>
      <pc:sldChg chg="new del">
        <pc:chgData name="Søren Asboe Jørgensen" userId="773c3710-9b57-47bd-89b8-65290425876b" providerId="ADAL" clId="{2D75BF66-16B7-4E43-AC38-837974E9DD54}" dt="2022-11-09T15:33:32.878" v="1321" actId="47"/>
        <pc:sldMkLst>
          <pc:docMk/>
          <pc:sldMk cId="2158394656" sldId="715"/>
        </pc:sldMkLst>
      </pc:sldChg>
      <pc:sldChg chg="addSp delSp modSp new mod">
        <pc:chgData name="Søren Asboe Jørgensen" userId="773c3710-9b57-47bd-89b8-65290425876b" providerId="ADAL" clId="{2D75BF66-16B7-4E43-AC38-837974E9DD54}" dt="2022-11-11T20:49:07.870" v="4240" actId="1076"/>
        <pc:sldMkLst>
          <pc:docMk/>
          <pc:sldMk cId="2023902343" sldId="716"/>
        </pc:sldMkLst>
        <pc:spChg chg="del">
          <ac:chgData name="Søren Asboe Jørgensen" userId="773c3710-9b57-47bd-89b8-65290425876b" providerId="ADAL" clId="{2D75BF66-16B7-4E43-AC38-837974E9DD54}" dt="2022-11-11T20:43:53.362" v="4063" actId="478"/>
          <ac:spMkLst>
            <pc:docMk/>
            <pc:sldMk cId="2023902343" sldId="716"/>
            <ac:spMk id="2" creationId="{2131C839-6623-A8D1-92AB-019A3D8A3E01}"/>
          </ac:spMkLst>
        </pc:spChg>
        <pc:spChg chg="del">
          <ac:chgData name="Søren Asboe Jørgensen" userId="773c3710-9b57-47bd-89b8-65290425876b" providerId="ADAL" clId="{2D75BF66-16B7-4E43-AC38-837974E9DD54}" dt="2022-11-09T16:42:48.407" v="1794" actId="3680"/>
          <ac:spMkLst>
            <pc:docMk/>
            <pc:sldMk cId="2023902343" sldId="716"/>
            <ac:spMk id="3" creationId="{28A57F5A-6C92-F5EC-0F04-3D2876EFBBD5}"/>
          </ac:spMkLst>
        </pc:spChg>
        <pc:spChg chg="add mod">
          <ac:chgData name="Søren Asboe Jørgensen" userId="773c3710-9b57-47bd-89b8-65290425876b" providerId="ADAL" clId="{2D75BF66-16B7-4E43-AC38-837974E9DD54}" dt="2022-11-11T20:49:07.870" v="4240" actId="1076"/>
          <ac:spMkLst>
            <pc:docMk/>
            <pc:sldMk cId="2023902343" sldId="716"/>
            <ac:spMk id="3" creationId="{829F4004-74D0-004F-7F5A-DD3F62DED34B}"/>
          </ac:spMkLst>
        </pc:spChg>
        <pc:spChg chg="mod">
          <ac:chgData name="Søren Asboe Jørgensen" userId="773c3710-9b57-47bd-89b8-65290425876b" providerId="ADAL" clId="{2D75BF66-16B7-4E43-AC38-837974E9DD54}" dt="2022-11-11T20:36:00.624" v="3844" actId="20577"/>
          <ac:spMkLst>
            <pc:docMk/>
            <pc:sldMk cId="2023902343" sldId="716"/>
            <ac:spMk id="7" creationId="{8BAEB173-A84D-17EC-F573-FD6A9A39AE9D}"/>
          </ac:spMkLst>
        </pc:spChg>
        <pc:graphicFrameChg chg="add mod ord modGraphic">
          <ac:chgData name="Søren Asboe Jørgensen" userId="773c3710-9b57-47bd-89b8-65290425876b" providerId="ADAL" clId="{2D75BF66-16B7-4E43-AC38-837974E9DD54}" dt="2022-11-11T20:48:52.791" v="4237" actId="1076"/>
          <ac:graphicFrameMkLst>
            <pc:docMk/>
            <pc:sldMk cId="2023902343" sldId="716"/>
            <ac:graphicFrameMk id="8" creationId="{EF372D70-B44C-F356-EFCD-3FCC58C40779}"/>
          </ac:graphicFrameMkLst>
        </pc:graphicFrameChg>
      </pc:sldChg>
      <pc:sldChg chg="addSp delSp modSp new mod modAnim">
        <pc:chgData name="Søren Asboe Jørgensen" userId="773c3710-9b57-47bd-89b8-65290425876b" providerId="ADAL" clId="{2D75BF66-16B7-4E43-AC38-837974E9DD54}" dt="2022-11-11T20:52:42.299" v="4435" actId="20577"/>
        <pc:sldMkLst>
          <pc:docMk/>
          <pc:sldMk cId="971547807" sldId="717"/>
        </pc:sldMkLst>
        <pc:spChg chg="add mod">
          <ac:chgData name="Søren Asboe Jørgensen" userId="773c3710-9b57-47bd-89b8-65290425876b" providerId="ADAL" clId="{2D75BF66-16B7-4E43-AC38-837974E9DD54}" dt="2022-11-11T20:51:24.263" v="4402" actId="1076"/>
          <ac:spMkLst>
            <pc:docMk/>
            <pc:sldMk cId="971547807" sldId="717"/>
            <ac:spMk id="2" creationId="{7A9C2B85-AC35-F74A-6E6C-9D68ABD4BF36}"/>
          </ac:spMkLst>
        </pc:spChg>
        <pc:spChg chg="del mod">
          <ac:chgData name="Søren Asboe Jørgensen" userId="773c3710-9b57-47bd-89b8-65290425876b" providerId="ADAL" clId="{2D75BF66-16B7-4E43-AC38-837974E9DD54}" dt="2022-11-10T13:05:20.099" v="2121" actId="478"/>
          <ac:spMkLst>
            <pc:docMk/>
            <pc:sldMk cId="971547807" sldId="717"/>
            <ac:spMk id="2" creationId="{CB8851D2-D57E-DBD8-E001-93CEF1F7C8BB}"/>
          </ac:spMkLst>
        </pc:spChg>
        <pc:spChg chg="del">
          <ac:chgData name="Søren Asboe Jørgensen" userId="773c3710-9b57-47bd-89b8-65290425876b" providerId="ADAL" clId="{2D75BF66-16B7-4E43-AC38-837974E9DD54}" dt="2022-11-09T16:50:10.949" v="1969" actId="22"/>
          <ac:spMkLst>
            <pc:docMk/>
            <pc:sldMk cId="971547807" sldId="717"/>
            <ac:spMk id="3" creationId="{0C4B0BEA-816F-83C3-CD32-1B71096263D7}"/>
          </ac:spMkLst>
        </pc:spChg>
        <pc:spChg chg="add mod">
          <ac:chgData name="Søren Asboe Jørgensen" userId="773c3710-9b57-47bd-89b8-65290425876b" providerId="ADAL" clId="{2D75BF66-16B7-4E43-AC38-837974E9DD54}" dt="2022-11-11T20:52:42.299" v="4435" actId="20577"/>
          <ac:spMkLst>
            <pc:docMk/>
            <pc:sldMk cId="971547807" sldId="717"/>
            <ac:spMk id="3" creationId="{9192352F-D0C0-2983-0479-3FA1D8A3FF13}"/>
          </ac:spMkLst>
        </pc:spChg>
        <pc:spChg chg="mod">
          <ac:chgData name="Søren Asboe Jørgensen" userId="773c3710-9b57-47bd-89b8-65290425876b" providerId="ADAL" clId="{2D75BF66-16B7-4E43-AC38-837974E9DD54}" dt="2022-11-09T16:44:00.269" v="1888" actId="20577"/>
          <ac:spMkLst>
            <pc:docMk/>
            <pc:sldMk cId="971547807" sldId="717"/>
            <ac:spMk id="7" creationId="{EEB66622-0558-DD53-E953-12BFD2CF8160}"/>
          </ac:spMkLst>
        </pc:spChg>
        <pc:spChg chg="add del mod">
          <ac:chgData name="Søren Asboe Jørgensen" userId="773c3710-9b57-47bd-89b8-65290425876b" providerId="ADAL" clId="{2D75BF66-16B7-4E43-AC38-837974E9DD54}" dt="2022-11-10T13:05:22.780" v="2122" actId="478"/>
          <ac:spMkLst>
            <pc:docMk/>
            <pc:sldMk cId="971547807" sldId="717"/>
            <ac:spMk id="10" creationId="{B5298E2D-5D8A-AF68-DC2F-FC54CAAC0C6F}"/>
          </ac:spMkLst>
        </pc:spChg>
        <pc:spChg chg="add del mod">
          <ac:chgData name="Søren Asboe Jørgensen" userId="773c3710-9b57-47bd-89b8-65290425876b" providerId="ADAL" clId="{2D75BF66-16B7-4E43-AC38-837974E9DD54}" dt="2022-11-09T16:54:06.062" v="1983" actId="478"/>
          <ac:spMkLst>
            <pc:docMk/>
            <pc:sldMk cId="971547807" sldId="717"/>
            <ac:spMk id="15" creationId="{1BD0E286-357E-EAD4-AAEC-69D28CDB6D67}"/>
          </ac:spMkLst>
        </pc:spChg>
        <pc:spChg chg="add mod ord">
          <ac:chgData name="Søren Asboe Jørgensen" userId="773c3710-9b57-47bd-89b8-65290425876b" providerId="ADAL" clId="{2D75BF66-16B7-4E43-AC38-837974E9DD54}" dt="2022-11-11T20:52:10.767" v="4426" actId="14100"/>
          <ac:spMkLst>
            <pc:docMk/>
            <pc:sldMk cId="971547807" sldId="717"/>
            <ac:spMk id="16" creationId="{8F3DEA0C-49A3-011B-FD87-FCAF0CAC5489}"/>
          </ac:spMkLst>
        </pc:spChg>
        <pc:spChg chg="add mod">
          <ac:chgData name="Søren Asboe Jørgensen" userId="773c3710-9b57-47bd-89b8-65290425876b" providerId="ADAL" clId="{2D75BF66-16B7-4E43-AC38-837974E9DD54}" dt="2022-11-11T20:51:35.420" v="4421" actId="1038"/>
          <ac:spMkLst>
            <pc:docMk/>
            <pc:sldMk cId="971547807" sldId="717"/>
            <ac:spMk id="17" creationId="{BC797763-CCD2-B32B-12A6-49E8A19AD72B}"/>
          </ac:spMkLst>
        </pc:spChg>
        <pc:picChg chg="add mod ord">
          <ac:chgData name="Søren Asboe Jørgensen" userId="773c3710-9b57-47bd-89b8-65290425876b" providerId="ADAL" clId="{2D75BF66-16B7-4E43-AC38-837974E9DD54}" dt="2022-11-09T16:55:17.617" v="1999" actId="1038"/>
          <ac:picMkLst>
            <pc:docMk/>
            <pc:sldMk cId="971547807" sldId="717"/>
            <ac:picMk id="9" creationId="{3355F91C-5311-D875-C401-C4C4592EBBD9}"/>
          </ac:picMkLst>
        </pc:picChg>
        <pc:picChg chg="add del mod ord">
          <ac:chgData name="Søren Asboe Jørgensen" userId="773c3710-9b57-47bd-89b8-65290425876b" providerId="ADAL" clId="{2D75BF66-16B7-4E43-AC38-837974E9DD54}" dt="2022-11-09T16:53:58.391" v="1982" actId="478"/>
          <ac:picMkLst>
            <pc:docMk/>
            <pc:sldMk cId="971547807" sldId="717"/>
            <ac:picMk id="11" creationId="{837A443C-5CF9-AB7C-7633-213FEA21A3CE}"/>
          </ac:picMkLst>
        </pc:picChg>
        <pc:picChg chg="add mod">
          <ac:chgData name="Søren Asboe Jørgensen" userId="773c3710-9b57-47bd-89b8-65290425876b" providerId="ADAL" clId="{2D75BF66-16B7-4E43-AC38-837974E9DD54}" dt="2022-11-09T16:55:17.617" v="1999" actId="1038"/>
          <ac:picMkLst>
            <pc:docMk/>
            <pc:sldMk cId="971547807" sldId="717"/>
            <ac:picMk id="13" creationId="{C0D35EA9-036B-A193-DB8A-41734CA2EF61}"/>
          </ac:picMkLst>
        </pc:picChg>
      </pc:sldChg>
      <pc:sldChg chg="addSp delSp modSp mod">
        <pc:chgData name="Søren Asboe Jørgensen" userId="773c3710-9b57-47bd-89b8-65290425876b" providerId="ADAL" clId="{2D75BF66-16B7-4E43-AC38-837974E9DD54}" dt="2022-11-10T13:15:11.782" v="2187" actId="1036"/>
        <pc:sldMkLst>
          <pc:docMk/>
          <pc:sldMk cId="1746915195" sldId="718"/>
        </pc:sldMkLst>
        <pc:spChg chg="mod">
          <ac:chgData name="Søren Asboe Jørgensen" userId="773c3710-9b57-47bd-89b8-65290425876b" providerId="ADAL" clId="{2D75BF66-16B7-4E43-AC38-837974E9DD54}" dt="2022-11-10T13:14:59.996" v="2178" actId="1076"/>
          <ac:spMkLst>
            <pc:docMk/>
            <pc:sldMk cId="1746915195" sldId="718"/>
            <ac:spMk id="6" creationId="{7EE9E056-A278-F9C1-A971-80ED9E44914E}"/>
          </ac:spMkLst>
        </pc:spChg>
        <pc:spChg chg="add mod">
          <ac:chgData name="Søren Asboe Jørgensen" userId="773c3710-9b57-47bd-89b8-65290425876b" providerId="ADAL" clId="{2D75BF66-16B7-4E43-AC38-837974E9DD54}" dt="2022-11-10T13:15:11.782" v="2187" actId="1036"/>
          <ac:spMkLst>
            <pc:docMk/>
            <pc:sldMk cId="1746915195" sldId="718"/>
            <ac:spMk id="11" creationId="{38431935-9364-DC0E-59DC-746B39D63C5D}"/>
          </ac:spMkLst>
        </pc:spChg>
        <pc:picChg chg="del">
          <ac:chgData name="Søren Asboe Jørgensen" userId="773c3710-9b57-47bd-89b8-65290425876b" providerId="ADAL" clId="{2D75BF66-16B7-4E43-AC38-837974E9DD54}" dt="2022-11-10T13:14:11.382" v="2169" actId="478"/>
          <ac:picMkLst>
            <pc:docMk/>
            <pc:sldMk cId="1746915195" sldId="718"/>
            <ac:picMk id="7" creationId="{D34A1A77-C1A9-73AD-E6D6-93B87F53CCCB}"/>
          </ac:picMkLst>
        </pc:picChg>
        <pc:picChg chg="add mod">
          <ac:chgData name="Søren Asboe Jørgensen" userId="773c3710-9b57-47bd-89b8-65290425876b" providerId="ADAL" clId="{2D75BF66-16B7-4E43-AC38-837974E9DD54}" dt="2022-11-10T13:14:22.373" v="2173" actId="14100"/>
          <ac:picMkLst>
            <pc:docMk/>
            <pc:sldMk cId="1746915195" sldId="718"/>
            <ac:picMk id="10" creationId="{22317818-FF1D-AF63-7B4C-1F77475B58F4}"/>
          </ac:picMkLst>
        </pc:picChg>
      </pc:sldChg>
      <pc:sldChg chg="addSp delSp modSp mod">
        <pc:chgData name="Søren Asboe Jørgensen" userId="773c3710-9b57-47bd-89b8-65290425876b" providerId="ADAL" clId="{2D75BF66-16B7-4E43-AC38-837974E9DD54}" dt="2022-11-10T13:13:16.892" v="2168" actId="14100"/>
        <pc:sldMkLst>
          <pc:docMk/>
          <pc:sldMk cId="1642870557" sldId="719"/>
        </pc:sldMkLst>
        <pc:picChg chg="del">
          <ac:chgData name="Søren Asboe Jørgensen" userId="773c3710-9b57-47bd-89b8-65290425876b" providerId="ADAL" clId="{2D75BF66-16B7-4E43-AC38-837974E9DD54}" dt="2022-11-10T13:12:24.973" v="2165" actId="478"/>
          <ac:picMkLst>
            <pc:docMk/>
            <pc:sldMk cId="1642870557" sldId="719"/>
            <ac:picMk id="7" creationId="{D34A1A77-C1A9-73AD-E6D6-93B87F53CCCB}"/>
          </ac:picMkLst>
        </pc:picChg>
        <pc:picChg chg="add mod">
          <ac:chgData name="Søren Asboe Jørgensen" userId="773c3710-9b57-47bd-89b8-65290425876b" providerId="ADAL" clId="{2D75BF66-16B7-4E43-AC38-837974E9DD54}" dt="2022-11-10T13:13:16.892" v="2168" actId="14100"/>
          <ac:picMkLst>
            <pc:docMk/>
            <pc:sldMk cId="1642870557" sldId="719"/>
            <ac:picMk id="10" creationId="{C0F2B874-0F95-F83F-D40F-E93ECA102566}"/>
          </ac:picMkLst>
        </pc:picChg>
      </pc:sldChg>
      <pc:sldChg chg="new del">
        <pc:chgData name="Søren Asboe Jørgensen" userId="773c3710-9b57-47bd-89b8-65290425876b" providerId="ADAL" clId="{2D75BF66-16B7-4E43-AC38-837974E9DD54}" dt="2022-11-10T13:10:01.878" v="2163" actId="47"/>
        <pc:sldMkLst>
          <pc:docMk/>
          <pc:sldMk cId="1814084932" sldId="720"/>
        </pc:sldMkLst>
      </pc:sldChg>
      <pc:sldChg chg="modSp add mod">
        <pc:chgData name="Søren Asboe Jørgensen" userId="773c3710-9b57-47bd-89b8-65290425876b" providerId="ADAL" clId="{2D75BF66-16B7-4E43-AC38-837974E9DD54}" dt="2022-11-11T12:50:46.261" v="2610" actId="20577"/>
        <pc:sldMkLst>
          <pc:docMk/>
          <pc:sldMk cId="2531184400" sldId="720"/>
        </pc:sldMkLst>
        <pc:spChg chg="mod">
          <ac:chgData name="Søren Asboe Jørgensen" userId="773c3710-9b57-47bd-89b8-65290425876b" providerId="ADAL" clId="{2D75BF66-16B7-4E43-AC38-837974E9DD54}" dt="2022-11-11T12:50:46.261" v="2610" actId="20577"/>
          <ac:spMkLst>
            <pc:docMk/>
            <pc:sldMk cId="2531184400" sldId="720"/>
            <ac:spMk id="2" creationId="{8BE18DD2-2C99-45FF-A190-8FAF57BA3754}"/>
          </ac:spMkLst>
        </pc:spChg>
      </pc:sldChg>
      <pc:sldChg chg="new del">
        <pc:chgData name="Søren Asboe Jørgensen" userId="773c3710-9b57-47bd-89b8-65290425876b" providerId="ADAL" clId="{2D75BF66-16B7-4E43-AC38-837974E9DD54}" dt="2022-11-10T13:10:12.661" v="2164" actId="47"/>
        <pc:sldMkLst>
          <pc:docMk/>
          <pc:sldMk cId="2291974861" sldId="721"/>
        </pc:sldMkLst>
      </pc:sldChg>
      <pc:sldChg chg="addSp modSp new mod">
        <pc:chgData name="Søren Asboe Jørgensen" userId="773c3710-9b57-47bd-89b8-65290425876b" providerId="ADAL" clId="{2D75BF66-16B7-4E43-AC38-837974E9DD54}" dt="2022-11-11T12:56:48.027" v="2837" actId="20577"/>
        <pc:sldMkLst>
          <pc:docMk/>
          <pc:sldMk cId="3480377722" sldId="721"/>
        </pc:sldMkLst>
        <pc:spChg chg="mod">
          <ac:chgData name="Søren Asboe Jørgensen" userId="773c3710-9b57-47bd-89b8-65290425876b" providerId="ADAL" clId="{2D75BF66-16B7-4E43-AC38-837974E9DD54}" dt="2022-11-11T12:54:33.612" v="2647" actId="20577"/>
          <ac:spMkLst>
            <pc:docMk/>
            <pc:sldMk cId="3480377722" sldId="721"/>
            <ac:spMk id="2" creationId="{A5E17A03-98FE-5E81-5E87-37DDFC6CC5D8}"/>
          </ac:spMkLst>
        </pc:spChg>
        <pc:spChg chg="mod">
          <ac:chgData name="Søren Asboe Jørgensen" userId="773c3710-9b57-47bd-89b8-65290425876b" providerId="ADAL" clId="{2D75BF66-16B7-4E43-AC38-837974E9DD54}" dt="2022-11-11T12:56:48.027" v="2837" actId="20577"/>
          <ac:spMkLst>
            <pc:docMk/>
            <pc:sldMk cId="3480377722" sldId="721"/>
            <ac:spMk id="3" creationId="{774BA0AE-22B8-FFF1-32EA-2E47F89ECCE5}"/>
          </ac:spMkLst>
        </pc:spChg>
        <pc:spChg chg="mod">
          <ac:chgData name="Søren Asboe Jørgensen" userId="773c3710-9b57-47bd-89b8-65290425876b" providerId="ADAL" clId="{2D75BF66-16B7-4E43-AC38-837974E9DD54}" dt="2022-11-11T12:51:55.573" v="2618" actId="20577"/>
          <ac:spMkLst>
            <pc:docMk/>
            <pc:sldMk cId="3480377722" sldId="721"/>
            <ac:spMk id="7" creationId="{B6FAAE86-2872-A792-99C8-A18B2DB4978F}"/>
          </ac:spMkLst>
        </pc:spChg>
        <pc:picChg chg="add mod">
          <ac:chgData name="Søren Asboe Jørgensen" userId="773c3710-9b57-47bd-89b8-65290425876b" providerId="ADAL" clId="{2D75BF66-16B7-4E43-AC38-837974E9DD54}" dt="2022-11-11T12:53:34.039" v="2620" actId="1076"/>
          <ac:picMkLst>
            <pc:docMk/>
            <pc:sldMk cId="3480377722" sldId="721"/>
            <ac:picMk id="9" creationId="{F131CDFB-E004-F376-BF95-1576BB3D78DE}"/>
          </ac:picMkLst>
        </pc:picChg>
      </pc:sldChg>
      <pc:sldChg chg="new del">
        <pc:chgData name="Søren Asboe Jørgensen" userId="773c3710-9b57-47bd-89b8-65290425876b" providerId="ADAL" clId="{2D75BF66-16B7-4E43-AC38-837974E9DD54}" dt="2022-11-10T13:10:12.661" v="2164" actId="47"/>
        <pc:sldMkLst>
          <pc:docMk/>
          <pc:sldMk cId="3163463236" sldId="722"/>
        </pc:sldMkLst>
      </pc:sldChg>
      <pc:sldChg chg="addSp delSp modSp new mod">
        <pc:chgData name="Søren Asboe Jørgensen" userId="773c3710-9b57-47bd-89b8-65290425876b" providerId="ADAL" clId="{2D75BF66-16B7-4E43-AC38-837974E9DD54}" dt="2022-11-11T13:05:06.146" v="3276" actId="20577"/>
        <pc:sldMkLst>
          <pc:docMk/>
          <pc:sldMk cId="3435206825" sldId="722"/>
        </pc:sldMkLst>
        <pc:spChg chg="mod">
          <ac:chgData name="Søren Asboe Jørgensen" userId="773c3710-9b57-47bd-89b8-65290425876b" providerId="ADAL" clId="{2D75BF66-16B7-4E43-AC38-837974E9DD54}" dt="2022-11-11T13:03:18.705" v="3169" actId="20577"/>
          <ac:spMkLst>
            <pc:docMk/>
            <pc:sldMk cId="3435206825" sldId="722"/>
            <ac:spMk id="2" creationId="{A0758F8F-14DE-B2A7-C1B3-21B21E8717DB}"/>
          </ac:spMkLst>
        </pc:spChg>
        <pc:spChg chg="del mod">
          <ac:chgData name="Søren Asboe Jørgensen" userId="773c3710-9b57-47bd-89b8-65290425876b" providerId="ADAL" clId="{2D75BF66-16B7-4E43-AC38-837974E9DD54}" dt="2022-11-11T13:02:54.788" v="3154" actId="478"/>
          <ac:spMkLst>
            <pc:docMk/>
            <pc:sldMk cId="3435206825" sldId="722"/>
            <ac:spMk id="3" creationId="{EBA60844-5FD9-EEEF-D807-B3736977AC90}"/>
          </ac:spMkLst>
        </pc:spChg>
        <pc:spChg chg="mod">
          <ac:chgData name="Søren Asboe Jørgensen" userId="773c3710-9b57-47bd-89b8-65290425876b" providerId="ADAL" clId="{2D75BF66-16B7-4E43-AC38-837974E9DD54}" dt="2022-11-11T13:00:17.709" v="2855" actId="20577"/>
          <ac:spMkLst>
            <pc:docMk/>
            <pc:sldMk cId="3435206825" sldId="722"/>
            <ac:spMk id="7" creationId="{B56754C6-0102-9A9D-A6A0-2C1AB533F3FA}"/>
          </ac:spMkLst>
        </pc:spChg>
        <pc:spChg chg="add mod">
          <ac:chgData name="Søren Asboe Jørgensen" userId="773c3710-9b57-47bd-89b8-65290425876b" providerId="ADAL" clId="{2D75BF66-16B7-4E43-AC38-837974E9DD54}" dt="2022-11-11T13:05:06.146" v="3276" actId="20577"/>
          <ac:spMkLst>
            <pc:docMk/>
            <pc:sldMk cId="3435206825" sldId="722"/>
            <ac:spMk id="10" creationId="{3DF15E41-EAD5-7CA4-2D07-1145684ECACA}"/>
          </ac:spMkLst>
        </pc:spChg>
        <pc:picChg chg="add mod">
          <ac:chgData name="Søren Asboe Jørgensen" userId="773c3710-9b57-47bd-89b8-65290425876b" providerId="ADAL" clId="{2D75BF66-16B7-4E43-AC38-837974E9DD54}" dt="2022-11-11T13:03:04.540" v="3157" actId="14100"/>
          <ac:picMkLst>
            <pc:docMk/>
            <pc:sldMk cId="3435206825" sldId="722"/>
            <ac:picMk id="9" creationId="{975DE6D2-C103-B6FD-503B-12FA2CB055F9}"/>
          </ac:picMkLst>
        </pc:picChg>
      </pc:sldChg>
      <pc:sldChg chg="addSp delSp modSp new mod modAnim">
        <pc:chgData name="Søren Asboe Jørgensen" userId="773c3710-9b57-47bd-89b8-65290425876b" providerId="ADAL" clId="{2D75BF66-16B7-4E43-AC38-837974E9DD54}" dt="2022-11-13T08:01:20.238" v="5589"/>
        <pc:sldMkLst>
          <pc:docMk/>
          <pc:sldMk cId="2520275144" sldId="723"/>
        </pc:sldMkLst>
        <pc:spChg chg="mod">
          <ac:chgData name="Søren Asboe Jørgensen" userId="773c3710-9b57-47bd-89b8-65290425876b" providerId="ADAL" clId="{2D75BF66-16B7-4E43-AC38-837974E9DD54}" dt="2022-11-13T07:59:33.382" v="5480" actId="20577"/>
          <ac:spMkLst>
            <pc:docMk/>
            <pc:sldMk cId="2520275144" sldId="723"/>
            <ac:spMk id="2" creationId="{1D044786-21A1-1AC4-F25D-4C2D960B4A8A}"/>
          </ac:spMkLst>
        </pc:spChg>
        <pc:spChg chg="mod">
          <ac:chgData name="Søren Asboe Jørgensen" userId="773c3710-9b57-47bd-89b8-65290425876b" providerId="ADAL" clId="{2D75BF66-16B7-4E43-AC38-837974E9DD54}" dt="2022-11-11T20:22:43.720" v="3692" actId="27636"/>
          <ac:spMkLst>
            <pc:docMk/>
            <pc:sldMk cId="2520275144" sldId="723"/>
            <ac:spMk id="3" creationId="{DD3343E3-9EE3-F40B-A8C0-CA523D8338A4}"/>
          </ac:spMkLst>
        </pc:spChg>
        <pc:spChg chg="add del mod">
          <ac:chgData name="Søren Asboe Jørgensen" userId="773c3710-9b57-47bd-89b8-65290425876b" providerId="ADAL" clId="{2D75BF66-16B7-4E43-AC38-837974E9DD54}" dt="2022-11-11T20:22:24.157" v="3682" actId="478"/>
          <ac:spMkLst>
            <pc:docMk/>
            <pc:sldMk cId="2520275144" sldId="723"/>
            <ac:spMk id="8" creationId="{79FE9533-AF0F-DDB5-9922-9B3A22043E58}"/>
          </ac:spMkLst>
        </pc:spChg>
        <pc:spChg chg="add mod">
          <ac:chgData name="Søren Asboe Jørgensen" userId="773c3710-9b57-47bd-89b8-65290425876b" providerId="ADAL" clId="{2D75BF66-16B7-4E43-AC38-837974E9DD54}" dt="2022-11-13T08:01:13.854" v="5588" actId="14100"/>
          <ac:spMkLst>
            <pc:docMk/>
            <pc:sldMk cId="2520275144" sldId="723"/>
            <ac:spMk id="8" creationId="{DD012A98-78DB-AFE4-E0AB-E222B6759266}"/>
          </ac:spMkLst>
        </pc:spChg>
        <pc:spChg chg="add del mod">
          <ac:chgData name="Søren Asboe Jørgensen" userId="773c3710-9b57-47bd-89b8-65290425876b" providerId="ADAL" clId="{2D75BF66-16B7-4E43-AC38-837974E9DD54}" dt="2022-11-11T20:22:21.324" v="3681" actId="478"/>
          <ac:spMkLst>
            <pc:docMk/>
            <pc:sldMk cId="2520275144" sldId="723"/>
            <ac:spMk id="9" creationId="{6BBE8881-EDF6-E8DF-69A8-D80937D6CC37}"/>
          </ac:spMkLst>
        </pc:spChg>
      </pc:sldChg>
      <pc:sldChg chg="new del">
        <pc:chgData name="Søren Asboe Jørgensen" userId="773c3710-9b57-47bd-89b8-65290425876b" providerId="ADAL" clId="{2D75BF66-16B7-4E43-AC38-837974E9DD54}" dt="2022-11-10T13:10:12.661" v="2164" actId="47"/>
        <pc:sldMkLst>
          <pc:docMk/>
          <pc:sldMk cId="3385362437" sldId="723"/>
        </pc:sldMkLst>
      </pc:sldChg>
      <pc:sldChg chg="new del">
        <pc:chgData name="Søren Asboe Jørgensen" userId="773c3710-9b57-47bd-89b8-65290425876b" providerId="ADAL" clId="{2D75BF66-16B7-4E43-AC38-837974E9DD54}" dt="2022-11-10T13:10:12.661" v="2164" actId="47"/>
        <pc:sldMkLst>
          <pc:docMk/>
          <pc:sldMk cId="263822500" sldId="724"/>
        </pc:sldMkLst>
      </pc:sldChg>
      <pc:sldChg chg="addSp modSp new mod">
        <pc:chgData name="Søren Asboe Jørgensen" userId="773c3710-9b57-47bd-89b8-65290425876b" providerId="ADAL" clId="{2D75BF66-16B7-4E43-AC38-837974E9DD54}" dt="2022-11-11T20:54:32.831" v="4452" actId="114"/>
        <pc:sldMkLst>
          <pc:docMk/>
          <pc:sldMk cId="4214210770" sldId="724"/>
        </pc:sldMkLst>
        <pc:spChg chg="mod">
          <ac:chgData name="Søren Asboe Jørgensen" userId="773c3710-9b57-47bd-89b8-65290425876b" providerId="ADAL" clId="{2D75BF66-16B7-4E43-AC38-837974E9DD54}" dt="2022-11-11T20:54:13.360" v="4446" actId="14100"/>
          <ac:spMkLst>
            <pc:docMk/>
            <pc:sldMk cId="4214210770" sldId="724"/>
            <ac:spMk id="2" creationId="{4845351D-3284-B456-B143-9DC387237ED3}"/>
          </ac:spMkLst>
        </pc:spChg>
        <pc:spChg chg="mod">
          <ac:chgData name="Søren Asboe Jørgensen" userId="773c3710-9b57-47bd-89b8-65290425876b" providerId="ADAL" clId="{2D75BF66-16B7-4E43-AC38-837974E9DD54}" dt="2022-11-11T19:20:44.799" v="3363" actId="20577"/>
          <ac:spMkLst>
            <pc:docMk/>
            <pc:sldMk cId="4214210770" sldId="724"/>
            <ac:spMk id="6" creationId="{CFF5E074-90D2-EC32-BA71-A7490A382AD9}"/>
          </ac:spMkLst>
        </pc:spChg>
        <pc:spChg chg="add mod">
          <ac:chgData name="Søren Asboe Jørgensen" userId="773c3710-9b57-47bd-89b8-65290425876b" providerId="ADAL" clId="{2D75BF66-16B7-4E43-AC38-837974E9DD54}" dt="2022-11-11T19:19:40.205" v="3356" actId="14100"/>
          <ac:spMkLst>
            <pc:docMk/>
            <pc:sldMk cId="4214210770" sldId="724"/>
            <ac:spMk id="8" creationId="{C7D17E3B-BF5C-8053-4DDF-316A19E688A6}"/>
          </ac:spMkLst>
        </pc:spChg>
        <pc:spChg chg="add mod">
          <ac:chgData name="Søren Asboe Jørgensen" userId="773c3710-9b57-47bd-89b8-65290425876b" providerId="ADAL" clId="{2D75BF66-16B7-4E43-AC38-837974E9DD54}" dt="2022-11-11T20:54:32.831" v="4452" actId="114"/>
          <ac:spMkLst>
            <pc:docMk/>
            <pc:sldMk cId="4214210770" sldId="724"/>
            <ac:spMk id="14" creationId="{6B46A8A1-1934-AB34-FA1A-16097016A23E}"/>
          </ac:spMkLst>
        </pc:spChg>
        <pc:picChg chg="add mod">
          <ac:chgData name="Søren Asboe Jørgensen" userId="773c3710-9b57-47bd-89b8-65290425876b" providerId="ADAL" clId="{2D75BF66-16B7-4E43-AC38-837974E9DD54}" dt="2022-11-11T19:17:10.602" v="3345"/>
          <ac:picMkLst>
            <pc:docMk/>
            <pc:sldMk cId="4214210770" sldId="724"/>
            <ac:picMk id="7" creationId="{F91566C6-0C93-6C4A-7C16-3FCFB12C7683}"/>
          </ac:picMkLst>
        </pc:picChg>
        <pc:cxnChg chg="add mod">
          <ac:chgData name="Søren Asboe Jørgensen" userId="773c3710-9b57-47bd-89b8-65290425876b" providerId="ADAL" clId="{2D75BF66-16B7-4E43-AC38-837974E9DD54}" dt="2022-11-11T19:27:13.673" v="3448" actId="692"/>
          <ac:cxnSpMkLst>
            <pc:docMk/>
            <pc:sldMk cId="4214210770" sldId="724"/>
            <ac:cxnSpMk id="10" creationId="{5D0E20D4-6814-E143-F703-BBD170E572C6}"/>
          </ac:cxnSpMkLst>
        </pc:cxnChg>
        <pc:cxnChg chg="add mod">
          <ac:chgData name="Søren Asboe Jørgensen" userId="773c3710-9b57-47bd-89b8-65290425876b" providerId="ADAL" clId="{2D75BF66-16B7-4E43-AC38-837974E9DD54}" dt="2022-11-11T19:27:32.398" v="3451" actId="14100"/>
          <ac:cxnSpMkLst>
            <pc:docMk/>
            <pc:sldMk cId="4214210770" sldId="724"/>
            <ac:cxnSpMk id="11" creationId="{6E3368D7-A276-A0CF-7461-533119046B5A}"/>
          </ac:cxnSpMkLst>
        </pc:cxnChg>
      </pc:sldChg>
      <pc:sldChg chg="addSp modSp new del mod">
        <pc:chgData name="Søren Asboe Jørgensen" userId="773c3710-9b57-47bd-89b8-65290425876b" providerId="ADAL" clId="{2D75BF66-16B7-4E43-AC38-837974E9DD54}" dt="2022-11-11T20:22:49.807" v="3693" actId="47"/>
        <pc:sldMkLst>
          <pc:docMk/>
          <pc:sldMk cId="105523426" sldId="725"/>
        </pc:sldMkLst>
        <pc:spChg chg="add mod">
          <ac:chgData name="Søren Asboe Jørgensen" userId="773c3710-9b57-47bd-89b8-65290425876b" providerId="ADAL" clId="{2D75BF66-16B7-4E43-AC38-837974E9DD54}" dt="2022-11-11T20:02:04.934" v="3457" actId="20577"/>
          <ac:spMkLst>
            <pc:docMk/>
            <pc:sldMk cId="105523426" sldId="725"/>
            <ac:spMk id="7" creationId="{1440DC9C-BB90-8A38-AD67-4ADCE893219D}"/>
          </ac:spMkLst>
        </pc:spChg>
      </pc:sldChg>
      <pc:sldChg chg="new del">
        <pc:chgData name="Søren Asboe Jørgensen" userId="773c3710-9b57-47bd-89b8-65290425876b" providerId="ADAL" clId="{2D75BF66-16B7-4E43-AC38-837974E9DD54}" dt="2022-11-10T13:10:12.661" v="2164" actId="47"/>
        <pc:sldMkLst>
          <pc:docMk/>
          <pc:sldMk cId="2938011505" sldId="725"/>
        </pc:sldMkLst>
      </pc:sldChg>
      <pc:sldChg chg="new del">
        <pc:chgData name="Søren Asboe Jørgensen" userId="773c3710-9b57-47bd-89b8-65290425876b" providerId="ADAL" clId="{2D75BF66-16B7-4E43-AC38-837974E9DD54}" dt="2022-11-10T13:10:12.661" v="2164" actId="47"/>
        <pc:sldMkLst>
          <pc:docMk/>
          <pc:sldMk cId="1739343993" sldId="726"/>
        </pc:sldMkLst>
      </pc:sldChg>
      <pc:sldChg chg="addSp delSp modSp add mod modAnim">
        <pc:chgData name="Søren Asboe Jørgensen" userId="773c3710-9b57-47bd-89b8-65290425876b" providerId="ADAL" clId="{2D75BF66-16B7-4E43-AC38-837974E9DD54}" dt="2022-11-11T20:23:10.832" v="3696"/>
        <pc:sldMkLst>
          <pc:docMk/>
          <pc:sldMk cId="2851127023" sldId="726"/>
        </pc:sldMkLst>
        <pc:spChg chg="mod">
          <ac:chgData name="Søren Asboe Jørgensen" userId="773c3710-9b57-47bd-89b8-65290425876b" providerId="ADAL" clId="{2D75BF66-16B7-4E43-AC38-837974E9DD54}" dt="2022-11-11T20:18:26.674" v="3607" actId="14100"/>
          <ac:spMkLst>
            <pc:docMk/>
            <pc:sldMk cId="2851127023" sldId="726"/>
            <ac:spMk id="4" creationId="{F45CF9AB-A636-C0BC-C3E1-C226DCA55BA6}"/>
          </ac:spMkLst>
        </pc:spChg>
        <pc:spChg chg="add mod">
          <ac:chgData name="Søren Asboe Jørgensen" userId="773c3710-9b57-47bd-89b8-65290425876b" providerId="ADAL" clId="{2D75BF66-16B7-4E43-AC38-837974E9DD54}" dt="2022-11-11T20:19:43.996" v="3663" actId="207"/>
          <ac:spMkLst>
            <pc:docMk/>
            <pc:sldMk cId="2851127023" sldId="726"/>
            <ac:spMk id="7" creationId="{7165B7F9-6C64-9C7C-4D3D-0C2085E7658E}"/>
          </ac:spMkLst>
        </pc:spChg>
        <pc:spChg chg="add mod">
          <ac:chgData name="Søren Asboe Jørgensen" userId="773c3710-9b57-47bd-89b8-65290425876b" providerId="ADAL" clId="{2D75BF66-16B7-4E43-AC38-837974E9DD54}" dt="2022-11-11T20:22:10.445" v="3679" actId="14100"/>
          <ac:spMkLst>
            <pc:docMk/>
            <pc:sldMk cId="2851127023" sldId="726"/>
            <ac:spMk id="9" creationId="{A6FAE69B-6680-7E14-C182-BF801C6A31D5}"/>
          </ac:spMkLst>
        </pc:spChg>
        <pc:spChg chg="add mod">
          <ac:chgData name="Søren Asboe Jørgensen" userId="773c3710-9b57-47bd-89b8-65290425876b" providerId="ADAL" clId="{2D75BF66-16B7-4E43-AC38-837974E9DD54}" dt="2022-11-11T20:21:19.943" v="3673" actId="14100"/>
          <ac:spMkLst>
            <pc:docMk/>
            <pc:sldMk cId="2851127023" sldId="726"/>
            <ac:spMk id="11" creationId="{4EB85932-5D50-3D69-E5CB-27644169A182}"/>
          </ac:spMkLst>
        </pc:spChg>
        <pc:spChg chg="add del mod">
          <ac:chgData name="Søren Asboe Jørgensen" userId="773c3710-9b57-47bd-89b8-65290425876b" providerId="ADAL" clId="{2D75BF66-16B7-4E43-AC38-837974E9DD54}" dt="2022-11-11T20:22:13.512" v="3680" actId="478"/>
          <ac:spMkLst>
            <pc:docMk/>
            <pc:sldMk cId="2851127023" sldId="726"/>
            <ac:spMk id="15" creationId="{5BA38415-559D-5409-83E1-9E1346A73051}"/>
          </ac:spMkLst>
        </pc:spChg>
      </pc:sldChg>
      <pc:sldChg chg="new del">
        <pc:chgData name="Søren Asboe Jørgensen" userId="773c3710-9b57-47bd-89b8-65290425876b" providerId="ADAL" clId="{2D75BF66-16B7-4E43-AC38-837974E9DD54}" dt="2022-11-10T13:10:12.661" v="2164" actId="47"/>
        <pc:sldMkLst>
          <pc:docMk/>
          <pc:sldMk cId="2377192539" sldId="727"/>
        </pc:sldMkLst>
      </pc:sldChg>
      <pc:sldChg chg="addSp delSp modSp add mod modAnim">
        <pc:chgData name="Søren Asboe Jørgensen" userId="773c3710-9b57-47bd-89b8-65290425876b" providerId="ADAL" clId="{2D75BF66-16B7-4E43-AC38-837974E9DD54}" dt="2022-11-11T20:27:49.433" v="3712" actId="20577"/>
        <pc:sldMkLst>
          <pc:docMk/>
          <pc:sldMk cId="3301888918" sldId="727"/>
        </pc:sldMkLst>
        <pc:spChg chg="add del">
          <ac:chgData name="Søren Asboe Jørgensen" userId="773c3710-9b57-47bd-89b8-65290425876b" providerId="ADAL" clId="{2D75BF66-16B7-4E43-AC38-837974E9DD54}" dt="2022-11-11T20:24:53.257" v="3703" actId="478"/>
          <ac:spMkLst>
            <pc:docMk/>
            <pc:sldMk cId="3301888918" sldId="727"/>
            <ac:spMk id="3" creationId="{7DAD4A4C-D542-946A-99FB-E0F96B6DA168}"/>
          </ac:spMkLst>
        </pc:spChg>
        <pc:spChg chg="mod">
          <ac:chgData name="Søren Asboe Jørgensen" userId="773c3710-9b57-47bd-89b8-65290425876b" providerId="ADAL" clId="{2D75BF66-16B7-4E43-AC38-837974E9DD54}" dt="2022-11-11T20:27:49.433" v="3712" actId="20577"/>
          <ac:spMkLst>
            <pc:docMk/>
            <pc:sldMk cId="3301888918" sldId="727"/>
            <ac:spMk id="7" creationId="{7165B7F9-6C64-9C7C-4D3D-0C2085E7658E}"/>
          </ac:spMkLst>
        </pc:spChg>
        <pc:spChg chg="mod">
          <ac:chgData name="Søren Asboe Jørgensen" userId="773c3710-9b57-47bd-89b8-65290425876b" providerId="ADAL" clId="{2D75BF66-16B7-4E43-AC38-837974E9DD54}" dt="2022-11-11T20:24:34.662" v="3701" actId="14100"/>
          <ac:spMkLst>
            <pc:docMk/>
            <pc:sldMk cId="3301888918" sldId="727"/>
            <ac:spMk id="9" creationId="{A6FAE69B-6680-7E14-C182-BF801C6A31D5}"/>
          </ac:spMkLst>
        </pc:spChg>
        <pc:spChg chg="mod">
          <ac:chgData name="Søren Asboe Jørgensen" userId="773c3710-9b57-47bd-89b8-65290425876b" providerId="ADAL" clId="{2D75BF66-16B7-4E43-AC38-837974E9DD54}" dt="2022-11-11T20:25:30.262" v="3705" actId="14100"/>
          <ac:spMkLst>
            <pc:docMk/>
            <pc:sldMk cId="3301888918" sldId="727"/>
            <ac:spMk id="11" creationId="{4EB85932-5D50-3D69-E5CB-27644169A182}"/>
          </ac:spMkLst>
        </pc:spChg>
      </pc:sldChg>
      <pc:sldChg chg="new del">
        <pc:chgData name="Søren Asboe Jørgensen" userId="773c3710-9b57-47bd-89b8-65290425876b" providerId="ADAL" clId="{2D75BF66-16B7-4E43-AC38-837974E9DD54}" dt="2022-11-10T13:10:12.661" v="2164" actId="47"/>
        <pc:sldMkLst>
          <pc:docMk/>
          <pc:sldMk cId="2212761651" sldId="728"/>
        </pc:sldMkLst>
      </pc:sldChg>
      <pc:sldChg chg="delSp modSp add mod delAnim modAnim">
        <pc:chgData name="Søren Asboe Jørgensen" userId="773c3710-9b57-47bd-89b8-65290425876b" providerId="ADAL" clId="{2D75BF66-16B7-4E43-AC38-837974E9DD54}" dt="2022-11-11T20:30:47.269" v="3726" actId="207"/>
        <pc:sldMkLst>
          <pc:docMk/>
          <pc:sldMk cId="3954585518" sldId="728"/>
        </pc:sldMkLst>
        <pc:spChg chg="mod">
          <ac:chgData name="Søren Asboe Jørgensen" userId="773c3710-9b57-47bd-89b8-65290425876b" providerId="ADAL" clId="{2D75BF66-16B7-4E43-AC38-837974E9DD54}" dt="2022-11-11T20:30:47.269" v="3726" actId="207"/>
          <ac:spMkLst>
            <pc:docMk/>
            <pc:sldMk cId="3954585518" sldId="728"/>
            <ac:spMk id="7" creationId="{7165B7F9-6C64-9C7C-4D3D-0C2085E7658E}"/>
          </ac:spMkLst>
        </pc:spChg>
        <pc:spChg chg="mod">
          <ac:chgData name="Søren Asboe Jørgensen" userId="773c3710-9b57-47bd-89b8-65290425876b" providerId="ADAL" clId="{2D75BF66-16B7-4E43-AC38-837974E9DD54}" dt="2022-11-11T20:29:58.247" v="3725" actId="14100"/>
          <ac:spMkLst>
            <pc:docMk/>
            <pc:sldMk cId="3954585518" sldId="728"/>
            <ac:spMk id="9" creationId="{A6FAE69B-6680-7E14-C182-BF801C6A31D5}"/>
          </ac:spMkLst>
        </pc:spChg>
        <pc:spChg chg="del">
          <ac:chgData name="Søren Asboe Jørgensen" userId="773c3710-9b57-47bd-89b8-65290425876b" providerId="ADAL" clId="{2D75BF66-16B7-4E43-AC38-837974E9DD54}" dt="2022-11-11T20:29:36.243" v="3723" actId="478"/>
          <ac:spMkLst>
            <pc:docMk/>
            <pc:sldMk cId="3954585518" sldId="728"/>
            <ac:spMk id="11" creationId="{4EB85932-5D50-3D69-E5CB-27644169A182}"/>
          </ac:spMkLst>
        </pc:spChg>
      </pc:sldChg>
      <pc:sldChg chg="new del">
        <pc:chgData name="Søren Asboe Jørgensen" userId="773c3710-9b57-47bd-89b8-65290425876b" providerId="ADAL" clId="{2D75BF66-16B7-4E43-AC38-837974E9DD54}" dt="2022-11-10T13:10:12.661" v="2164" actId="47"/>
        <pc:sldMkLst>
          <pc:docMk/>
          <pc:sldMk cId="772720327" sldId="729"/>
        </pc:sldMkLst>
      </pc:sldChg>
      <pc:sldChg chg="addSp delSp modSp new del mod">
        <pc:chgData name="Søren Asboe Jørgensen" userId="773c3710-9b57-47bd-89b8-65290425876b" providerId="ADAL" clId="{2D75BF66-16B7-4E43-AC38-837974E9DD54}" dt="2022-11-14T10:55:56.273" v="5598" actId="47"/>
        <pc:sldMkLst>
          <pc:docMk/>
          <pc:sldMk cId="2592763090" sldId="729"/>
        </pc:sldMkLst>
        <pc:graphicFrameChg chg="add del modGraphic">
          <ac:chgData name="Søren Asboe Jørgensen" userId="773c3710-9b57-47bd-89b8-65290425876b" providerId="ADAL" clId="{2D75BF66-16B7-4E43-AC38-837974E9DD54}" dt="2022-11-12T13:59:04.956" v="4620" actId="478"/>
          <ac:graphicFrameMkLst>
            <pc:docMk/>
            <pc:sldMk cId="2592763090" sldId="729"/>
            <ac:graphicFrameMk id="6" creationId="{ADFF3B10-3F50-E44B-0171-C9E4A82F3A4B}"/>
          </ac:graphicFrameMkLst>
        </pc:graphicFrameChg>
        <pc:graphicFrameChg chg="add del modGraphic">
          <ac:chgData name="Søren Asboe Jørgensen" userId="773c3710-9b57-47bd-89b8-65290425876b" providerId="ADAL" clId="{2D75BF66-16B7-4E43-AC38-837974E9DD54}" dt="2022-11-12T13:59:36.236" v="4644" actId="478"/>
          <ac:graphicFrameMkLst>
            <pc:docMk/>
            <pc:sldMk cId="2592763090" sldId="729"/>
            <ac:graphicFrameMk id="7" creationId="{F67AEC4C-2DF1-20A9-DCB4-7C46EFA0437A}"/>
          </ac:graphicFrameMkLst>
        </pc:graphicFrameChg>
        <pc:graphicFrameChg chg="add mod modGraphic">
          <ac:chgData name="Søren Asboe Jørgensen" userId="773c3710-9b57-47bd-89b8-65290425876b" providerId="ADAL" clId="{2D75BF66-16B7-4E43-AC38-837974E9DD54}" dt="2022-11-12T14:31:21.471" v="5250" actId="5793"/>
          <ac:graphicFrameMkLst>
            <pc:docMk/>
            <pc:sldMk cId="2592763090" sldId="729"/>
            <ac:graphicFrameMk id="8" creationId="{6DE8B9C3-3CA7-DC73-1F32-B81DB464A724}"/>
          </ac:graphicFrameMkLst>
        </pc:graphicFrameChg>
      </pc:sldChg>
      <pc:sldChg chg="addSp delSp modSp new del mod">
        <pc:chgData name="Søren Asboe Jørgensen" userId="773c3710-9b57-47bd-89b8-65290425876b" providerId="ADAL" clId="{2D75BF66-16B7-4E43-AC38-837974E9DD54}" dt="2022-11-14T10:55:56.273" v="5598" actId="47"/>
        <pc:sldMkLst>
          <pc:docMk/>
          <pc:sldMk cId="2397528482" sldId="730"/>
        </pc:sldMkLst>
        <pc:spChg chg="mod">
          <ac:chgData name="Søren Asboe Jørgensen" userId="773c3710-9b57-47bd-89b8-65290425876b" providerId="ADAL" clId="{2D75BF66-16B7-4E43-AC38-837974E9DD54}" dt="2022-11-12T14:09:38.028" v="4856" actId="20577"/>
          <ac:spMkLst>
            <pc:docMk/>
            <pc:sldMk cId="2397528482" sldId="730"/>
            <ac:spMk id="2" creationId="{FB986803-3DBE-63AF-393B-4BBCDA1EFC87}"/>
          </ac:spMkLst>
        </pc:spChg>
        <pc:spChg chg="del">
          <ac:chgData name="Søren Asboe Jørgensen" userId="773c3710-9b57-47bd-89b8-65290425876b" providerId="ADAL" clId="{2D75BF66-16B7-4E43-AC38-837974E9DD54}" dt="2022-11-12T14:03:53.750" v="4795" actId="3680"/>
          <ac:spMkLst>
            <pc:docMk/>
            <pc:sldMk cId="2397528482" sldId="730"/>
            <ac:spMk id="3" creationId="{6E67ADD5-7876-99B1-A2A9-C4487A04C8F7}"/>
          </ac:spMkLst>
        </pc:spChg>
        <pc:graphicFrameChg chg="add mod ord modGraphic">
          <ac:chgData name="Søren Asboe Jørgensen" userId="773c3710-9b57-47bd-89b8-65290425876b" providerId="ADAL" clId="{2D75BF66-16B7-4E43-AC38-837974E9DD54}" dt="2022-11-12T14:32:45.203" v="5318" actId="20577"/>
          <ac:graphicFrameMkLst>
            <pc:docMk/>
            <pc:sldMk cId="2397528482" sldId="730"/>
            <ac:graphicFrameMk id="8" creationId="{C65FF4CC-7BCB-4A33-3478-77E94B368D11}"/>
          </ac:graphicFrameMkLst>
        </pc:graphicFrameChg>
      </pc:sldChg>
      <pc:sldChg chg="new del">
        <pc:chgData name="Søren Asboe Jørgensen" userId="773c3710-9b57-47bd-89b8-65290425876b" providerId="ADAL" clId="{2D75BF66-16B7-4E43-AC38-837974E9DD54}" dt="2022-11-12T14:02:42.008" v="4779" actId="47"/>
        <pc:sldMkLst>
          <pc:docMk/>
          <pc:sldMk cId="2584043064" sldId="730"/>
        </pc:sldMkLst>
      </pc:sldChg>
      <pc:sldChg chg="new del">
        <pc:chgData name="Søren Asboe Jørgensen" userId="773c3710-9b57-47bd-89b8-65290425876b" providerId="ADAL" clId="{2D75BF66-16B7-4E43-AC38-837974E9DD54}" dt="2022-11-10T13:10:12.661" v="2164" actId="47"/>
        <pc:sldMkLst>
          <pc:docMk/>
          <pc:sldMk cId="3560039076" sldId="730"/>
        </pc:sldMkLst>
      </pc:sldChg>
      <pc:sldChg chg="modSp new mod">
        <pc:chgData name="Søren Asboe Jørgensen" userId="773c3710-9b57-47bd-89b8-65290425876b" providerId="ADAL" clId="{2D75BF66-16B7-4E43-AC38-837974E9DD54}" dt="2022-11-12T14:15:13.374" v="4973" actId="114"/>
        <pc:sldMkLst>
          <pc:docMk/>
          <pc:sldMk cId="1720707444" sldId="731"/>
        </pc:sldMkLst>
        <pc:spChg chg="mod">
          <ac:chgData name="Søren Asboe Jørgensen" userId="773c3710-9b57-47bd-89b8-65290425876b" providerId="ADAL" clId="{2D75BF66-16B7-4E43-AC38-837974E9DD54}" dt="2022-11-12T14:14:57.355" v="4969" actId="20577"/>
          <ac:spMkLst>
            <pc:docMk/>
            <pc:sldMk cId="1720707444" sldId="731"/>
            <ac:spMk id="2" creationId="{D4FA1D6D-0D87-9D62-FA4A-C7B28C2F561F}"/>
          </ac:spMkLst>
        </pc:spChg>
        <pc:spChg chg="mod">
          <ac:chgData name="Søren Asboe Jørgensen" userId="773c3710-9b57-47bd-89b8-65290425876b" providerId="ADAL" clId="{2D75BF66-16B7-4E43-AC38-837974E9DD54}" dt="2022-11-12T14:15:13.374" v="4973" actId="114"/>
          <ac:spMkLst>
            <pc:docMk/>
            <pc:sldMk cId="1720707444" sldId="731"/>
            <ac:spMk id="3" creationId="{EE83C21C-EB92-AAE9-845C-17251F066841}"/>
          </ac:spMkLst>
        </pc:spChg>
      </pc:sldChg>
      <pc:sldChg chg="new del">
        <pc:chgData name="Søren Asboe Jørgensen" userId="773c3710-9b57-47bd-89b8-65290425876b" providerId="ADAL" clId="{2D75BF66-16B7-4E43-AC38-837974E9DD54}" dt="2022-11-10T13:10:12.661" v="2164" actId="47"/>
        <pc:sldMkLst>
          <pc:docMk/>
          <pc:sldMk cId="2659886147" sldId="731"/>
        </pc:sldMkLst>
      </pc:sldChg>
      <pc:sldChg chg="new del">
        <pc:chgData name="Søren Asboe Jørgensen" userId="773c3710-9b57-47bd-89b8-65290425876b" providerId="ADAL" clId="{2D75BF66-16B7-4E43-AC38-837974E9DD54}" dt="2022-11-12T14:02:42.041" v="4780" actId="47"/>
        <pc:sldMkLst>
          <pc:docMk/>
          <pc:sldMk cId="4188695254" sldId="731"/>
        </pc:sldMkLst>
      </pc:sldChg>
      <pc:sldChg chg="new del">
        <pc:chgData name="Søren Asboe Jørgensen" userId="773c3710-9b57-47bd-89b8-65290425876b" providerId="ADAL" clId="{2D75BF66-16B7-4E43-AC38-837974E9DD54}" dt="2022-11-10T13:10:12.661" v="2164" actId="47"/>
        <pc:sldMkLst>
          <pc:docMk/>
          <pc:sldMk cId="3079749924" sldId="732"/>
        </pc:sldMkLst>
      </pc:sldChg>
      <pc:sldChg chg="new del">
        <pc:chgData name="Søren Asboe Jørgensen" userId="773c3710-9b57-47bd-89b8-65290425876b" providerId="ADAL" clId="{2D75BF66-16B7-4E43-AC38-837974E9DD54}" dt="2022-11-10T13:10:12.661" v="2164" actId="47"/>
        <pc:sldMkLst>
          <pc:docMk/>
          <pc:sldMk cId="3944216218" sldId="733"/>
        </pc:sldMkLst>
      </pc:sldChg>
      <pc:sldChg chg="new del">
        <pc:chgData name="Søren Asboe Jørgensen" userId="773c3710-9b57-47bd-89b8-65290425876b" providerId="ADAL" clId="{2D75BF66-16B7-4E43-AC38-837974E9DD54}" dt="2022-11-10T13:10:12.661" v="2164" actId="47"/>
        <pc:sldMkLst>
          <pc:docMk/>
          <pc:sldMk cId="2465814796" sldId="734"/>
        </pc:sldMkLst>
      </pc:sldChg>
      <pc:sldChg chg="add del">
        <pc:chgData name="Søren Asboe Jørgensen" userId="773c3710-9b57-47bd-89b8-65290425876b" providerId="ADAL" clId="{2D75BF66-16B7-4E43-AC38-837974E9DD54}" dt="2022-11-13T11:29:56.581" v="5596" actId="47"/>
        <pc:sldMkLst>
          <pc:docMk/>
          <pc:sldMk cId="2899117459" sldId="734"/>
        </pc:sldMkLst>
      </pc:sldChg>
      <pc:sldChg chg="new del">
        <pc:chgData name="Søren Asboe Jørgensen" userId="773c3710-9b57-47bd-89b8-65290425876b" providerId="ADAL" clId="{2D75BF66-16B7-4E43-AC38-837974E9DD54}" dt="2022-11-10T13:10:12.661" v="2164" actId="47"/>
        <pc:sldMkLst>
          <pc:docMk/>
          <pc:sldMk cId="2604973018" sldId="735"/>
        </pc:sldMkLst>
      </pc:sldChg>
      <pc:sldChg chg="new del">
        <pc:chgData name="Søren Asboe Jørgensen" userId="773c3710-9b57-47bd-89b8-65290425876b" providerId="ADAL" clId="{2D75BF66-16B7-4E43-AC38-837974E9DD54}" dt="2022-11-10T13:10:12.661" v="2164" actId="47"/>
        <pc:sldMkLst>
          <pc:docMk/>
          <pc:sldMk cId="2887470526" sldId="736"/>
        </pc:sldMkLst>
      </pc:sldChg>
      <pc:sldChg chg="new del">
        <pc:chgData name="Søren Asboe Jørgensen" userId="773c3710-9b57-47bd-89b8-65290425876b" providerId="ADAL" clId="{2D75BF66-16B7-4E43-AC38-837974E9DD54}" dt="2022-11-10T13:10:12.661" v="2164" actId="47"/>
        <pc:sldMkLst>
          <pc:docMk/>
          <pc:sldMk cId="1312407439" sldId="737"/>
        </pc:sldMkLst>
      </pc:sldChg>
      <pc:sldChg chg="new del">
        <pc:chgData name="Søren Asboe Jørgensen" userId="773c3710-9b57-47bd-89b8-65290425876b" providerId="ADAL" clId="{2D75BF66-16B7-4E43-AC38-837974E9DD54}" dt="2022-11-10T13:10:12.661" v="2164" actId="47"/>
        <pc:sldMkLst>
          <pc:docMk/>
          <pc:sldMk cId="3497135306" sldId="738"/>
        </pc:sldMkLst>
      </pc:sldChg>
      <pc:sldChg chg="new del">
        <pc:chgData name="Søren Asboe Jørgensen" userId="773c3710-9b57-47bd-89b8-65290425876b" providerId="ADAL" clId="{2D75BF66-16B7-4E43-AC38-837974E9DD54}" dt="2022-11-10T13:10:12.661" v="2164" actId="47"/>
        <pc:sldMkLst>
          <pc:docMk/>
          <pc:sldMk cId="1645002473" sldId="739"/>
        </pc:sldMkLst>
      </pc:sldChg>
      <pc:sldChg chg="new del">
        <pc:chgData name="Søren Asboe Jørgensen" userId="773c3710-9b57-47bd-89b8-65290425876b" providerId="ADAL" clId="{2D75BF66-16B7-4E43-AC38-837974E9DD54}" dt="2022-11-10T13:10:12.661" v="2164" actId="47"/>
        <pc:sldMkLst>
          <pc:docMk/>
          <pc:sldMk cId="2671008433" sldId="740"/>
        </pc:sldMkLst>
      </pc:sldChg>
      <pc:sldChg chg="new del">
        <pc:chgData name="Søren Asboe Jørgensen" userId="773c3710-9b57-47bd-89b8-65290425876b" providerId="ADAL" clId="{2D75BF66-16B7-4E43-AC38-837974E9DD54}" dt="2022-11-10T13:10:12.661" v="2164" actId="47"/>
        <pc:sldMkLst>
          <pc:docMk/>
          <pc:sldMk cId="1965884434" sldId="741"/>
        </pc:sldMkLst>
      </pc:sldChg>
      <pc:sldChg chg="new del">
        <pc:chgData name="Søren Asboe Jørgensen" userId="773c3710-9b57-47bd-89b8-65290425876b" providerId="ADAL" clId="{2D75BF66-16B7-4E43-AC38-837974E9DD54}" dt="2022-11-10T13:10:12.661" v="2164" actId="47"/>
        <pc:sldMkLst>
          <pc:docMk/>
          <pc:sldMk cId="4072675689" sldId="742"/>
        </pc:sldMkLst>
      </pc:sldChg>
      <pc:sldChg chg="new del">
        <pc:chgData name="Søren Asboe Jørgensen" userId="773c3710-9b57-47bd-89b8-65290425876b" providerId="ADAL" clId="{2D75BF66-16B7-4E43-AC38-837974E9DD54}" dt="2022-11-10T13:10:12.661" v="2164" actId="47"/>
        <pc:sldMkLst>
          <pc:docMk/>
          <pc:sldMk cId="3023567285" sldId="743"/>
        </pc:sldMkLst>
      </pc:sldChg>
      <pc:sldChg chg="new del">
        <pc:chgData name="Søren Asboe Jørgensen" userId="773c3710-9b57-47bd-89b8-65290425876b" providerId="ADAL" clId="{2D75BF66-16B7-4E43-AC38-837974E9DD54}" dt="2022-11-10T13:10:12.661" v="2164" actId="47"/>
        <pc:sldMkLst>
          <pc:docMk/>
          <pc:sldMk cId="1253521523" sldId="744"/>
        </pc:sldMkLst>
      </pc:sldChg>
      <pc:sldChg chg="new del">
        <pc:chgData name="Søren Asboe Jørgensen" userId="773c3710-9b57-47bd-89b8-65290425876b" providerId="ADAL" clId="{2D75BF66-16B7-4E43-AC38-837974E9DD54}" dt="2022-11-10T13:10:12.661" v="2164" actId="47"/>
        <pc:sldMkLst>
          <pc:docMk/>
          <pc:sldMk cId="588706609" sldId="745"/>
        </pc:sldMkLst>
      </pc:sldChg>
      <pc:sldChg chg="new del">
        <pc:chgData name="Søren Asboe Jørgensen" userId="773c3710-9b57-47bd-89b8-65290425876b" providerId="ADAL" clId="{2D75BF66-16B7-4E43-AC38-837974E9DD54}" dt="2022-11-10T13:10:12.661" v="2164" actId="47"/>
        <pc:sldMkLst>
          <pc:docMk/>
          <pc:sldMk cId="787176963" sldId="746"/>
        </pc:sldMkLst>
      </pc:sldChg>
      <pc:sldChg chg="new del">
        <pc:chgData name="Søren Asboe Jørgensen" userId="773c3710-9b57-47bd-89b8-65290425876b" providerId="ADAL" clId="{2D75BF66-16B7-4E43-AC38-837974E9DD54}" dt="2022-11-10T13:10:12.661" v="2164" actId="47"/>
        <pc:sldMkLst>
          <pc:docMk/>
          <pc:sldMk cId="1932740906" sldId="747"/>
        </pc:sldMkLst>
      </pc:sldChg>
      <pc:sldChg chg="new del">
        <pc:chgData name="Søren Asboe Jørgensen" userId="773c3710-9b57-47bd-89b8-65290425876b" providerId="ADAL" clId="{2D75BF66-16B7-4E43-AC38-837974E9DD54}" dt="2022-11-10T13:10:12.661" v="2164" actId="47"/>
        <pc:sldMkLst>
          <pc:docMk/>
          <pc:sldMk cId="395947152" sldId="748"/>
        </pc:sldMkLst>
      </pc:sldChg>
    </pc:docChg>
  </pc:docChgLst>
  <pc:docChgLst>
    <pc:chgData name="Theis Dencker" userId="536e538e-be71-485a-9f20-373eb518e069" providerId="ADAL" clId="{F7E408A9-AF1E-439D-ABB8-F254F7A35711}"/>
    <pc:docChg chg="undo redo custSel addSld delSld modSld sldOrd addSection delSection modSection">
      <pc:chgData name="Theis Dencker" userId="536e538e-be71-485a-9f20-373eb518e069" providerId="ADAL" clId="{F7E408A9-AF1E-439D-ABB8-F254F7A35711}" dt="2023-03-27T08:43:55.764" v="3229" actId="47"/>
      <pc:docMkLst>
        <pc:docMk/>
      </pc:docMkLst>
      <pc:sldChg chg="modSp mod modNotesTx">
        <pc:chgData name="Theis Dencker" userId="536e538e-be71-485a-9f20-373eb518e069" providerId="ADAL" clId="{F7E408A9-AF1E-439D-ABB8-F254F7A35711}" dt="2023-03-25T16:44:57.080" v="2766" actId="20577"/>
        <pc:sldMkLst>
          <pc:docMk/>
          <pc:sldMk cId="3896114977" sldId="335"/>
        </pc:sldMkLst>
        <pc:spChg chg="mod">
          <ac:chgData name="Theis Dencker" userId="536e538e-be71-485a-9f20-373eb518e069" providerId="ADAL" clId="{F7E408A9-AF1E-439D-ABB8-F254F7A35711}" dt="2023-03-23T10:08:29.940" v="1214" actId="20577"/>
          <ac:spMkLst>
            <pc:docMk/>
            <pc:sldMk cId="3896114977" sldId="335"/>
            <ac:spMk id="2" creationId="{64B70E06-A9B4-435D-8E1D-0DB8567F2A0D}"/>
          </ac:spMkLst>
        </pc:spChg>
        <pc:spChg chg="mod">
          <ac:chgData name="Theis Dencker" userId="536e538e-be71-485a-9f20-373eb518e069" providerId="ADAL" clId="{F7E408A9-AF1E-439D-ABB8-F254F7A35711}" dt="2023-03-25T16:43:03.080" v="2749" actId="20577"/>
          <ac:spMkLst>
            <pc:docMk/>
            <pc:sldMk cId="3896114977" sldId="335"/>
            <ac:spMk id="11" creationId="{1013D496-5676-48C7-B58B-026DFCC5A5B2}"/>
          </ac:spMkLst>
        </pc:spChg>
        <pc:spChg chg="mod">
          <ac:chgData name="Theis Dencker" userId="536e538e-be71-485a-9f20-373eb518e069" providerId="ADAL" clId="{F7E408A9-AF1E-439D-ABB8-F254F7A35711}" dt="2023-03-25T16:44:07.080" v="2755" actId="20577"/>
          <ac:spMkLst>
            <pc:docMk/>
            <pc:sldMk cId="3896114977" sldId="335"/>
            <ac:spMk id="12" creationId="{7F9020FD-73D7-4958-8C08-A9CAE1233205}"/>
          </ac:spMkLst>
        </pc:spChg>
      </pc:sldChg>
      <pc:sldChg chg="modNotesTx">
        <pc:chgData name="Theis Dencker" userId="536e538e-be71-485a-9f20-373eb518e069" providerId="ADAL" clId="{F7E408A9-AF1E-439D-ABB8-F254F7A35711}" dt="2023-03-22T10:31:49.409" v="245" actId="20577"/>
        <pc:sldMkLst>
          <pc:docMk/>
          <pc:sldMk cId="3038893149" sldId="342"/>
        </pc:sldMkLst>
      </pc:sldChg>
      <pc:sldChg chg="modSp mod">
        <pc:chgData name="Theis Dencker" userId="536e538e-be71-485a-9f20-373eb518e069" providerId="ADAL" clId="{F7E408A9-AF1E-439D-ABB8-F254F7A35711}" dt="2023-03-22T10:25:46.979" v="182" actId="20577"/>
        <pc:sldMkLst>
          <pc:docMk/>
          <pc:sldMk cId="3838232777" sldId="343"/>
        </pc:sldMkLst>
        <pc:graphicFrameChg chg="modGraphic">
          <ac:chgData name="Theis Dencker" userId="536e538e-be71-485a-9f20-373eb518e069" providerId="ADAL" clId="{F7E408A9-AF1E-439D-ABB8-F254F7A35711}" dt="2023-03-22T10:25:03.772" v="173" actId="6549"/>
          <ac:graphicFrameMkLst>
            <pc:docMk/>
            <pc:sldMk cId="3838232777" sldId="343"/>
            <ac:graphicFrameMk id="3" creationId="{44266FD2-A3BB-A62C-F19B-8872DD6B115F}"/>
          </ac:graphicFrameMkLst>
        </pc:graphicFrameChg>
        <pc:graphicFrameChg chg="mod modGraphic">
          <ac:chgData name="Theis Dencker" userId="536e538e-be71-485a-9f20-373eb518e069" providerId="ADAL" clId="{F7E408A9-AF1E-439D-ABB8-F254F7A35711}" dt="2023-03-22T10:25:46.979" v="182" actId="20577"/>
          <ac:graphicFrameMkLst>
            <pc:docMk/>
            <pc:sldMk cId="3838232777" sldId="343"/>
            <ac:graphicFrameMk id="8" creationId="{54F9B4CF-2B57-1F01-EC10-5CD5BFB3D993}"/>
          </ac:graphicFrameMkLst>
        </pc:graphicFrameChg>
      </pc:sldChg>
      <pc:sldChg chg="modNotesTx">
        <pc:chgData name="Theis Dencker" userId="536e538e-be71-485a-9f20-373eb518e069" providerId="ADAL" clId="{F7E408A9-AF1E-439D-ABB8-F254F7A35711}" dt="2023-03-22T11:20:35.835" v="459" actId="20577"/>
        <pc:sldMkLst>
          <pc:docMk/>
          <pc:sldMk cId="176930422" sldId="344"/>
        </pc:sldMkLst>
      </pc:sldChg>
      <pc:sldChg chg="modSp mod modNotesTx">
        <pc:chgData name="Theis Dencker" userId="536e538e-be71-485a-9f20-373eb518e069" providerId="ADAL" clId="{F7E408A9-AF1E-439D-ABB8-F254F7A35711}" dt="2023-03-23T11:25:13.831" v="1979" actId="20577"/>
        <pc:sldMkLst>
          <pc:docMk/>
          <pc:sldMk cId="2683583042" sldId="358"/>
        </pc:sldMkLst>
        <pc:spChg chg="mod">
          <ac:chgData name="Theis Dencker" userId="536e538e-be71-485a-9f20-373eb518e069" providerId="ADAL" clId="{F7E408A9-AF1E-439D-ABB8-F254F7A35711}" dt="2023-03-23T11:24:52.021" v="1951" actId="20577"/>
          <ac:spMkLst>
            <pc:docMk/>
            <pc:sldMk cId="2683583042" sldId="358"/>
            <ac:spMk id="2" creationId="{00000000-0000-0000-0000-000000000000}"/>
          </ac:spMkLst>
        </pc:spChg>
        <pc:spChg chg="mod">
          <ac:chgData name="Theis Dencker" userId="536e538e-be71-485a-9f20-373eb518e069" providerId="ADAL" clId="{F7E408A9-AF1E-439D-ABB8-F254F7A35711}" dt="2023-03-23T11:23:09.902" v="1917" actId="20577"/>
          <ac:spMkLst>
            <pc:docMk/>
            <pc:sldMk cId="2683583042" sldId="358"/>
            <ac:spMk id="3" creationId="{00000000-0000-0000-0000-000000000000}"/>
          </ac:spMkLst>
        </pc:spChg>
        <pc:spChg chg="mod">
          <ac:chgData name="Theis Dencker" userId="536e538e-be71-485a-9f20-373eb518e069" providerId="ADAL" clId="{F7E408A9-AF1E-439D-ABB8-F254F7A35711}" dt="2023-03-23T11:25:13.831" v="1979" actId="20577"/>
          <ac:spMkLst>
            <pc:docMk/>
            <pc:sldMk cId="2683583042" sldId="358"/>
            <ac:spMk id="5" creationId="{0EBF9CE8-B487-4BC4-8790-DE9339007848}"/>
          </ac:spMkLst>
        </pc:spChg>
      </pc:sldChg>
      <pc:sldChg chg="del">
        <pc:chgData name="Theis Dencker" userId="536e538e-be71-485a-9f20-373eb518e069" providerId="ADAL" clId="{F7E408A9-AF1E-439D-ABB8-F254F7A35711}" dt="2023-03-22T12:21:10.981" v="460" actId="47"/>
        <pc:sldMkLst>
          <pc:docMk/>
          <pc:sldMk cId="1984560304" sldId="433"/>
        </pc:sldMkLst>
      </pc:sldChg>
      <pc:sldChg chg="modNotesTx">
        <pc:chgData name="Theis Dencker" userId="536e538e-be71-485a-9f20-373eb518e069" providerId="ADAL" clId="{F7E408A9-AF1E-439D-ABB8-F254F7A35711}" dt="2023-03-22T10:17:59.059" v="0" actId="6549"/>
        <pc:sldMkLst>
          <pc:docMk/>
          <pc:sldMk cId="2828735974" sldId="443"/>
        </pc:sldMkLst>
      </pc:sldChg>
      <pc:sldChg chg="modSp mod modNotesTx">
        <pc:chgData name="Theis Dencker" userId="536e538e-be71-485a-9f20-373eb518e069" providerId="ADAL" clId="{F7E408A9-AF1E-439D-ABB8-F254F7A35711}" dt="2023-03-22T12:58:11.928" v="508" actId="6549"/>
        <pc:sldMkLst>
          <pc:docMk/>
          <pc:sldMk cId="2486599087" sldId="445"/>
        </pc:sldMkLst>
        <pc:spChg chg="mod">
          <ac:chgData name="Theis Dencker" userId="536e538e-be71-485a-9f20-373eb518e069" providerId="ADAL" clId="{F7E408A9-AF1E-439D-ABB8-F254F7A35711}" dt="2023-03-22T12:22:53.392" v="463" actId="20577"/>
          <ac:spMkLst>
            <pc:docMk/>
            <pc:sldMk cId="2486599087" sldId="445"/>
            <ac:spMk id="3" creationId="{43125724-AB85-43DD-84D4-6C4678425416}"/>
          </ac:spMkLst>
        </pc:spChg>
      </pc:sldChg>
      <pc:sldChg chg="modSp mod">
        <pc:chgData name="Theis Dencker" userId="536e538e-be71-485a-9f20-373eb518e069" providerId="ADAL" clId="{F7E408A9-AF1E-439D-ABB8-F254F7A35711}" dt="2023-03-22T13:22:47.475" v="936" actId="20577"/>
        <pc:sldMkLst>
          <pc:docMk/>
          <pc:sldMk cId="3088065956" sldId="460"/>
        </pc:sldMkLst>
        <pc:spChg chg="mod">
          <ac:chgData name="Theis Dencker" userId="536e538e-be71-485a-9f20-373eb518e069" providerId="ADAL" clId="{F7E408A9-AF1E-439D-ABB8-F254F7A35711}" dt="2023-03-22T13:22:47.475" v="936" actId="20577"/>
          <ac:spMkLst>
            <pc:docMk/>
            <pc:sldMk cId="3088065956" sldId="460"/>
            <ac:spMk id="9" creationId="{B03ABC9C-56F7-4B34-B234-51B65771822C}"/>
          </ac:spMkLst>
        </pc:spChg>
      </pc:sldChg>
      <pc:sldChg chg="modSp mod modNotesTx">
        <pc:chgData name="Theis Dencker" userId="536e538e-be71-485a-9f20-373eb518e069" providerId="ADAL" clId="{F7E408A9-AF1E-439D-ABB8-F254F7A35711}" dt="2023-03-25T07:12:53.803" v="2634" actId="20577"/>
        <pc:sldMkLst>
          <pc:docMk/>
          <pc:sldMk cId="1234056264" sldId="467"/>
        </pc:sldMkLst>
        <pc:spChg chg="mod">
          <ac:chgData name="Theis Dencker" userId="536e538e-be71-485a-9f20-373eb518e069" providerId="ADAL" clId="{F7E408A9-AF1E-439D-ABB8-F254F7A35711}" dt="2023-03-22T13:09:58.016" v="710" actId="20577"/>
          <ac:spMkLst>
            <pc:docMk/>
            <pc:sldMk cId="1234056264" sldId="467"/>
            <ac:spMk id="3" creationId="{13FDB0EE-8634-4511-8EF5-5F7A4D9773DD}"/>
          </ac:spMkLst>
        </pc:spChg>
        <pc:spChg chg="mod">
          <ac:chgData name="Theis Dencker" userId="536e538e-be71-485a-9f20-373eb518e069" providerId="ADAL" clId="{F7E408A9-AF1E-439D-ABB8-F254F7A35711}" dt="2023-03-22T13:11:30.182" v="784" actId="20577"/>
          <ac:spMkLst>
            <pc:docMk/>
            <pc:sldMk cId="1234056264" sldId="467"/>
            <ac:spMk id="7" creationId="{8512AB4A-DDDE-4B1F-AF49-BCE21EFB142B}"/>
          </ac:spMkLst>
        </pc:spChg>
        <pc:spChg chg="mod">
          <ac:chgData name="Theis Dencker" userId="536e538e-be71-485a-9f20-373eb518e069" providerId="ADAL" clId="{F7E408A9-AF1E-439D-ABB8-F254F7A35711}" dt="2023-03-25T07:12:02.024" v="2561" actId="20577"/>
          <ac:spMkLst>
            <pc:docMk/>
            <pc:sldMk cId="1234056264" sldId="467"/>
            <ac:spMk id="10" creationId="{01EE6495-F518-BCD3-A00E-D6E55EE33DEC}"/>
          </ac:spMkLst>
        </pc:spChg>
        <pc:graphicFrameChg chg="modGraphic">
          <ac:chgData name="Theis Dencker" userId="536e538e-be71-485a-9f20-373eb518e069" providerId="ADAL" clId="{F7E408A9-AF1E-439D-ABB8-F254F7A35711}" dt="2023-03-25T07:12:53.803" v="2634" actId="20577"/>
          <ac:graphicFrameMkLst>
            <pc:docMk/>
            <pc:sldMk cId="1234056264" sldId="467"/>
            <ac:graphicFrameMk id="2" creationId="{2717950A-D9CC-58C0-DFA7-4FE910A950D5}"/>
          </ac:graphicFrameMkLst>
        </pc:graphicFrameChg>
      </pc:sldChg>
      <pc:sldChg chg="modSp mod modNotesTx">
        <pc:chgData name="Theis Dencker" userId="536e538e-be71-485a-9f20-373eb518e069" providerId="ADAL" clId="{F7E408A9-AF1E-439D-ABB8-F254F7A35711}" dt="2023-03-25T16:45:54.180" v="2771" actId="20577"/>
        <pc:sldMkLst>
          <pc:docMk/>
          <pc:sldMk cId="1281463105" sldId="483"/>
        </pc:sldMkLst>
        <pc:spChg chg="mod">
          <ac:chgData name="Theis Dencker" userId="536e538e-be71-485a-9f20-373eb518e069" providerId="ADAL" clId="{F7E408A9-AF1E-439D-ABB8-F254F7A35711}" dt="2023-03-23T10:11:33.961" v="1238" actId="20577"/>
          <ac:spMkLst>
            <pc:docMk/>
            <pc:sldMk cId="1281463105" sldId="483"/>
            <ac:spMk id="4" creationId="{0061B82D-62C8-FD3D-97F5-CDC1A8826F0A}"/>
          </ac:spMkLst>
        </pc:spChg>
        <pc:spChg chg="mod">
          <ac:chgData name="Theis Dencker" userId="536e538e-be71-485a-9f20-373eb518e069" providerId="ADAL" clId="{F7E408A9-AF1E-439D-ABB8-F254F7A35711}" dt="2023-03-23T10:18:28.270" v="1278" actId="6549"/>
          <ac:spMkLst>
            <pc:docMk/>
            <pc:sldMk cId="1281463105" sldId="483"/>
            <ac:spMk id="9" creationId="{76097D35-C38E-4755-97B6-5AFF7F9FF54C}"/>
          </ac:spMkLst>
        </pc:spChg>
        <pc:spChg chg="mod">
          <ac:chgData name="Theis Dencker" userId="536e538e-be71-485a-9f20-373eb518e069" providerId="ADAL" clId="{F7E408A9-AF1E-439D-ABB8-F254F7A35711}" dt="2023-03-23T10:18:21.220" v="1277" actId="20577"/>
          <ac:spMkLst>
            <pc:docMk/>
            <pc:sldMk cId="1281463105" sldId="483"/>
            <ac:spMk id="11" creationId="{C43D82DC-3143-4251-B003-453D1DFBBE61}"/>
          </ac:spMkLst>
        </pc:spChg>
      </pc:sldChg>
      <pc:sldChg chg="modSp modNotesTx">
        <pc:chgData name="Theis Dencker" userId="536e538e-be71-485a-9f20-373eb518e069" providerId="ADAL" clId="{F7E408A9-AF1E-439D-ABB8-F254F7A35711}" dt="2023-03-25T16:40:09.222" v="2706" actId="313"/>
        <pc:sldMkLst>
          <pc:docMk/>
          <pc:sldMk cId="4070602936" sldId="485"/>
        </pc:sldMkLst>
        <pc:spChg chg="mod">
          <ac:chgData name="Theis Dencker" userId="536e538e-be71-485a-9f20-373eb518e069" providerId="ADAL" clId="{F7E408A9-AF1E-439D-ABB8-F254F7A35711}" dt="2023-03-25T16:40:09.222" v="2706" actId="313"/>
          <ac:spMkLst>
            <pc:docMk/>
            <pc:sldMk cId="4070602936" sldId="485"/>
            <ac:spMk id="14" creationId="{100199FE-C202-F195-9D9E-DB48215022AA}"/>
          </ac:spMkLst>
        </pc:spChg>
      </pc:sldChg>
      <pc:sldChg chg="modAnim">
        <pc:chgData name="Theis Dencker" userId="536e538e-be71-485a-9f20-373eb518e069" providerId="ADAL" clId="{F7E408A9-AF1E-439D-ABB8-F254F7A35711}" dt="2023-03-22T13:05:00.380" v="576"/>
        <pc:sldMkLst>
          <pc:docMk/>
          <pc:sldMk cId="2102418501" sldId="492"/>
        </pc:sldMkLst>
      </pc:sldChg>
      <pc:sldChg chg="delSp modSp mod delAnim modNotesTx">
        <pc:chgData name="Theis Dencker" userId="536e538e-be71-485a-9f20-373eb518e069" providerId="ADAL" clId="{F7E408A9-AF1E-439D-ABB8-F254F7A35711}" dt="2023-03-27T08:07:23.603" v="2885"/>
        <pc:sldMkLst>
          <pc:docMk/>
          <pc:sldMk cId="3492104972" sldId="499"/>
        </pc:sldMkLst>
        <pc:spChg chg="mod">
          <ac:chgData name="Theis Dencker" userId="536e538e-be71-485a-9f20-373eb518e069" providerId="ADAL" clId="{F7E408A9-AF1E-439D-ABB8-F254F7A35711}" dt="2023-03-27T08:07:23.603" v="2885"/>
          <ac:spMkLst>
            <pc:docMk/>
            <pc:sldMk cId="3492104972" sldId="499"/>
            <ac:spMk id="5" creationId="{CD9D64CA-5A14-4CC0-A705-D52314A63A08}"/>
          </ac:spMkLst>
        </pc:spChg>
        <pc:spChg chg="mod">
          <ac:chgData name="Theis Dencker" userId="536e538e-be71-485a-9f20-373eb518e069" providerId="ADAL" clId="{F7E408A9-AF1E-439D-ABB8-F254F7A35711}" dt="2023-03-25T07:13:43.425" v="2674" actId="20577"/>
          <ac:spMkLst>
            <pc:docMk/>
            <pc:sldMk cId="3492104972" sldId="499"/>
            <ac:spMk id="7" creationId="{1D1C32BA-93A9-4D58-A4F7-24EB7E40FEBC}"/>
          </ac:spMkLst>
        </pc:spChg>
        <pc:spChg chg="del">
          <ac:chgData name="Theis Dencker" userId="536e538e-be71-485a-9f20-373eb518e069" providerId="ADAL" clId="{F7E408A9-AF1E-439D-ABB8-F254F7A35711}" dt="2023-03-27T08:05:55.496" v="2868" actId="478"/>
          <ac:spMkLst>
            <pc:docMk/>
            <pc:sldMk cId="3492104972" sldId="499"/>
            <ac:spMk id="11" creationId="{2B96D251-76C3-8677-49E0-9EB356B28130}"/>
          </ac:spMkLst>
        </pc:spChg>
        <pc:spChg chg="del">
          <ac:chgData name="Theis Dencker" userId="536e538e-be71-485a-9f20-373eb518e069" providerId="ADAL" clId="{F7E408A9-AF1E-439D-ABB8-F254F7A35711}" dt="2023-03-27T08:05:57.836" v="2869" actId="478"/>
          <ac:spMkLst>
            <pc:docMk/>
            <pc:sldMk cId="3492104972" sldId="499"/>
            <ac:spMk id="12" creationId="{BE51C9F8-828D-257E-7CFE-3EECBB310480}"/>
          </ac:spMkLst>
        </pc:spChg>
        <pc:spChg chg="del">
          <ac:chgData name="Theis Dencker" userId="536e538e-be71-485a-9f20-373eb518e069" providerId="ADAL" clId="{F7E408A9-AF1E-439D-ABB8-F254F7A35711}" dt="2023-03-27T08:06:05.228" v="2871" actId="478"/>
          <ac:spMkLst>
            <pc:docMk/>
            <pc:sldMk cId="3492104972" sldId="499"/>
            <ac:spMk id="13" creationId="{5BB41FCC-A534-1563-73F4-B74AA1D4E322}"/>
          </ac:spMkLst>
        </pc:spChg>
        <pc:spChg chg="del">
          <ac:chgData name="Theis Dencker" userId="536e538e-be71-485a-9f20-373eb518e069" providerId="ADAL" clId="{F7E408A9-AF1E-439D-ABB8-F254F7A35711}" dt="2023-03-27T08:06:10.541" v="2872" actId="478"/>
          <ac:spMkLst>
            <pc:docMk/>
            <pc:sldMk cId="3492104972" sldId="499"/>
            <ac:spMk id="15" creationId="{0BC8E549-80B3-3A8A-2720-AFF95CCB33D3}"/>
          </ac:spMkLst>
        </pc:spChg>
        <pc:spChg chg="del">
          <ac:chgData name="Theis Dencker" userId="536e538e-be71-485a-9f20-373eb518e069" providerId="ADAL" clId="{F7E408A9-AF1E-439D-ABB8-F254F7A35711}" dt="2023-03-27T08:06:01.769" v="2870" actId="478"/>
          <ac:spMkLst>
            <pc:docMk/>
            <pc:sldMk cId="3492104972" sldId="499"/>
            <ac:spMk id="16" creationId="{F980BF39-8EF0-1726-C7BA-2502885EBB6D}"/>
          </ac:spMkLst>
        </pc:spChg>
        <pc:cxnChg chg="del">
          <ac:chgData name="Theis Dencker" userId="536e538e-be71-485a-9f20-373eb518e069" providerId="ADAL" clId="{F7E408A9-AF1E-439D-ABB8-F254F7A35711}" dt="2023-03-27T08:06:35.079" v="2875" actId="478"/>
          <ac:cxnSpMkLst>
            <pc:docMk/>
            <pc:sldMk cId="3492104972" sldId="499"/>
            <ac:cxnSpMk id="21" creationId="{E09F637D-786D-94C7-F62D-6923592ED952}"/>
          </ac:cxnSpMkLst>
        </pc:cxnChg>
        <pc:cxnChg chg="del">
          <ac:chgData name="Theis Dencker" userId="536e538e-be71-485a-9f20-373eb518e069" providerId="ADAL" clId="{F7E408A9-AF1E-439D-ABB8-F254F7A35711}" dt="2023-03-27T08:06:36.986" v="2876" actId="478"/>
          <ac:cxnSpMkLst>
            <pc:docMk/>
            <pc:sldMk cId="3492104972" sldId="499"/>
            <ac:cxnSpMk id="22" creationId="{5954E6EA-F055-200C-945A-56BE9E5A6BD2}"/>
          </ac:cxnSpMkLst>
        </pc:cxnChg>
        <pc:cxnChg chg="del">
          <ac:chgData name="Theis Dencker" userId="536e538e-be71-485a-9f20-373eb518e069" providerId="ADAL" clId="{F7E408A9-AF1E-439D-ABB8-F254F7A35711}" dt="2023-03-27T08:06:29.140" v="2873" actId="478"/>
          <ac:cxnSpMkLst>
            <pc:docMk/>
            <pc:sldMk cId="3492104972" sldId="499"/>
            <ac:cxnSpMk id="24" creationId="{21F5139E-A963-A9D5-987F-D60E96284588}"/>
          </ac:cxnSpMkLst>
        </pc:cxnChg>
        <pc:cxnChg chg="del">
          <ac:chgData name="Theis Dencker" userId="536e538e-be71-485a-9f20-373eb518e069" providerId="ADAL" clId="{F7E408A9-AF1E-439D-ABB8-F254F7A35711}" dt="2023-03-27T08:06:32.562" v="2874" actId="478"/>
          <ac:cxnSpMkLst>
            <pc:docMk/>
            <pc:sldMk cId="3492104972" sldId="499"/>
            <ac:cxnSpMk id="26" creationId="{65AF6B89-8C03-0D63-4857-C7D78F671540}"/>
          </ac:cxnSpMkLst>
        </pc:cxnChg>
        <pc:cxnChg chg="del">
          <ac:chgData name="Theis Dencker" userId="536e538e-be71-485a-9f20-373eb518e069" providerId="ADAL" clId="{F7E408A9-AF1E-439D-ABB8-F254F7A35711}" dt="2023-03-27T08:06:39.296" v="2877" actId="478"/>
          <ac:cxnSpMkLst>
            <pc:docMk/>
            <pc:sldMk cId="3492104972" sldId="499"/>
            <ac:cxnSpMk id="30" creationId="{C3D014FA-95F8-EE47-2CAB-6D3049F50485}"/>
          </ac:cxnSpMkLst>
        </pc:cxnChg>
        <pc:cxnChg chg="del">
          <ac:chgData name="Theis Dencker" userId="536e538e-be71-485a-9f20-373eb518e069" providerId="ADAL" clId="{F7E408A9-AF1E-439D-ABB8-F254F7A35711}" dt="2023-03-27T08:06:41.292" v="2878" actId="478"/>
          <ac:cxnSpMkLst>
            <pc:docMk/>
            <pc:sldMk cId="3492104972" sldId="499"/>
            <ac:cxnSpMk id="32" creationId="{1299E705-497C-EEF1-A46E-8CD4870ABCA8}"/>
          </ac:cxnSpMkLst>
        </pc:cxnChg>
        <pc:cxnChg chg="del">
          <ac:chgData name="Theis Dencker" userId="536e538e-be71-485a-9f20-373eb518e069" providerId="ADAL" clId="{F7E408A9-AF1E-439D-ABB8-F254F7A35711}" dt="2023-03-27T08:06:43.589" v="2879" actId="478"/>
          <ac:cxnSpMkLst>
            <pc:docMk/>
            <pc:sldMk cId="3492104972" sldId="499"/>
            <ac:cxnSpMk id="34" creationId="{3E87E550-6994-3353-CD53-F5A7BEA1FB97}"/>
          </ac:cxnSpMkLst>
        </pc:cxnChg>
      </pc:sldChg>
      <pc:sldChg chg="modSp mod">
        <pc:chgData name="Theis Dencker" userId="536e538e-be71-485a-9f20-373eb518e069" providerId="ADAL" clId="{F7E408A9-AF1E-439D-ABB8-F254F7A35711}" dt="2023-03-22T13:14:06.248" v="844" actId="242"/>
        <pc:sldMkLst>
          <pc:docMk/>
          <pc:sldMk cId="559390016" sldId="501"/>
        </pc:sldMkLst>
        <pc:spChg chg="mod">
          <ac:chgData name="Theis Dencker" userId="536e538e-be71-485a-9f20-373eb518e069" providerId="ADAL" clId="{F7E408A9-AF1E-439D-ABB8-F254F7A35711}" dt="2023-03-22T13:14:06.248" v="844" actId="242"/>
          <ac:spMkLst>
            <pc:docMk/>
            <pc:sldMk cId="559390016" sldId="501"/>
            <ac:spMk id="3" creationId="{91F49EFC-6957-4697-BA2B-141A5D2D6D05}"/>
          </ac:spMkLst>
        </pc:spChg>
      </pc:sldChg>
      <pc:sldChg chg="modSp mod modNotesTx">
        <pc:chgData name="Theis Dencker" userId="536e538e-be71-485a-9f20-373eb518e069" providerId="ADAL" clId="{F7E408A9-AF1E-439D-ABB8-F254F7A35711}" dt="2023-03-25T07:15:01.134" v="2686" actId="20577"/>
        <pc:sldMkLst>
          <pc:docMk/>
          <pc:sldMk cId="334086036" sldId="502"/>
        </pc:sldMkLst>
        <pc:spChg chg="mod">
          <ac:chgData name="Theis Dencker" userId="536e538e-be71-485a-9f20-373eb518e069" providerId="ADAL" clId="{F7E408A9-AF1E-439D-ABB8-F254F7A35711}" dt="2023-03-25T07:14:52.880" v="2685" actId="20577"/>
          <ac:spMkLst>
            <pc:docMk/>
            <pc:sldMk cId="334086036" sldId="502"/>
            <ac:spMk id="3" creationId="{F7B8012A-F44F-4C72-ADA2-BE394832695E}"/>
          </ac:spMkLst>
        </pc:spChg>
      </pc:sldChg>
      <pc:sldChg chg="modSp mod">
        <pc:chgData name="Theis Dencker" userId="536e538e-be71-485a-9f20-373eb518e069" providerId="ADAL" clId="{F7E408A9-AF1E-439D-ABB8-F254F7A35711}" dt="2023-03-27T08:10:49.388" v="2911" actId="20577"/>
        <pc:sldMkLst>
          <pc:docMk/>
          <pc:sldMk cId="838111452" sldId="511"/>
        </pc:sldMkLst>
        <pc:spChg chg="mod">
          <ac:chgData name="Theis Dencker" userId="536e538e-be71-485a-9f20-373eb518e069" providerId="ADAL" clId="{F7E408A9-AF1E-439D-ABB8-F254F7A35711}" dt="2023-03-27T08:10:49.388" v="2911" actId="20577"/>
          <ac:spMkLst>
            <pc:docMk/>
            <pc:sldMk cId="838111452" sldId="511"/>
            <ac:spMk id="2" creationId="{E2849E0A-3E44-4E06-B124-21FE8546D150}"/>
          </ac:spMkLst>
        </pc:spChg>
      </pc:sldChg>
      <pc:sldChg chg="modSp mod">
        <pc:chgData name="Theis Dencker" userId="536e538e-be71-485a-9f20-373eb518e069" providerId="ADAL" clId="{F7E408A9-AF1E-439D-ABB8-F254F7A35711}" dt="2023-03-22T13:04:03.815" v="574" actId="20577"/>
        <pc:sldMkLst>
          <pc:docMk/>
          <pc:sldMk cId="515309147" sldId="512"/>
        </pc:sldMkLst>
        <pc:spChg chg="mod">
          <ac:chgData name="Theis Dencker" userId="536e538e-be71-485a-9f20-373eb518e069" providerId="ADAL" clId="{F7E408A9-AF1E-439D-ABB8-F254F7A35711}" dt="2023-03-22T13:04:03.815" v="574" actId="20577"/>
          <ac:spMkLst>
            <pc:docMk/>
            <pc:sldMk cId="515309147" sldId="512"/>
            <ac:spMk id="8" creationId="{00DD8997-0289-4701-A2A9-87ABF935ED25}"/>
          </ac:spMkLst>
        </pc:spChg>
      </pc:sldChg>
      <pc:sldChg chg="modSp mod">
        <pc:chgData name="Theis Dencker" userId="536e538e-be71-485a-9f20-373eb518e069" providerId="ADAL" clId="{F7E408A9-AF1E-439D-ABB8-F254F7A35711}" dt="2023-03-22T12:59:02.805" v="542" actId="20577"/>
        <pc:sldMkLst>
          <pc:docMk/>
          <pc:sldMk cId="3120630077" sldId="517"/>
        </pc:sldMkLst>
        <pc:spChg chg="mod">
          <ac:chgData name="Theis Dencker" userId="536e538e-be71-485a-9f20-373eb518e069" providerId="ADAL" clId="{F7E408A9-AF1E-439D-ABB8-F254F7A35711}" dt="2023-03-22T12:59:02.805" v="542" actId="20577"/>
          <ac:spMkLst>
            <pc:docMk/>
            <pc:sldMk cId="3120630077" sldId="517"/>
            <ac:spMk id="9" creationId="{69D5FBC5-1E70-4885-A642-2E6C3E70C1D6}"/>
          </ac:spMkLst>
        </pc:spChg>
      </pc:sldChg>
      <pc:sldChg chg="modSp mod">
        <pc:chgData name="Theis Dencker" userId="536e538e-be71-485a-9f20-373eb518e069" providerId="ADAL" clId="{F7E408A9-AF1E-439D-ABB8-F254F7A35711}" dt="2023-03-27T08:35:13.126" v="3209" actId="20577"/>
        <pc:sldMkLst>
          <pc:docMk/>
          <pc:sldMk cId="3860407197" sldId="523"/>
        </pc:sldMkLst>
        <pc:spChg chg="mod">
          <ac:chgData name="Theis Dencker" userId="536e538e-be71-485a-9f20-373eb518e069" providerId="ADAL" clId="{F7E408A9-AF1E-439D-ABB8-F254F7A35711}" dt="2023-03-27T08:35:13.126" v="3209" actId="20577"/>
          <ac:spMkLst>
            <pc:docMk/>
            <pc:sldMk cId="3860407197" sldId="523"/>
            <ac:spMk id="3" creationId="{54FC1ABE-BF2B-45FF-AA9D-862DC33A2646}"/>
          </ac:spMkLst>
        </pc:spChg>
      </pc:sldChg>
      <pc:sldChg chg="modSp mod modNotesTx">
        <pc:chgData name="Theis Dencker" userId="536e538e-be71-485a-9f20-373eb518e069" providerId="ADAL" clId="{F7E408A9-AF1E-439D-ABB8-F254F7A35711}" dt="2023-03-25T16:52:16.039" v="2822" actId="20577"/>
        <pc:sldMkLst>
          <pc:docMk/>
          <pc:sldMk cId="1638386272" sldId="528"/>
        </pc:sldMkLst>
        <pc:spChg chg="mod">
          <ac:chgData name="Theis Dencker" userId="536e538e-be71-485a-9f20-373eb518e069" providerId="ADAL" clId="{F7E408A9-AF1E-439D-ABB8-F254F7A35711}" dt="2023-03-25T16:50:30.696" v="2783" actId="20577"/>
          <ac:spMkLst>
            <pc:docMk/>
            <pc:sldMk cId="1638386272" sldId="528"/>
            <ac:spMk id="10" creationId="{D337C452-72C2-4003-97CB-878CB8EFCB7E}"/>
          </ac:spMkLst>
        </pc:spChg>
        <pc:picChg chg="mod">
          <ac:chgData name="Theis Dencker" userId="536e538e-be71-485a-9f20-373eb518e069" providerId="ADAL" clId="{F7E408A9-AF1E-439D-ABB8-F254F7A35711}" dt="2023-03-23T10:36:17.307" v="1790" actId="1035"/>
          <ac:picMkLst>
            <pc:docMk/>
            <pc:sldMk cId="1638386272" sldId="528"/>
            <ac:picMk id="2" creationId="{F4A1D53C-1D15-3263-FE45-3FCBFC23F4CF}"/>
          </ac:picMkLst>
        </pc:picChg>
      </pc:sldChg>
      <pc:sldChg chg="modSp modAnim">
        <pc:chgData name="Theis Dencker" userId="536e538e-be71-485a-9f20-373eb518e069" providerId="ADAL" clId="{F7E408A9-AF1E-439D-ABB8-F254F7A35711}" dt="2023-03-27T08:28:03.099" v="3127" actId="20577"/>
        <pc:sldMkLst>
          <pc:docMk/>
          <pc:sldMk cId="1068889272" sldId="541"/>
        </pc:sldMkLst>
        <pc:spChg chg="mod">
          <ac:chgData name="Theis Dencker" userId="536e538e-be71-485a-9f20-373eb518e069" providerId="ADAL" clId="{F7E408A9-AF1E-439D-ABB8-F254F7A35711}" dt="2023-03-27T08:28:03.099" v="3127" actId="20577"/>
          <ac:spMkLst>
            <pc:docMk/>
            <pc:sldMk cId="1068889272" sldId="541"/>
            <ac:spMk id="3" creationId="{A812EEF1-0366-448A-A21F-688E34C6E0CB}"/>
          </ac:spMkLst>
        </pc:spChg>
      </pc:sldChg>
      <pc:sldChg chg="modSp mod">
        <pc:chgData name="Theis Dencker" userId="536e538e-be71-485a-9f20-373eb518e069" providerId="ADAL" clId="{F7E408A9-AF1E-439D-ABB8-F254F7A35711}" dt="2023-03-23T12:03:27.513" v="2467" actId="20577"/>
        <pc:sldMkLst>
          <pc:docMk/>
          <pc:sldMk cId="402150139" sldId="548"/>
        </pc:sldMkLst>
        <pc:spChg chg="mod">
          <ac:chgData name="Theis Dencker" userId="536e538e-be71-485a-9f20-373eb518e069" providerId="ADAL" clId="{F7E408A9-AF1E-439D-ABB8-F254F7A35711}" dt="2023-03-23T12:03:27.513" v="2467" actId="20577"/>
          <ac:spMkLst>
            <pc:docMk/>
            <pc:sldMk cId="402150139" sldId="548"/>
            <ac:spMk id="2" creationId="{8EE6AF44-3887-4355-8266-1918C50AF6A3}"/>
          </ac:spMkLst>
        </pc:spChg>
      </pc:sldChg>
      <pc:sldChg chg="modSp mod">
        <pc:chgData name="Theis Dencker" userId="536e538e-be71-485a-9f20-373eb518e069" providerId="ADAL" clId="{F7E408A9-AF1E-439D-ABB8-F254F7A35711}" dt="2023-03-27T08:15:13.857" v="2912" actId="20577"/>
        <pc:sldMkLst>
          <pc:docMk/>
          <pc:sldMk cId="2791805258" sldId="595"/>
        </pc:sldMkLst>
        <pc:spChg chg="mod">
          <ac:chgData name="Theis Dencker" userId="536e538e-be71-485a-9f20-373eb518e069" providerId="ADAL" clId="{F7E408A9-AF1E-439D-ABB8-F254F7A35711}" dt="2023-03-27T08:15:13.857" v="2912" actId="20577"/>
          <ac:spMkLst>
            <pc:docMk/>
            <pc:sldMk cId="2791805258" sldId="595"/>
            <ac:spMk id="3" creationId="{F7B8012A-F44F-4C72-ADA2-BE394832695E}"/>
          </ac:spMkLst>
        </pc:spChg>
      </pc:sldChg>
      <pc:sldChg chg="modSp mod">
        <pc:chgData name="Theis Dencker" userId="536e538e-be71-485a-9f20-373eb518e069" providerId="ADAL" clId="{F7E408A9-AF1E-439D-ABB8-F254F7A35711}" dt="2023-03-27T08:07:18.851" v="2884"/>
        <pc:sldMkLst>
          <pc:docMk/>
          <pc:sldMk cId="4253102589" sldId="599"/>
        </pc:sldMkLst>
        <pc:spChg chg="mod">
          <ac:chgData name="Theis Dencker" userId="536e538e-be71-485a-9f20-373eb518e069" providerId="ADAL" clId="{F7E408A9-AF1E-439D-ABB8-F254F7A35711}" dt="2023-03-27T08:07:18.851" v="2884"/>
          <ac:spMkLst>
            <pc:docMk/>
            <pc:sldMk cId="4253102589" sldId="599"/>
            <ac:spMk id="5" creationId="{0E0FC866-0EB8-4F8F-A6C0-9FCE40F93972}"/>
          </ac:spMkLst>
        </pc:spChg>
        <pc:spChg chg="mod">
          <ac:chgData name="Theis Dencker" userId="536e538e-be71-485a-9f20-373eb518e069" providerId="ADAL" clId="{F7E408A9-AF1E-439D-ABB8-F254F7A35711}" dt="2023-03-25T07:12:28.789" v="2586" actId="20577"/>
          <ac:spMkLst>
            <pc:docMk/>
            <pc:sldMk cId="4253102589" sldId="599"/>
            <ac:spMk id="7" creationId="{66442AA0-C1C7-411F-ABA2-28E7DD3E8022}"/>
          </ac:spMkLst>
        </pc:spChg>
        <pc:spChg chg="mod">
          <ac:chgData name="Theis Dencker" userId="536e538e-be71-485a-9f20-373eb518e069" providerId="ADAL" clId="{F7E408A9-AF1E-439D-ABB8-F254F7A35711}" dt="2023-03-25T07:13:36.777" v="2670" actId="20577"/>
          <ac:spMkLst>
            <pc:docMk/>
            <pc:sldMk cId="4253102589" sldId="599"/>
            <ac:spMk id="8" creationId="{622ACD6B-EF6A-489A-9220-EE02B0249376}"/>
          </ac:spMkLst>
        </pc:spChg>
      </pc:sldChg>
      <pc:sldChg chg="modNotesTx">
        <pc:chgData name="Theis Dencker" userId="536e538e-be71-485a-9f20-373eb518e069" providerId="ADAL" clId="{F7E408A9-AF1E-439D-ABB8-F254F7A35711}" dt="2023-03-27T08:27:11.606" v="3104" actId="20577"/>
        <pc:sldMkLst>
          <pc:docMk/>
          <pc:sldMk cId="1261545979" sldId="601"/>
        </pc:sldMkLst>
      </pc:sldChg>
      <pc:sldChg chg="modSp mod">
        <pc:chgData name="Theis Dencker" userId="536e538e-be71-485a-9f20-373eb518e069" providerId="ADAL" clId="{F7E408A9-AF1E-439D-ABB8-F254F7A35711}" dt="2023-03-23T09:55:56.690" v="1197" actId="14100"/>
        <pc:sldMkLst>
          <pc:docMk/>
          <pc:sldMk cId="323621742" sldId="608"/>
        </pc:sldMkLst>
        <pc:spChg chg="mod">
          <ac:chgData name="Theis Dencker" userId="536e538e-be71-485a-9f20-373eb518e069" providerId="ADAL" clId="{F7E408A9-AF1E-439D-ABB8-F254F7A35711}" dt="2023-03-23T09:55:11.226" v="1188" actId="21"/>
          <ac:spMkLst>
            <pc:docMk/>
            <pc:sldMk cId="323621742" sldId="608"/>
            <ac:spMk id="2" creationId="{AE18C319-3DDB-4A03-8B53-3DCD6D815339}"/>
          </ac:spMkLst>
        </pc:spChg>
        <pc:picChg chg="mod">
          <ac:chgData name="Theis Dencker" userId="536e538e-be71-485a-9f20-373eb518e069" providerId="ADAL" clId="{F7E408A9-AF1E-439D-ABB8-F254F7A35711}" dt="2023-03-23T09:55:56.690" v="1197" actId="14100"/>
          <ac:picMkLst>
            <pc:docMk/>
            <pc:sldMk cId="323621742" sldId="608"/>
            <ac:picMk id="8" creationId="{E9DBFE04-F882-4117-AF6D-17766F545006}"/>
          </ac:picMkLst>
        </pc:picChg>
      </pc:sldChg>
      <pc:sldChg chg="modNotesTx">
        <pc:chgData name="Theis Dencker" userId="536e538e-be71-485a-9f20-373eb518e069" providerId="ADAL" clId="{F7E408A9-AF1E-439D-ABB8-F254F7A35711}" dt="2023-03-23T12:47:51.737" v="2529" actId="6549"/>
        <pc:sldMkLst>
          <pc:docMk/>
          <pc:sldMk cId="1164086640" sldId="621"/>
        </pc:sldMkLst>
      </pc:sldChg>
      <pc:sldChg chg="modSp mod">
        <pc:chgData name="Theis Dencker" userId="536e538e-be71-485a-9f20-373eb518e069" providerId="ADAL" clId="{F7E408A9-AF1E-439D-ABB8-F254F7A35711}" dt="2023-03-25T16:42:08.848" v="2735" actId="115"/>
        <pc:sldMkLst>
          <pc:docMk/>
          <pc:sldMk cId="3791792954" sldId="625"/>
        </pc:sldMkLst>
        <pc:spChg chg="mod">
          <ac:chgData name="Theis Dencker" userId="536e538e-be71-485a-9f20-373eb518e069" providerId="ADAL" clId="{F7E408A9-AF1E-439D-ABB8-F254F7A35711}" dt="2023-03-25T16:41:22.930" v="2724" actId="14100"/>
          <ac:spMkLst>
            <pc:docMk/>
            <pc:sldMk cId="3791792954" sldId="625"/>
            <ac:spMk id="2" creationId="{E11E088B-9660-4C84-8851-C214CE961037}"/>
          </ac:spMkLst>
        </pc:spChg>
        <pc:spChg chg="mod">
          <ac:chgData name="Theis Dencker" userId="536e538e-be71-485a-9f20-373eb518e069" providerId="ADAL" clId="{F7E408A9-AF1E-439D-ABB8-F254F7A35711}" dt="2023-03-25T16:42:08.848" v="2735" actId="115"/>
          <ac:spMkLst>
            <pc:docMk/>
            <pc:sldMk cId="3791792954" sldId="625"/>
            <ac:spMk id="3" creationId="{7093BBD7-CA1A-43CE-82C5-63062998F5E9}"/>
          </ac:spMkLst>
        </pc:spChg>
      </pc:sldChg>
      <pc:sldChg chg="modSp mod modAnim modNotesTx">
        <pc:chgData name="Theis Dencker" userId="536e538e-be71-485a-9f20-373eb518e069" providerId="ADAL" clId="{F7E408A9-AF1E-439D-ABB8-F254F7A35711}" dt="2023-03-25T16:48:53.340" v="2778" actId="6549"/>
        <pc:sldMkLst>
          <pc:docMk/>
          <pc:sldMk cId="2464079548" sldId="626"/>
        </pc:sldMkLst>
        <pc:spChg chg="mod">
          <ac:chgData name="Theis Dencker" userId="536e538e-be71-485a-9f20-373eb518e069" providerId="ADAL" clId="{F7E408A9-AF1E-439D-ABB8-F254F7A35711}" dt="2023-03-23T10:18:37.928" v="1279"/>
          <ac:spMkLst>
            <pc:docMk/>
            <pc:sldMk cId="2464079548" sldId="626"/>
            <ac:spMk id="11" creationId="{C43D82DC-3143-4251-B003-453D1DFBBE61}"/>
          </ac:spMkLst>
        </pc:spChg>
        <pc:spChg chg="mod">
          <ac:chgData name="Theis Dencker" userId="536e538e-be71-485a-9f20-373eb518e069" providerId="ADAL" clId="{F7E408A9-AF1E-439D-ABB8-F254F7A35711}" dt="2023-03-23T10:13:01.442" v="1244" actId="1036"/>
          <ac:spMkLst>
            <pc:docMk/>
            <pc:sldMk cId="2464079548" sldId="626"/>
            <ac:spMk id="17" creationId="{2F05D92B-BDAB-4D50-9A6C-F209FA5604B6}"/>
          </ac:spMkLst>
        </pc:spChg>
        <pc:spChg chg="mod">
          <ac:chgData name="Theis Dencker" userId="536e538e-be71-485a-9f20-373eb518e069" providerId="ADAL" clId="{F7E408A9-AF1E-439D-ABB8-F254F7A35711}" dt="2023-03-25T16:47:01.001" v="2774" actId="20577"/>
          <ac:spMkLst>
            <pc:docMk/>
            <pc:sldMk cId="2464079548" sldId="626"/>
            <ac:spMk id="21" creationId="{02124B74-B46D-43F1-BF2B-606B9FD28D39}"/>
          </ac:spMkLst>
        </pc:spChg>
        <pc:spChg chg="mod">
          <ac:chgData name="Theis Dencker" userId="536e538e-be71-485a-9f20-373eb518e069" providerId="ADAL" clId="{F7E408A9-AF1E-439D-ABB8-F254F7A35711}" dt="2023-03-25T16:48:53.340" v="2778" actId="6549"/>
          <ac:spMkLst>
            <pc:docMk/>
            <pc:sldMk cId="2464079548" sldId="626"/>
            <ac:spMk id="22" creationId="{DFBCBCB5-9B5E-4AA0-8662-44C0B0712391}"/>
          </ac:spMkLst>
        </pc:spChg>
      </pc:sldChg>
      <pc:sldChg chg="modSp mod">
        <pc:chgData name="Theis Dencker" userId="536e538e-be71-485a-9f20-373eb518e069" providerId="ADAL" clId="{F7E408A9-AF1E-439D-ABB8-F254F7A35711}" dt="2023-03-22T10:32:15.183" v="265" actId="20577"/>
        <pc:sldMkLst>
          <pc:docMk/>
          <pc:sldMk cId="686723076" sldId="629"/>
        </pc:sldMkLst>
        <pc:spChg chg="mod">
          <ac:chgData name="Theis Dencker" userId="536e538e-be71-485a-9f20-373eb518e069" providerId="ADAL" clId="{F7E408A9-AF1E-439D-ABB8-F254F7A35711}" dt="2023-03-22T10:32:15.183" v="265" actId="20577"/>
          <ac:spMkLst>
            <pc:docMk/>
            <pc:sldMk cId="686723076" sldId="629"/>
            <ac:spMk id="17" creationId="{1CBA7865-ADF9-0C39-D024-777389D358A3}"/>
          </ac:spMkLst>
        </pc:spChg>
      </pc:sldChg>
      <pc:sldChg chg="modSp del mod">
        <pc:chgData name="Theis Dencker" userId="536e538e-be71-485a-9f20-373eb518e069" providerId="ADAL" clId="{F7E408A9-AF1E-439D-ABB8-F254F7A35711}" dt="2023-03-27T08:02:24.303" v="2864" actId="47"/>
        <pc:sldMkLst>
          <pc:docMk/>
          <pc:sldMk cId="106775101" sldId="630"/>
        </pc:sldMkLst>
        <pc:spChg chg="mod">
          <ac:chgData name="Theis Dencker" userId="536e538e-be71-485a-9f20-373eb518e069" providerId="ADAL" clId="{F7E408A9-AF1E-439D-ABB8-F254F7A35711}" dt="2023-03-22T13:00:51.245" v="548" actId="20577"/>
          <ac:spMkLst>
            <pc:docMk/>
            <pc:sldMk cId="106775101" sldId="630"/>
            <ac:spMk id="3" creationId="{C0F3DED8-E8D0-4594-EA15-1976D99E641F}"/>
          </ac:spMkLst>
        </pc:spChg>
      </pc:sldChg>
      <pc:sldChg chg="modSp mod">
        <pc:chgData name="Theis Dencker" userId="536e538e-be71-485a-9f20-373eb518e069" providerId="ADAL" clId="{F7E408A9-AF1E-439D-ABB8-F254F7A35711}" dt="2023-03-25T16:39:13.140" v="2704" actId="20577"/>
        <pc:sldMkLst>
          <pc:docMk/>
          <pc:sldMk cId="2226200475" sldId="631"/>
        </pc:sldMkLst>
        <pc:spChg chg="mod">
          <ac:chgData name="Theis Dencker" userId="536e538e-be71-485a-9f20-373eb518e069" providerId="ADAL" clId="{F7E408A9-AF1E-439D-ABB8-F254F7A35711}" dt="2023-03-25T16:39:04.576" v="2701" actId="20577"/>
          <ac:spMkLst>
            <pc:docMk/>
            <pc:sldMk cId="2226200475" sldId="631"/>
            <ac:spMk id="10" creationId="{00000000-0000-0000-0000-000000000000}"/>
          </ac:spMkLst>
        </pc:spChg>
        <pc:spChg chg="mod">
          <ac:chgData name="Theis Dencker" userId="536e538e-be71-485a-9f20-373eb518e069" providerId="ADAL" clId="{F7E408A9-AF1E-439D-ABB8-F254F7A35711}" dt="2023-03-25T16:39:13.140" v="2704" actId="20577"/>
          <ac:spMkLst>
            <pc:docMk/>
            <pc:sldMk cId="2226200475" sldId="631"/>
            <ac:spMk id="12" creationId="{00000000-0000-0000-0000-000000000000}"/>
          </ac:spMkLst>
        </pc:spChg>
      </pc:sldChg>
      <pc:sldChg chg="modSp mod">
        <pc:chgData name="Theis Dencker" userId="536e538e-be71-485a-9f20-373eb518e069" providerId="ADAL" clId="{F7E408A9-AF1E-439D-ABB8-F254F7A35711}" dt="2023-03-22T11:05:13.372" v="351" actId="20577"/>
        <pc:sldMkLst>
          <pc:docMk/>
          <pc:sldMk cId="3936151527" sldId="633"/>
        </pc:sldMkLst>
        <pc:spChg chg="mod">
          <ac:chgData name="Theis Dencker" userId="536e538e-be71-485a-9f20-373eb518e069" providerId="ADAL" clId="{F7E408A9-AF1E-439D-ABB8-F254F7A35711}" dt="2023-03-22T11:05:13.372" v="351" actId="20577"/>
          <ac:spMkLst>
            <pc:docMk/>
            <pc:sldMk cId="3936151527" sldId="633"/>
            <ac:spMk id="3" creationId="{1BF68438-BBDC-407A-8152-A4CA4B7107AC}"/>
          </ac:spMkLst>
        </pc:spChg>
        <pc:spChg chg="mod">
          <ac:chgData name="Theis Dencker" userId="536e538e-be71-485a-9f20-373eb518e069" providerId="ADAL" clId="{F7E408A9-AF1E-439D-ABB8-F254F7A35711}" dt="2023-03-22T11:04:51.289" v="345" actId="14100"/>
          <ac:spMkLst>
            <pc:docMk/>
            <pc:sldMk cId="3936151527" sldId="633"/>
            <ac:spMk id="10" creationId="{62B111F8-F691-1E65-E28E-322DBC087D68}"/>
          </ac:spMkLst>
        </pc:spChg>
      </pc:sldChg>
      <pc:sldChg chg="modNotesTx">
        <pc:chgData name="Theis Dencker" userId="536e538e-be71-485a-9f20-373eb518e069" providerId="ADAL" clId="{F7E408A9-AF1E-439D-ABB8-F254F7A35711}" dt="2023-03-22T11:13:32.685" v="439" actId="20577"/>
        <pc:sldMkLst>
          <pc:docMk/>
          <pc:sldMk cId="1745778189" sldId="635"/>
        </pc:sldMkLst>
      </pc:sldChg>
      <pc:sldChg chg="modSp mod">
        <pc:chgData name="Theis Dencker" userId="536e538e-be71-485a-9f20-373eb518e069" providerId="ADAL" clId="{F7E408A9-AF1E-439D-ABB8-F254F7A35711}" dt="2023-03-27T08:30:31.446" v="3200" actId="20577"/>
        <pc:sldMkLst>
          <pc:docMk/>
          <pc:sldMk cId="2681013976" sldId="651"/>
        </pc:sldMkLst>
        <pc:spChg chg="mod">
          <ac:chgData name="Theis Dencker" userId="536e538e-be71-485a-9f20-373eb518e069" providerId="ADAL" clId="{F7E408A9-AF1E-439D-ABB8-F254F7A35711}" dt="2023-03-27T08:30:31.446" v="3200" actId="20577"/>
          <ac:spMkLst>
            <pc:docMk/>
            <pc:sldMk cId="2681013976" sldId="651"/>
            <ac:spMk id="3" creationId="{196C8B7C-762F-4A6F-9030-E48FFEACA79B}"/>
          </ac:spMkLst>
        </pc:spChg>
      </pc:sldChg>
      <pc:sldChg chg="ord">
        <pc:chgData name="Theis Dencker" userId="536e538e-be71-485a-9f20-373eb518e069" providerId="ADAL" clId="{F7E408A9-AF1E-439D-ABB8-F254F7A35711}" dt="2023-03-27T08:31:34.086" v="3202"/>
        <pc:sldMkLst>
          <pc:docMk/>
          <pc:sldMk cId="2254125380" sldId="652"/>
        </pc:sldMkLst>
      </pc:sldChg>
      <pc:sldChg chg="modSp mod">
        <pc:chgData name="Theis Dencker" userId="536e538e-be71-485a-9f20-373eb518e069" providerId="ADAL" clId="{F7E408A9-AF1E-439D-ABB8-F254F7A35711}" dt="2023-03-23T11:25:10.003" v="1977" actId="20577"/>
        <pc:sldMkLst>
          <pc:docMk/>
          <pc:sldMk cId="3281437542" sldId="654"/>
        </pc:sldMkLst>
        <pc:spChg chg="mod">
          <ac:chgData name="Theis Dencker" userId="536e538e-be71-485a-9f20-373eb518e069" providerId="ADAL" clId="{F7E408A9-AF1E-439D-ABB8-F254F7A35711}" dt="2023-03-23T11:24:42.987" v="1949" actId="207"/>
          <ac:spMkLst>
            <pc:docMk/>
            <pc:sldMk cId="3281437542" sldId="654"/>
            <ac:spMk id="3" creationId="{343B7E06-D195-4824-B0AC-EA04F1625DC4}"/>
          </ac:spMkLst>
        </pc:spChg>
        <pc:spChg chg="mod">
          <ac:chgData name="Theis Dencker" userId="536e538e-be71-485a-9f20-373eb518e069" providerId="ADAL" clId="{F7E408A9-AF1E-439D-ABB8-F254F7A35711}" dt="2023-03-23T11:25:10.003" v="1977" actId="20577"/>
          <ac:spMkLst>
            <pc:docMk/>
            <pc:sldMk cId="3281437542" sldId="654"/>
            <ac:spMk id="7" creationId="{78C58B64-4EC9-4215-ABF2-109E1FAC1BB9}"/>
          </ac:spMkLst>
        </pc:spChg>
      </pc:sldChg>
      <pc:sldChg chg="modSp mod modNotesTx">
        <pc:chgData name="Theis Dencker" userId="536e538e-be71-485a-9f20-373eb518e069" providerId="ADAL" clId="{F7E408A9-AF1E-439D-ABB8-F254F7A35711}" dt="2023-03-27T08:22:11.464" v="3042" actId="20577"/>
        <pc:sldMkLst>
          <pc:docMk/>
          <pc:sldMk cId="2086052179" sldId="655"/>
        </pc:sldMkLst>
        <pc:spChg chg="mod">
          <ac:chgData name="Theis Dencker" userId="536e538e-be71-485a-9f20-373eb518e069" providerId="ADAL" clId="{F7E408A9-AF1E-439D-ABB8-F254F7A35711}" dt="2023-03-23T11:28:10.832" v="2078" actId="113"/>
          <ac:spMkLst>
            <pc:docMk/>
            <pc:sldMk cId="2086052179" sldId="655"/>
            <ac:spMk id="7" creationId="{B758069F-F9CB-4A33-9352-8B1FB02CF2BD}"/>
          </ac:spMkLst>
        </pc:spChg>
        <pc:spChg chg="mod">
          <ac:chgData name="Theis Dencker" userId="536e538e-be71-485a-9f20-373eb518e069" providerId="ADAL" clId="{F7E408A9-AF1E-439D-ABB8-F254F7A35711}" dt="2023-03-25T16:57:15.200" v="2857" actId="20577"/>
          <ac:spMkLst>
            <pc:docMk/>
            <pc:sldMk cId="2086052179" sldId="655"/>
            <ac:spMk id="14" creationId="{F695AD2E-2261-4629-99C9-454CB4475509}"/>
          </ac:spMkLst>
        </pc:spChg>
      </pc:sldChg>
      <pc:sldChg chg="modSp mod">
        <pc:chgData name="Theis Dencker" userId="536e538e-be71-485a-9f20-373eb518e069" providerId="ADAL" clId="{F7E408A9-AF1E-439D-ABB8-F254F7A35711}" dt="2023-03-23T12:02:50.450" v="2465" actId="6549"/>
        <pc:sldMkLst>
          <pc:docMk/>
          <pc:sldMk cId="1124153934" sldId="657"/>
        </pc:sldMkLst>
        <pc:spChg chg="mod">
          <ac:chgData name="Theis Dencker" userId="536e538e-be71-485a-9f20-373eb518e069" providerId="ADAL" clId="{F7E408A9-AF1E-439D-ABB8-F254F7A35711}" dt="2023-03-23T12:02:50.450" v="2465" actId="6549"/>
          <ac:spMkLst>
            <pc:docMk/>
            <pc:sldMk cId="1124153934" sldId="657"/>
            <ac:spMk id="2" creationId="{8BE18DD2-2C99-45FF-A190-8FAF57BA3754}"/>
          </ac:spMkLst>
        </pc:spChg>
      </pc:sldChg>
      <pc:sldChg chg="modSp mod">
        <pc:chgData name="Theis Dencker" userId="536e538e-be71-485a-9f20-373eb518e069" providerId="ADAL" clId="{F7E408A9-AF1E-439D-ABB8-F254F7A35711}" dt="2023-03-22T10:32:22.553" v="266"/>
        <pc:sldMkLst>
          <pc:docMk/>
          <pc:sldMk cId="295871377" sldId="661"/>
        </pc:sldMkLst>
        <pc:spChg chg="mod">
          <ac:chgData name="Theis Dencker" userId="536e538e-be71-485a-9f20-373eb518e069" providerId="ADAL" clId="{F7E408A9-AF1E-439D-ABB8-F254F7A35711}" dt="2023-03-22T10:32:22.553" v="266"/>
          <ac:spMkLst>
            <pc:docMk/>
            <pc:sldMk cId="295871377" sldId="661"/>
            <ac:spMk id="5" creationId="{370C3693-B138-2632-BB40-5ACC744121CC}"/>
          </ac:spMkLst>
        </pc:spChg>
      </pc:sldChg>
      <pc:sldChg chg="modSp mod">
        <pc:chgData name="Theis Dencker" userId="536e538e-be71-485a-9f20-373eb518e069" providerId="ADAL" clId="{F7E408A9-AF1E-439D-ABB8-F254F7A35711}" dt="2023-03-25T07:02:56.375" v="2541" actId="20577"/>
        <pc:sldMkLst>
          <pc:docMk/>
          <pc:sldMk cId="1195104115" sldId="663"/>
        </pc:sldMkLst>
        <pc:spChg chg="mod">
          <ac:chgData name="Theis Dencker" userId="536e538e-be71-485a-9f20-373eb518e069" providerId="ADAL" clId="{F7E408A9-AF1E-439D-ABB8-F254F7A35711}" dt="2023-03-25T07:02:56.375" v="2541" actId="20577"/>
          <ac:spMkLst>
            <pc:docMk/>
            <pc:sldMk cId="1195104115" sldId="663"/>
            <ac:spMk id="3" creationId="{F3D7C663-9FCC-5E76-A8D5-BEEE29F11505}"/>
          </ac:spMkLst>
        </pc:spChg>
        <pc:spChg chg="mod">
          <ac:chgData name="Theis Dencker" userId="536e538e-be71-485a-9f20-373eb518e069" providerId="ADAL" clId="{F7E408A9-AF1E-439D-ABB8-F254F7A35711}" dt="2023-03-22T13:00:10.275" v="544" actId="20577"/>
          <ac:spMkLst>
            <pc:docMk/>
            <pc:sldMk cId="1195104115" sldId="663"/>
            <ac:spMk id="7" creationId="{B5DC70D9-1BE4-0525-1683-FA6C47ECC0C4}"/>
          </ac:spMkLst>
        </pc:spChg>
      </pc:sldChg>
      <pc:sldChg chg="modSp del mod">
        <pc:chgData name="Theis Dencker" userId="536e538e-be71-485a-9f20-373eb518e069" providerId="ADAL" clId="{F7E408A9-AF1E-439D-ABB8-F254F7A35711}" dt="2023-03-27T08:08:32.627" v="2888" actId="47"/>
        <pc:sldMkLst>
          <pc:docMk/>
          <pc:sldMk cId="2780585815" sldId="666"/>
        </pc:sldMkLst>
        <pc:spChg chg="mod">
          <ac:chgData name="Theis Dencker" userId="536e538e-be71-485a-9f20-373eb518e069" providerId="ADAL" clId="{F7E408A9-AF1E-439D-ABB8-F254F7A35711}" dt="2023-03-22T13:22:34.941" v="905" actId="20577"/>
          <ac:spMkLst>
            <pc:docMk/>
            <pc:sldMk cId="2780585815" sldId="666"/>
            <ac:spMk id="11" creationId="{262E29FB-0581-C1E6-4A6C-B19670E69CF8}"/>
          </ac:spMkLst>
        </pc:spChg>
        <pc:graphicFrameChg chg="mod">
          <ac:chgData name="Theis Dencker" userId="536e538e-be71-485a-9f20-373eb518e069" providerId="ADAL" clId="{F7E408A9-AF1E-439D-ABB8-F254F7A35711}" dt="2023-03-22T13:22:17.672" v="872" actId="20577"/>
          <ac:graphicFrameMkLst>
            <pc:docMk/>
            <pc:sldMk cId="2780585815" sldId="666"/>
            <ac:graphicFrameMk id="8" creationId="{6FB86D27-1671-4AF2-A4C2-47C2B4F97E3C}"/>
          </ac:graphicFrameMkLst>
        </pc:graphicFrameChg>
      </pc:sldChg>
      <pc:sldChg chg="modSp mod modAnim">
        <pc:chgData name="Theis Dencker" userId="536e538e-be71-485a-9f20-373eb518e069" providerId="ADAL" clId="{F7E408A9-AF1E-439D-ABB8-F254F7A35711}" dt="2023-03-22T13:26:45.316" v="1000"/>
        <pc:sldMkLst>
          <pc:docMk/>
          <pc:sldMk cId="368115354" sldId="668"/>
        </pc:sldMkLst>
        <pc:spChg chg="mod">
          <ac:chgData name="Theis Dencker" userId="536e538e-be71-485a-9f20-373eb518e069" providerId="ADAL" clId="{F7E408A9-AF1E-439D-ABB8-F254F7A35711}" dt="2023-03-22T13:26:45.316" v="1000"/>
          <ac:spMkLst>
            <pc:docMk/>
            <pc:sldMk cId="368115354" sldId="668"/>
            <ac:spMk id="2" creationId="{03E19BF6-847E-6FBF-FE09-3358A7A615F7}"/>
          </ac:spMkLst>
        </pc:spChg>
        <pc:spChg chg="mod">
          <ac:chgData name="Theis Dencker" userId="536e538e-be71-485a-9f20-373eb518e069" providerId="ADAL" clId="{F7E408A9-AF1E-439D-ABB8-F254F7A35711}" dt="2023-03-22T10:58:10.125" v="271" actId="20577"/>
          <ac:spMkLst>
            <pc:docMk/>
            <pc:sldMk cId="368115354" sldId="668"/>
            <ac:spMk id="3" creationId="{7DAD4A4C-D542-946A-99FB-E0F96B6DA168}"/>
          </ac:spMkLst>
        </pc:spChg>
        <pc:spChg chg="mod">
          <ac:chgData name="Theis Dencker" userId="536e538e-be71-485a-9f20-373eb518e069" providerId="ADAL" clId="{F7E408A9-AF1E-439D-ABB8-F254F7A35711}" dt="2023-03-22T10:58:16.428" v="273" actId="20577"/>
          <ac:spMkLst>
            <pc:docMk/>
            <pc:sldMk cId="368115354" sldId="668"/>
            <ac:spMk id="4" creationId="{F45CF9AB-A636-C0BC-C3E1-C226DCA55BA6}"/>
          </ac:spMkLst>
        </pc:spChg>
        <pc:spChg chg="mod">
          <ac:chgData name="Theis Dencker" userId="536e538e-be71-485a-9f20-373eb518e069" providerId="ADAL" clId="{F7E408A9-AF1E-439D-ABB8-F254F7A35711}" dt="2023-03-22T11:00:59.068" v="306" actId="20577"/>
          <ac:spMkLst>
            <pc:docMk/>
            <pc:sldMk cId="368115354" sldId="668"/>
            <ac:spMk id="5" creationId="{5EDE4791-5214-84F6-B1BE-BCAE664E1CFA}"/>
          </ac:spMkLst>
        </pc:spChg>
        <pc:spChg chg="mod">
          <ac:chgData name="Theis Dencker" userId="536e538e-be71-485a-9f20-373eb518e069" providerId="ADAL" clId="{F7E408A9-AF1E-439D-ABB8-F254F7A35711}" dt="2023-03-22T10:32:26.641" v="267"/>
          <ac:spMkLst>
            <pc:docMk/>
            <pc:sldMk cId="368115354" sldId="668"/>
            <ac:spMk id="17" creationId="{1CBA7865-ADF9-0C39-D024-777389D358A3}"/>
          </ac:spMkLst>
        </pc:spChg>
      </pc:sldChg>
      <pc:sldChg chg="addSp delSp modSp del mod">
        <pc:chgData name="Theis Dencker" userId="536e538e-be71-485a-9f20-373eb518e069" providerId="ADAL" clId="{F7E408A9-AF1E-439D-ABB8-F254F7A35711}" dt="2023-03-27T08:09:02.211" v="2890" actId="47"/>
        <pc:sldMkLst>
          <pc:docMk/>
          <pc:sldMk cId="24391407" sldId="669"/>
        </pc:sldMkLst>
        <pc:spChg chg="mod">
          <ac:chgData name="Theis Dencker" userId="536e538e-be71-485a-9f20-373eb518e069" providerId="ADAL" clId="{F7E408A9-AF1E-439D-ABB8-F254F7A35711}" dt="2023-03-22T13:26:23.679" v="998" actId="6549"/>
          <ac:spMkLst>
            <pc:docMk/>
            <pc:sldMk cId="24391407" sldId="669"/>
            <ac:spMk id="2" creationId="{03E19BF6-847E-6FBF-FE09-3358A7A615F7}"/>
          </ac:spMkLst>
        </pc:spChg>
        <pc:spChg chg="add del">
          <ac:chgData name="Theis Dencker" userId="536e538e-be71-485a-9f20-373eb518e069" providerId="ADAL" clId="{F7E408A9-AF1E-439D-ABB8-F254F7A35711}" dt="2023-03-23T12:07:48.707" v="2469" actId="478"/>
          <ac:spMkLst>
            <pc:docMk/>
            <pc:sldMk cId="24391407" sldId="669"/>
            <ac:spMk id="5" creationId="{BAAE85EE-5163-7B46-6214-91D453A5C6E3}"/>
          </ac:spMkLst>
        </pc:spChg>
        <pc:spChg chg="mod">
          <ac:chgData name="Theis Dencker" userId="536e538e-be71-485a-9f20-373eb518e069" providerId="ADAL" clId="{F7E408A9-AF1E-439D-ABB8-F254F7A35711}" dt="2023-03-22T13:27:27.808" v="1019"/>
          <ac:spMkLst>
            <pc:docMk/>
            <pc:sldMk cId="24391407" sldId="669"/>
            <ac:spMk id="17" creationId="{1CBA7865-ADF9-0C39-D024-777389D358A3}"/>
          </ac:spMkLst>
        </pc:spChg>
      </pc:sldChg>
      <pc:sldChg chg="modSp modAnim">
        <pc:chgData name="Theis Dencker" userId="536e538e-be71-485a-9f20-373eb518e069" providerId="ADAL" clId="{F7E408A9-AF1E-439D-ABB8-F254F7A35711}" dt="2023-03-27T08:04:42.829" v="2867"/>
        <pc:sldMkLst>
          <pc:docMk/>
          <pc:sldMk cId="3835435127" sldId="671"/>
        </pc:sldMkLst>
        <pc:graphicFrameChg chg="mod">
          <ac:chgData name="Theis Dencker" userId="536e538e-be71-485a-9f20-373eb518e069" providerId="ADAL" clId="{F7E408A9-AF1E-439D-ABB8-F254F7A35711}" dt="2023-03-22T13:09:52.738" v="707" actId="20577"/>
          <ac:graphicFrameMkLst>
            <pc:docMk/>
            <pc:sldMk cId="3835435127" sldId="671"/>
            <ac:graphicFrameMk id="8" creationId="{6FB86D27-1671-4AF2-A4C2-47C2B4F97E3C}"/>
          </ac:graphicFrameMkLst>
        </pc:graphicFrameChg>
      </pc:sldChg>
      <pc:sldChg chg="modSp">
        <pc:chgData name="Theis Dencker" userId="536e538e-be71-485a-9f20-373eb518e069" providerId="ADAL" clId="{F7E408A9-AF1E-439D-ABB8-F254F7A35711}" dt="2023-03-22T13:10:52.245" v="731" actId="20577"/>
        <pc:sldMkLst>
          <pc:docMk/>
          <pc:sldMk cId="445355946" sldId="674"/>
        </pc:sldMkLst>
        <pc:graphicFrameChg chg="mod">
          <ac:chgData name="Theis Dencker" userId="536e538e-be71-485a-9f20-373eb518e069" providerId="ADAL" clId="{F7E408A9-AF1E-439D-ABB8-F254F7A35711}" dt="2023-03-22T13:10:52.245" v="731" actId="20577"/>
          <ac:graphicFrameMkLst>
            <pc:docMk/>
            <pc:sldMk cId="445355946" sldId="674"/>
            <ac:graphicFrameMk id="8" creationId="{6FB86D27-1671-4AF2-A4C2-47C2B4F97E3C}"/>
          </ac:graphicFrameMkLst>
        </pc:graphicFrameChg>
      </pc:sldChg>
      <pc:sldChg chg="modSp mod">
        <pc:chgData name="Theis Dencker" userId="536e538e-be71-485a-9f20-373eb518e069" providerId="ADAL" clId="{F7E408A9-AF1E-439D-ABB8-F254F7A35711}" dt="2023-03-22T13:23:32.873" v="948" actId="6549"/>
        <pc:sldMkLst>
          <pc:docMk/>
          <pc:sldMk cId="3132599382" sldId="675"/>
        </pc:sldMkLst>
        <pc:spChg chg="mod">
          <ac:chgData name="Theis Dencker" userId="536e538e-be71-485a-9f20-373eb518e069" providerId="ADAL" clId="{F7E408A9-AF1E-439D-ABB8-F254F7A35711}" dt="2023-03-22T13:23:32.873" v="948" actId="6549"/>
          <ac:spMkLst>
            <pc:docMk/>
            <pc:sldMk cId="3132599382" sldId="675"/>
            <ac:spMk id="14" creationId="{E5A29306-B8C4-5394-7681-80510D20B562}"/>
          </ac:spMkLst>
        </pc:spChg>
      </pc:sldChg>
      <pc:sldChg chg="modSp mod">
        <pc:chgData name="Theis Dencker" userId="536e538e-be71-485a-9f20-373eb518e069" providerId="ADAL" clId="{F7E408A9-AF1E-439D-ABB8-F254F7A35711}" dt="2023-03-23T11:31:09.940" v="2090" actId="20577"/>
        <pc:sldMkLst>
          <pc:docMk/>
          <pc:sldMk cId="843390099" sldId="677"/>
        </pc:sldMkLst>
        <pc:spChg chg="mod">
          <ac:chgData name="Theis Dencker" userId="536e538e-be71-485a-9f20-373eb518e069" providerId="ADAL" clId="{F7E408A9-AF1E-439D-ABB8-F254F7A35711}" dt="2023-03-23T11:31:09.940" v="2090" actId="20577"/>
          <ac:spMkLst>
            <pc:docMk/>
            <pc:sldMk cId="843390099" sldId="677"/>
            <ac:spMk id="3" creationId="{B292492F-00B4-4BC1-B612-7C2FDD6E4B30}"/>
          </ac:spMkLst>
        </pc:spChg>
      </pc:sldChg>
      <pc:sldChg chg="modSp mod">
        <pc:chgData name="Theis Dencker" userId="536e538e-be71-485a-9f20-373eb518e069" providerId="ADAL" clId="{F7E408A9-AF1E-439D-ABB8-F254F7A35711}" dt="2023-03-23T11:31:36.229" v="2095" actId="20577"/>
        <pc:sldMkLst>
          <pc:docMk/>
          <pc:sldMk cId="3318911414" sldId="678"/>
        </pc:sldMkLst>
        <pc:spChg chg="mod">
          <ac:chgData name="Theis Dencker" userId="536e538e-be71-485a-9f20-373eb518e069" providerId="ADAL" clId="{F7E408A9-AF1E-439D-ABB8-F254F7A35711}" dt="2023-03-23T11:31:20.320" v="2093" actId="6549"/>
          <ac:spMkLst>
            <pc:docMk/>
            <pc:sldMk cId="3318911414" sldId="678"/>
            <ac:spMk id="2" creationId="{1F9A494A-B79A-548F-7CE2-28E30A3F2E8F}"/>
          </ac:spMkLst>
        </pc:spChg>
        <pc:spChg chg="mod">
          <ac:chgData name="Theis Dencker" userId="536e538e-be71-485a-9f20-373eb518e069" providerId="ADAL" clId="{F7E408A9-AF1E-439D-ABB8-F254F7A35711}" dt="2023-03-23T11:31:15.698" v="2092" actId="20577"/>
          <ac:spMkLst>
            <pc:docMk/>
            <pc:sldMk cId="3318911414" sldId="678"/>
            <ac:spMk id="7" creationId="{1264014B-6568-35C9-73EB-50428BBE2372}"/>
          </ac:spMkLst>
        </pc:spChg>
        <pc:spChg chg="mod">
          <ac:chgData name="Theis Dencker" userId="536e538e-be71-485a-9f20-373eb518e069" providerId="ADAL" clId="{F7E408A9-AF1E-439D-ABB8-F254F7A35711}" dt="2023-03-23T11:31:36.229" v="2095" actId="20577"/>
          <ac:spMkLst>
            <pc:docMk/>
            <pc:sldMk cId="3318911414" sldId="678"/>
            <ac:spMk id="12" creationId="{F906EC7C-DD04-4CDE-AAE6-8ECA497FB352}"/>
          </ac:spMkLst>
        </pc:spChg>
      </pc:sldChg>
      <pc:sldChg chg="modSp mod">
        <pc:chgData name="Theis Dencker" userId="536e538e-be71-485a-9f20-373eb518e069" providerId="ADAL" clId="{F7E408A9-AF1E-439D-ABB8-F254F7A35711}" dt="2023-03-27T08:10:10.753" v="2894" actId="20577"/>
        <pc:sldMkLst>
          <pc:docMk/>
          <pc:sldMk cId="1870295607" sldId="679"/>
        </pc:sldMkLst>
        <pc:spChg chg="mod">
          <ac:chgData name="Theis Dencker" userId="536e538e-be71-485a-9f20-373eb518e069" providerId="ADAL" clId="{F7E408A9-AF1E-439D-ABB8-F254F7A35711}" dt="2023-03-27T08:10:10.753" v="2894" actId="20577"/>
          <ac:spMkLst>
            <pc:docMk/>
            <pc:sldMk cId="1870295607" sldId="679"/>
            <ac:spMk id="3" creationId="{F075CCF3-F3BD-DD98-8B80-B43B00CCA1D9}"/>
          </ac:spMkLst>
        </pc:spChg>
      </pc:sldChg>
      <pc:sldChg chg="modSp mod">
        <pc:chgData name="Theis Dencker" userId="536e538e-be71-485a-9f20-373eb518e069" providerId="ADAL" clId="{F7E408A9-AF1E-439D-ABB8-F254F7A35711}" dt="2023-03-22T13:23:41.464" v="949"/>
        <pc:sldMkLst>
          <pc:docMk/>
          <pc:sldMk cId="3576351622" sldId="680"/>
        </pc:sldMkLst>
        <pc:spChg chg="mod">
          <ac:chgData name="Theis Dencker" userId="536e538e-be71-485a-9f20-373eb518e069" providerId="ADAL" clId="{F7E408A9-AF1E-439D-ABB8-F254F7A35711}" dt="2023-03-22T13:23:41.464" v="949"/>
          <ac:spMkLst>
            <pc:docMk/>
            <pc:sldMk cId="3576351622" sldId="680"/>
            <ac:spMk id="14" creationId="{E5A29306-B8C4-5394-7681-80510D20B562}"/>
          </ac:spMkLst>
        </pc:spChg>
      </pc:sldChg>
      <pc:sldChg chg="addSp delSp modSp mod delAnim modAnim modNotesTx">
        <pc:chgData name="Theis Dencker" userId="536e538e-be71-485a-9f20-373eb518e069" providerId="ADAL" clId="{F7E408A9-AF1E-439D-ABB8-F254F7A35711}" dt="2023-03-23T09:54:19.342" v="1183" actId="20577"/>
        <pc:sldMkLst>
          <pc:docMk/>
          <pc:sldMk cId="3676349065" sldId="681"/>
        </pc:sldMkLst>
        <pc:spChg chg="mod">
          <ac:chgData name="Theis Dencker" userId="536e538e-be71-485a-9f20-373eb518e069" providerId="ADAL" clId="{F7E408A9-AF1E-439D-ABB8-F254F7A35711}" dt="2023-03-22T13:26:10.488" v="985" actId="20577"/>
          <ac:spMkLst>
            <pc:docMk/>
            <pc:sldMk cId="3676349065" sldId="681"/>
            <ac:spMk id="2" creationId="{03E19BF6-847E-6FBF-FE09-3358A7A615F7}"/>
          </ac:spMkLst>
        </pc:spChg>
        <pc:spChg chg="mod">
          <ac:chgData name="Theis Dencker" userId="536e538e-be71-485a-9f20-373eb518e069" providerId="ADAL" clId="{F7E408A9-AF1E-439D-ABB8-F254F7A35711}" dt="2023-03-22T13:27:23.012" v="1018"/>
          <ac:spMkLst>
            <pc:docMk/>
            <pc:sldMk cId="3676349065" sldId="681"/>
            <ac:spMk id="17" creationId="{1CBA7865-ADF9-0C39-D024-777389D358A3}"/>
          </ac:spMkLst>
        </pc:spChg>
        <pc:picChg chg="add del mod">
          <ac:chgData name="Theis Dencker" userId="536e538e-be71-485a-9f20-373eb518e069" providerId="ADAL" clId="{F7E408A9-AF1E-439D-ABB8-F254F7A35711}" dt="2023-03-23T09:53:49.056" v="1108" actId="478"/>
          <ac:picMkLst>
            <pc:docMk/>
            <pc:sldMk cId="3676349065" sldId="681"/>
            <ac:picMk id="5" creationId="{DCF5AE2E-33AA-CE15-6EBE-823B9FF4E60F}"/>
          </ac:picMkLst>
        </pc:picChg>
      </pc:sldChg>
      <pc:sldChg chg="modSp mod">
        <pc:chgData name="Theis Dencker" userId="536e538e-be71-485a-9f20-373eb518e069" providerId="ADAL" clId="{F7E408A9-AF1E-439D-ABB8-F254F7A35711}" dt="2023-03-23T09:59:44.345" v="1198" actId="20577"/>
        <pc:sldMkLst>
          <pc:docMk/>
          <pc:sldMk cId="3779277794" sldId="682"/>
        </pc:sldMkLst>
        <pc:spChg chg="mod">
          <ac:chgData name="Theis Dencker" userId="536e538e-be71-485a-9f20-373eb518e069" providerId="ADAL" clId="{F7E408A9-AF1E-439D-ABB8-F254F7A35711}" dt="2023-03-22T13:27:44.664" v="1024" actId="404"/>
          <ac:spMkLst>
            <pc:docMk/>
            <pc:sldMk cId="3779277794" sldId="682"/>
            <ac:spMk id="11" creationId="{262E29FB-0581-C1E6-4A6C-B19670E69CF8}"/>
          </ac:spMkLst>
        </pc:spChg>
        <pc:graphicFrameChg chg="mod">
          <ac:chgData name="Theis Dencker" userId="536e538e-be71-485a-9f20-373eb518e069" providerId="ADAL" clId="{F7E408A9-AF1E-439D-ABB8-F254F7A35711}" dt="2023-03-23T09:59:44.345" v="1198" actId="20577"/>
          <ac:graphicFrameMkLst>
            <pc:docMk/>
            <pc:sldMk cId="3779277794" sldId="682"/>
            <ac:graphicFrameMk id="8" creationId="{6FB86D27-1671-4AF2-A4C2-47C2B4F97E3C}"/>
          </ac:graphicFrameMkLst>
        </pc:graphicFrameChg>
      </pc:sldChg>
      <pc:sldChg chg="ord">
        <pc:chgData name="Theis Dencker" userId="536e538e-be71-485a-9f20-373eb518e069" providerId="ADAL" clId="{F7E408A9-AF1E-439D-ABB8-F254F7A35711}" dt="2023-03-27T08:20:14.835" v="2918"/>
        <pc:sldMkLst>
          <pc:docMk/>
          <pc:sldMk cId="1458143239" sldId="684"/>
        </pc:sldMkLst>
      </pc:sldChg>
      <pc:sldChg chg="modSp mod modAnim modNotesTx">
        <pc:chgData name="Theis Dencker" userId="536e538e-be71-485a-9f20-373eb518e069" providerId="ADAL" clId="{F7E408A9-AF1E-439D-ABB8-F254F7A35711}" dt="2023-03-25T16:48:57.424" v="2779" actId="6549"/>
        <pc:sldMkLst>
          <pc:docMk/>
          <pc:sldMk cId="2802383642" sldId="686"/>
        </pc:sldMkLst>
        <pc:spChg chg="mod">
          <ac:chgData name="Theis Dencker" userId="536e538e-be71-485a-9f20-373eb518e069" providerId="ADAL" clId="{F7E408A9-AF1E-439D-ABB8-F254F7A35711}" dt="2023-03-23T10:26:03.460" v="1560" actId="14100"/>
          <ac:spMkLst>
            <pc:docMk/>
            <pc:sldMk cId="2802383642" sldId="686"/>
            <ac:spMk id="8" creationId="{3B3AE4E3-EBFB-9C14-FD04-AB629A6B55A2}"/>
          </ac:spMkLst>
        </pc:spChg>
        <pc:spChg chg="mod">
          <ac:chgData name="Theis Dencker" userId="536e538e-be71-485a-9f20-373eb518e069" providerId="ADAL" clId="{F7E408A9-AF1E-439D-ABB8-F254F7A35711}" dt="2023-03-23T10:23:06.521" v="1469" actId="6549"/>
          <ac:spMkLst>
            <pc:docMk/>
            <pc:sldMk cId="2802383642" sldId="686"/>
            <ac:spMk id="10" creationId="{D337C452-72C2-4003-97CB-878CB8EFCB7E}"/>
          </ac:spMkLst>
        </pc:spChg>
        <pc:spChg chg="mod">
          <ac:chgData name="Theis Dencker" userId="536e538e-be71-485a-9f20-373eb518e069" providerId="ADAL" clId="{F7E408A9-AF1E-439D-ABB8-F254F7A35711}" dt="2023-03-23T10:18:43.770" v="1280"/>
          <ac:spMkLst>
            <pc:docMk/>
            <pc:sldMk cId="2802383642" sldId="686"/>
            <ac:spMk id="11" creationId="{C43D82DC-3143-4251-B003-453D1DFBBE61}"/>
          </ac:spMkLst>
        </pc:spChg>
        <pc:spChg chg="mod">
          <ac:chgData name="Theis Dencker" userId="536e538e-be71-485a-9f20-373eb518e069" providerId="ADAL" clId="{F7E408A9-AF1E-439D-ABB8-F254F7A35711}" dt="2023-03-23T10:29:50.682" v="1722" actId="1076"/>
          <ac:spMkLst>
            <pc:docMk/>
            <pc:sldMk cId="2802383642" sldId="686"/>
            <ac:spMk id="13" creationId="{63B35FEE-2D93-F35C-1B41-FA2C768BB8A7}"/>
          </ac:spMkLst>
        </pc:spChg>
        <pc:spChg chg="mod">
          <ac:chgData name="Theis Dencker" userId="536e538e-be71-485a-9f20-373eb518e069" providerId="ADAL" clId="{F7E408A9-AF1E-439D-ABB8-F254F7A35711}" dt="2023-03-23T10:30:03.130" v="1723" actId="1076"/>
          <ac:spMkLst>
            <pc:docMk/>
            <pc:sldMk cId="2802383642" sldId="686"/>
            <ac:spMk id="14" creationId="{14F2C4D3-5356-7795-5FF1-BC99FDA8E950}"/>
          </ac:spMkLst>
        </pc:spChg>
        <pc:spChg chg="mod">
          <ac:chgData name="Theis Dencker" userId="536e538e-be71-485a-9f20-373eb518e069" providerId="ADAL" clId="{F7E408A9-AF1E-439D-ABB8-F254F7A35711}" dt="2023-03-23T11:27:07.452" v="2072"/>
          <ac:spMkLst>
            <pc:docMk/>
            <pc:sldMk cId="2802383642" sldId="686"/>
            <ac:spMk id="15" creationId="{B8CC15EF-7D40-4F35-CF26-AA67263D2343}"/>
          </ac:spMkLst>
        </pc:spChg>
        <pc:spChg chg="mod">
          <ac:chgData name="Theis Dencker" userId="536e538e-be71-485a-9f20-373eb518e069" providerId="ADAL" clId="{F7E408A9-AF1E-439D-ABB8-F254F7A35711}" dt="2023-03-23T10:33:34.528" v="1764" actId="1035"/>
          <ac:spMkLst>
            <pc:docMk/>
            <pc:sldMk cId="2802383642" sldId="686"/>
            <ac:spMk id="17" creationId="{2F05D92B-BDAB-4D50-9A6C-F209FA5604B6}"/>
          </ac:spMkLst>
        </pc:spChg>
        <pc:spChg chg="mod">
          <ac:chgData name="Theis Dencker" userId="536e538e-be71-485a-9f20-373eb518e069" providerId="ADAL" clId="{F7E408A9-AF1E-439D-ABB8-F254F7A35711}" dt="2023-03-25T16:47:07.533" v="2775"/>
          <ac:spMkLst>
            <pc:docMk/>
            <pc:sldMk cId="2802383642" sldId="686"/>
            <ac:spMk id="21" creationId="{02124B74-B46D-43F1-BF2B-606B9FD28D39}"/>
          </ac:spMkLst>
        </pc:spChg>
        <pc:spChg chg="mod">
          <ac:chgData name="Theis Dencker" userId="536e538e-be71-485a-9f20-373eb518e069" providerId="ADAL" clId="{F7E408A9-AF1E-439D-ABB8-F254F7A35711}" dt="2023-03-25T16:48:57.424" v="2779" actId="6549"/>
          <ac:spMkLst>
            <pc:docMk/>
            <pc:sldMk cId="2802383642" sldId="686"/>
            <ac:spMk id="22" creationId="{DFBCBCB5-9B5E-4AA0-8662-44C0B0712391}"/>
          </ac:spMkLst>
        </pc:spChg>
      </pc:sldChg>
      <pc:sldChg chg="del modNotesTx">
        <pc:chgData name="Theis Dencker" userId="536e538e-be71-485a-9f20-373eb518e069" providerId="ADAL" clId="{F7E408A9-AF1E-439D-ABB8-F254F7A35711}" dt="2023-03-23T10:33:49.148" v="1768" actId="47"/>
        <pc:sldMkLst>
          <pc:docMk/>
          <pc:sldMk cId="982065904" sldId="688"/>
        </pc:sldMkLst>
      </pc:sldChg>
      <pc:sldChg chg="del">
        <pc:chgData name="Theis Dencker" userId="536e538e-be71-485a-9f20-373eb518e069" providerId="ADAL" clId="{F7E408A9-AF1E-439D-ABB8-F254F7A35711}" dt="2023-03-23T11:19:30.555" v="1870" actId="47"/>
        <pc:sldMkLst>
          <pc:docMk/>
          <pc:sldMk cId="3481350537" sldId="689"/>
        </pc:sldMkLst>
      </pc:sldChg>
      <pc:sldChg chg="modSp mod">
        <pc:chgData name="Theis Dencker" userId="536e538e-be71-485a-9f20-373eb518e069" providerId="ADAL" clId="{F7E408A9-AF1E-439D-ABB8-F254F7A35711}" dt="2023-03-25T16:56:45.640" v="2848" actId="20577"/>
        <pc:sldMkLst>
          <pc:docMk/>
          <pc:sldMk cId="2006300026" sldId="693"/>
        </pc:sldMkLst>
        <pc:spChg chg="mod">
          <ac:chgData name="Theis Dencker" userId="536e538e-be71-485a-9f20-373eb518e069" providerId="ADAL" clId="{F7E408A9-AF1E-439D-ABB8-F254F7A35711}" dt="2023-03-25T16:56:45.640" v="2848" actId="20577"/>
          <ac:spMkLst>
            <pc:docMk/>
            <pc:sldMk cId="2006300026" sldId="693"/>
            <ac:spMk id="3" creationId="{00000000-0000-0000-0000-000000000000}"/>
          </ac:spMkLst>
        </pc:spChg>
        <pc:spChg chg="mod">
          <ac:chgData name="Theis Dencker" userId="536e538e-be71-485a-9f20-373eb518e069" providerId="ADAL" clId="{F7E408A9-AF1E-439D-ABB8-F254F7A35711}" dt="2023-03-23T11:25:25.610" v="1995" actId="20577"/>
          <ac:spMkLst>
            <pc:docMk/>
            <pc:sldMk cId="2006300026" sldId="693"/>
            <ac:spMk id="5" creationId="{0EBF9CE8-B487-4BC4-8790-DE9339007848}"/>
          </ac:spMkLst>
        </pc:spChg>
      </pc:sldChg>
      <pc:sldChg chg="modSp mod">
        <pc:chgData name="Theis Dencker" userId="536e538e-be71-485a-9f20-373eb518e069" providerId="ADAL" clId="{F7E408A9-AF1E-439D-ABB8-F254F7A35711}" dt="2023-03-22T13:06:13.207" v="609" actId="20577"/>
        <pc:sldMkLst>
          <pc:docMk/>
          <pc:sldMk cId="3039376164" sldId="694"/>
        </pc:sldMkLst>
        <pc:spChg chg="mod">
          <ac:chgData name="Theis Dencker" userId="536e538e-be71-485a-9f20-373eb518e069" providerId="ADAL" clId="{F7E408A9-AF1E-439D-ABB8-F254F7A35711}" dt="2023-03-22T13:06:13.207" v="609" actId="20577"/>
          <ac:spMkLst>
            <pc:docMk/>
            <pc:sldMk cId="3039376164" sldId="694"/>
            <ac:spMk id="9" creationId="{B03ABC9C-56F7-4B34-B234-51B65771822C}"/>
          </ac:spMkLst>
        </pc:spChg>
      </pc:sldChg>
      <pc:sldChg chg="modSp mod modAnim">
        <pc:chgData name="Theis Dencker" userId="536e538e-be71-485a-9f20-373eb518e069" providerId="ADAL" clId="{F7E408A9-AF1E-439D-ABB8-F254F7A35711}" dt="2023-03-27T08:03:39.204" v="2866"/>
        <pc:sldMkLst>
          <pc:docMk/>
          <pc:sldMk cId="2762063579" sldId="695"/>
        </pc:sldMkLst>
        <pc:spChg chg="mod">
          <ac:chgData name="Theis Dencker" userId="536e538e-be71-485a-9f20-373eb518e069" providerId="ADAL" clId="{F7E408A9-AF1E-439D-ABB8-F254F7A35711}" dt="2023-03-22T13:26:36.189" v="999"/>
          <ac:spMkLst>
            <pc:docMk/>
            <pc:sldMk cId="2762063579" sldId="695"/>
            <ac:spMk id="2" creationId="{03E19BF6-847E-6FBF-FE09-3358A7A615F7}"/>
          </ac:spMkLst>
        </pc:spChg>
      </pc:sldChg>
      <pc:sldChg chg="modAnim">
        <pc:chgData name="Theis Dencker" userId="536e538e-be71-485a-9f20-373eb518e069" providerId="ADAL" clId="{F7E408A9-AF1E-439D-ABB8-F254F7A35711}" dt="2023-03-27T08:03:19.596" v="2865"/>
        <pc:sldMkLst>
          <pc:docMk/>
          <pc:sldMk cId="1181557054" sldId="696"/>
        </pc:sldMkLst>
      </pc:sldChg>
      <pc:sldChg chg="modSp mod modNotesTx">
        <pc:chgData name="Theis Dencker" userId="536e538e-be71-485a-9f20-373eb518e069" providerId="ADAL" clId="{F7E408A9-AF1E-439D-ABB8-F254F7A35711}" dt="2023-03-22T13:11:14.968" v="776" actId="20577"/>
        <pc:sldMkLst>
          <pc:docMk/>
          <pc:sldMk cId="1014221066" sldId="697"/>
        </pc:sldMkLst>
        <pc:spChg chg="mod">
          <ac:chgData name="Theis Dencker" userId="536e538e-be71-485a-9f20-373eb518e069" providerId="ADAL" clId="{F7E408A9-AF1E-439D-ABB8-F254F7A35711}" dt="2023-03-22T13:11:07.241" v="742" actId="20577"/>
          <ac:spMkLst>
            <pc:docMk/>
            <pc:sldMk cId="1014221066" sldId="697"/>
            <ac:spMk id="6" creationId="{5A192A62-2A92-4001-A6A9-C74B42EC4077}"/>
          </ac:spMkLst>
        </pc:spChg>
        <pc:spChg chg="mod">
          <ac:chgData name="Theis Dencker" userId="536e538e-be71-485a-9f20-373eb518e069" providerId="ADAL" clId="{F7E408A9-AF1E-439D-ABB8-F254F7A35711}" dt="2023-03-22T13:07:12.687" v="645" actId="20577"/>
          <ac:spMkLst>
            <pc:docMk/>
            <pc:sldMk cId="1014221066" sldId="697"/>
            <ac:spMk id="9" creationId="{B03ABC9C-56F7-4B34-B234-51B65771822C}"/>
          </ac:spMkLst>
        </pc:spChg>
      </pc:sldChg>
      <pc:sldChg chg="modSp mod">
        <pc:chgData name="Theis Dencker" userId="536e538e-be71-485a-9f20-373eb518e069" providerId="ADAL" clId="{F7E408A9-AF1E-439D-ABB8-F254F7A35711}" dt="2023-03-22T13:09:38.385" v="683" actId="20577"/>
        <pc:sldMkLst>
          <pc:docMk/>
          <pc:sldMk cId="1213934674" sldId="698"/>
        </pc:sldMkLst>
        <pc:spChg chg="mod">
          <ac:chgData name="Theis Dencker" userId="536e538e-be71-485a-9f20-373eb518e069" providerId="ADAL" clId="{F7E408A9-AF1E-439D-ABB8-F254F7A35711}" dt="2023-03-22T13:09:38.385" v="683" actId="20577"/>
          <ac:spMkLst>
            <pc:docMk/>
            <pc:sldMk cId="1213934674" sldId="698"/>
            <ac:spMk id="5" creationId="{B38E9A01-92AD-99EA-9696-B0FEAA056BAF}"/>
          </ac:spMkLst>
        </pc:spChg>
        <pc:spChg chg="mod">
          <ac:chgData name="Theis Dencker" userId="536e538e-be71-485a-9f20-373eb518e069" providerId="ADAL" clId="{F7E408A9-AF1E-439D-ABB8-F254F7A35711}" dt="2023-03-22T13:07:49.444" v="658" actId="20577"/>
          <ac:spMkLst>
            <pc:docMk/>
            <pc:sldMk cId="1213934674" sldId="698"/>
            <ac:spMk id="12" creationId="{816988C8-FFB0-D5CC-12D7-E4DCB341FEA1}"/>
          </ac:spMkLst>
        </pc:spChg>
      </pc:sldChg>
      <pc:sldChg chg="modSp mod">
        <pc:chgData name="Theis Dencker" userId="536e538e-be71-485a-9f20-373eb518e069" providerId="ADAL" clId="{F7E408A9-AF1E-439D-ABB8-F254F7A35711}" dt="2023-03-23T11:53:25.961" v="2292" actId="20577"/>
        <pc:sldMkLst>
          <pc:docMk/>
          <pc:sldMk cId="671322989" sldId="699"/>
        </pc:sldMkLst>
        <pc:spChg chg="mod">
          <ac:chgData name="Theis Dencker" userId="536e538e-be71-485a-9f20-373eb518e069" providerId="ADAL" clId="{F7E408A9-AF1E-439D-ABB8-F254F7A35711}" dt="2023-03-23T11:53:02.329" v="2269" actId="20577"/>
          <ac:spMkLst>
            <pc:docMk/>
            <pc:sldMk cId="671322989" sldId="699"/>
            <ac:spMk id="2" creationId="{CCFE6EEF-6A8A-FD11-8A8E-012956CCDE26}"/>
          </ac:spMkLst>
        </pc:spChg>
        <pc:spChg chg="mod">
          <ac:chgData name="Theis Dencker" userId="536e538e-be71-485a-9f20-373eb518e069" providerId="ADAL" clId="{F7E408A9-AF1E-439D-ABB8-F254F7A35711}" dt="2023-03-23T11:53:25.961" v="2292" actId="20577"/>
          <ac:spMkLst>
            <pc:docMk/>
            <pc:sldMk cId="671322989" sldId="699"/>
            <ac:spMk id="7" creationId="{FFF5030F-6D56-4C97-458D-8F3240CE2486}"/>
          </ac:spMkLst>
        </pc:spChg>
      </pc:sldChg>
      <pc:sldChg chg="modSp mod modAnim">
        <pc:chgData name="Theis Dencker" userId="536e538e-be71-485a-9f20-373eb518e069" providerId="ADAL" clId="{F7E408A9-AF1E-439D-ABB8-F254F7A35711}" dt="2023-03-27T08:24:50.776" v="3057" actId="1036"/>
        <pc:sldMkLst>
          <pc:docMk/>
          <pc:sldMk cId="3440413458" sldId="709"/>
        </pc:sldMkLst>
        <pc:cxnChg chg="mod">
          <ac:chgData name="Theis Dencker" userId="536e538e-be71-485a-9f20-373eb518e069" providerId="ADAL" clId="{F7E408A9-AF1E-439D-ABB8-F254F7A35711}" dt="2023-03-27T08:24:50.776" v="3057" actId="1036"/>
          <ac:cxnSpMkLst>
            <pc:docMk/>
            <pc:sldMk cId="3440413458" sldId="709"/>
            <ac:cxnSpMk id="10" creationId="{0954305F-D5AA-431A-EE96-DA92C8E90299}"/>
          </ac:cxnSpMkLst>
        </pc:cxnChg>
      </pc:sldChg>
      <pc:sldChg chg="modSp mod modAnim">
        <pc:chgData name="Theis Dencker" userId="536e538e-be71-485a-9f20-373eb518e069" providerId="ADAL" clId="{F7E408A9-AF1E-439D-ABB8-F254F7A35711}" dt="2023-03-27T08:25:04.371" v="3063" actId="1036"/>
        <pc:sldMkLst>
          <pc:docMk/>
          <pc:sldMk cId="3015610436" sldId="710"/>
        </pc:sldMkLst>
        <pc:cxnChg chg="mod">
          <ac:chgData name="Theis Dencker" userId="536e538e-be71-485a-9f20-373eb518e069" providerId="ADAL" clId="{F7E408A9-AF1E-439D-ABB8-F254F7A35711}" dt="2023-03-27T08:25:04.371" v="3063" actId="1036"/>
          <ac:cxnSpMkLst>
            <pc:docMk/>
            <pc:sldMk cId="3015610436" sldId="710"/>
            <ac:cxnSpMk id="12" creationId="{7B007BF3-E8DA-04AB-9F62-6122F80817DC}"/>
          </ac:cxnSpMkLst>
        </pc:cxnChg>
      </pc:sldChg>
      <pc:sldChg chg="modAnim">
        <pc:chgData name="Theis Dencker" userId="536e538e-be71-485a-9f20-373eb518e069" providerId="ADAL" clId="{F7E408A9-AF1E-439D-ABB8-F254F7A35711}" dt="2023-03-27T08:25:37.642" v="3065"/>
        <pc:sldMkLst>
          <pc:docMk/>
          <pc:sldMk cId="4047372881" sldId="711"/>
        </pc:sldMkLst>
      </pc:sldChg>
      <pc:sldChg chg="modAnim">
        <pc:chgData name="Theis Dencker" userId="536e538e-be71-485a-9f20-373eb518e069" providerId="ADAL" clId="{F7E408A9-AF1E-439D-ABB8-F254F7A35711}" dt="2023-03-27T08:26:12.709" v="3068"/>
        <pc:sldMkLst>
          <pc:docMk/>
          <pc:sldMk cId="4281051606" sldId="712"/>
        </pc:sldMkLst>
      </pc:sldChg>
      <pc:sldChg chg="modSp modAnim">
        <pc:chgData name="Theis Dencker" userId="536e538e-be71-485a-9f20-373eb518e069" providerId="ADAL" clId="{F7E408A9-AF1E-439D-ABB8-F254F7A35711}" dt="2023-03-27T08:07:39.648" v="2886"/>
        <pc:sldMkLst>
          <pc:docMk/>
          <pc:sldMk cId="4147636747" sldId="713"/>
        </pc:sldMkLst>
        <pc:graphicFrameChg chg="mod">
          <ac:chgData name="Theis Dencker" userId="536e538e-be71-485a-9f20-373eb518e069" providerId="ADAL" clId="{F7E408A9-AF1E-439D-ABB8-F254F7A35711}" dt="2023-03-22T13:14:15.688" v="855" actId="20577"/>
          <ac:graphicFrameMkLst>
            <pc:docMk/>
            <pc:sldMk cId="4147636747" sldId="713"/>
            <ac:graphicFrameMk id="8" creationId="{6FB86D27-1671-4AF2-A4C2-47C2B4F97E3C}"/>
          </ac:graphicFrameMkLst>
        </pc:graphicFrameChg>
      </pc:sldChg>
      <pc:sldChg chg="modAnim">
        <pc:chgData name="Theis Dencker" userId="536e538e-be71-485a-9f20-373eb518e069" providerId="ADAL" clId="{F7E408A9-AF1E-439D-ABB8-F254F7A35711}" dt="2023-03-27T08:25:58.194" v="3067"/>
        <pc:sldMkLst>
          <pc:docMk/>
          <pc:sldMk cId="2006099189" sldId="714"/>
        </pc:sldMkLst>
      </pc:sldChg>
      <pc:sldChg chg="modSp mod modNotesTx">
        <pc:chgData name="Theis Dencker" userId="536e538e-be71-485a-9f20-373eb518e069" providerId="ADAL" clId="{F7E408A9-AF1E-439D-ABB8-F254F7A35711}" dt="2023-03-26T06:20:17.134" v="2863" actId="6549"/>
        <pc:sldMkLst>
          <pc:docMk/>
          <pc:sldMk cId="2023902343" sldId="716"/>
        </pc:sldMkLst>
        <pc:spChg chg="mod">
          <ac:chgData name="Theis Dencker" userId="536e538e-be71-485a-9f20-373eb518e069" providerId="ADAL" clId="{F7E408A9-AF1E-439D-ABB8-F254F7A35711}" dt="2023-03-23T11:51:09.260" v="2204" actId="20577"/>
          <ac:spMkLst>
            <pc:docMk/>
            <pc:sldMk cId="2023902343" sldId="716"/>
            <ac:spMk id="3" creationId="{829F4004-74D0-004F-7F5A-DD3F62DED34B}"/>
          </ac:spMkLst>
        </pc:spChg>
        <pc:spChg chg="mod">
          <ac:chgData name="Theis Dencker" userId="536e538e-be71-485a-9f20-373eb518e069" providerId="ADAL" clId="{F7E408A9-AF1E-439D-ABB8-F254F7A35711}" dt="2023-03-23T11:52:41.297" v="2254" actId="20577"/>
          <ac:spMkLst>
            <pc:docMk/>
            <pc:sldMk cId="2023902343" sldId="716"/>
            <ac:spMk id="7" creationId="{8BAEB173-A84D-17EC-F573-FD6A9A39AE9D}"/>
          </ac:spMkLst>
        </pc:spChg>
        <pc:graphicFrameChg chg="mod modGraphic">
          <ac:chgData name="Theis Dencker" userId="536e538e-be71-485a-9f20-373eb518e069" providerId="ADAL" clId="{F7E408A9-AF1E-439D-ABB8-F254F7A35711}" dt="2023-03-26T06:20:17.134" v="2863" actId="6549"/>
          <ac:graphicFrameMkLst>
            <pc:docMk/>
            <pc:sldMk cId="2023902343" sldId="716"/>
            <ac:graphicFrameMk id="8" creationId="{EF372D70-B44C-F356-EFCD-3FCC58C40779}"/>
          </ac:graphicFrameMkLst>
        </pc:graphicFrameChg>
      </pc:sldChg>
      <pc:sldChg chg="modSp mod">
        <pc:chgData name="Theis Dencker" userId="536e538e-be71-485a-9f20-373eb518e069" providerId="ADAL" clId="{F7E408A9-AF1E-439D-ABB8-F254F7A35711}" dt="2023-03-23T12:02:26.001" v="2464" actId="20577"/>
        <pc:sldMkLst>
          <pc:docMk/>
          <pc:sldMk cId="971547807" sldId="717"/>
        </pc:sldMkLst>
        <pc:spChg chg="mod">
          <ac:chgData name="Theis Dencker" userId="536e538e-be71-485a-9f20-373eb518e069" providerId="ADAL" clId="{F7E408A9-AF1E-439D-ABB8-F254F7A35711}" dt="2023-03-23T12:02:26.001" v="2464" actId="20577"/>
          <ac:spMkLst>
            <pc:docMk/>
            <pc:sldMk cId="971547807" sldId="717"/>
            <ac:spMk id="3" creationId="{9192352F-D0C0-2983-0479-3FA1D8A3FF13}"/>
          </ac:spMkLst>
        </pc:spChg>
        <pc:spChg chg="mod">
          <ac:chgData name="Theis Dencker" userId="536e538e-be71-485a-9f20-373eb518e069" providerId="ADAL" clId="{F7E408A9-AF1E-439D-ABB8-F254F7A35711}" dt="2023-03-23T11:53:17.704" v="2286" actId="20577"/>
          <ac:spMkLst>
            <pc:docMk/>
            <pc:sldMk cId="971547807" sldId="717"/>
            <ac:spMk id="7" creationId="{EEB66622-0558-DD53-E953-12BFD2CF8160}"/>
          </ac:spMkLst>
        </pc:spChg>
      </pc:sldChg>
      <pc:sldChg chg="delSp modSp mod">
        <pc:chgData name="Theis Dencker" userId="536e538e-be71-485a-9f20-373eb518e069" providerId="ADAL" clId="{F7E408A9-AF1E-439D-ABB8-F254F7A35711}" dt="2023-03-27T08:35:05.730" v="3204" actId="478"/>
        <pc:sldMkLst>
          <pc:docMk/>
          <pc:sldMk cId="1746915195" sldId="718"/>
        </pc:sldMkLst>
        <pc:spChg chg="mod">
          <ac:chgData name="Theis Dencker" userId="536e538e-be71-485a-9f20-373eb518e069" providerId="ADAL" clId="{F7E408A9-AF1E-439D-ABB8-F254F7A35711}" dt="2023-03-22T13:28:28.688" v="1078" actId="20577"/>
          <ac:spMkLst>
            <pc:docMk/>
            <pc:sldMk cId="1746915195" sldId="718"/>
            <ac:spMk id="2" creationId="{03E19BF6-847E-6FBF-FE09-3358A7A615F7}"/>
          </ac:spMkLst>
        </pc:spChg>
        <pc:spChg chg="del">
          <ac:chgData name="Theis Dencker" userId="536e538e-be71-485a-9f20-373eb518e069" providerId="ADAL" clId="{F7E408A9-AF1E-439D-ABB8-F254F7A35711}" dt="2023-03-27T08:35:03.765" v="3203" actId="478"/>
          <ac:spMkLst>
            <pc:docMk/>
            <pc:sldMk cId="1746915195" sldId="718"/>
            <ac:spMk id="5" creationId="{D28FFECC-4FA2-2F07-3CDE-E8EA7B8EEDB8}"/>
          </ac:spMkLst>
        </pc:spChg>
        <pc:spChg chg="del">
          <ac:chgData name="Theis Dencker" userId="536e538e-be71-485a-9f20-373eb518e069" providerId="ADAL" clId="{F7E408A9-AF1E-439D-ABB8-F254F7A35711}" dt="2023-03-27T08:35:05.730" v="3204" actId="478"/>
          <ac:spMkLst>
            <pc:docMk/>
            <pc:sldMk cId="1746915195" sldId="718"/>
            <ac:spMk id="8" creationId="{9591F080-9266-CB99-AF7E-C9C999FF44B0}"/>
          </ac:spMkLst>
        </pc:spChg>
        <pc:spChg chg="mod">
          <ac:chgData name="Theis Dencker" userId="536e538e-be71-485a-9f20-373eb518e069" providerId="ADAL" clId="{F7E408A9-AF1E-439D-ABB8-F254F7A35711}" dt="2023-03-22T13:28:23.780" v="1065" actId="20577"/>
          <ac:spMkLst>
            <pc:docMk/>
            <pc:sldMk cId="1746915195" sldId="718"/>
            <ac:spMk id="17" creationId="{1CBA7865-ADF9-0C39-D024-777389D358A3}"/>
          </ac:spMkLst>
        </pc:spChg>
      </pc:sldChg>
      <pc:sldChg chg="modSp del mod">
        <pc:chgData name="Theis Dencker" userId="536e538e-be71-485a-9f20-373eb518e069" providerId="ADAL" clId="{F7E408A9-AF1E-439D-ABB8-F254F7A35711}" dt="2023-03-27T08:37:33.127" v="3210" actId="47"/>
        <pc:sldMkLst>
          <pc:docMk/>
          <pc:sldMk cId="1642870557" sldId="719"/>
        </pc:sldMkLst>
        <pc:spChg chg="mod">
          <ac:chgData name="Theis Dencker" userId="536e538e-be71-485a-9f20-373eb518e069" providerId="ADAL" clId="{F7E408A9-AF1E-439D-ABB8-F254F7A35711}" dt="2023-03-22T13:28:45.662" v="1092" actId="6549"/>
          <ac:spMkLst>
            <pc:docMk/>
            <pc:sldMk cId="1642870557" sldId="719"/>
            <ac:spMk id="2" creationId="{03E19BF6-847E-6FBF-FE09-3358A7A615F7}"/>
          </ac:spMkLst>
        </pc:spChg>
        <pc:spChg chg="mod">
          <ac:chgData name="Theis Dencker" userId="536e538e-be71-485a-9f20-373eb518e069" providerId="ADAL" clId="{F7E408A9-AF1E-439D-ABB8-F254F7A35711}" dt="2023-03-22T13:28:40.775" v="1079"/>
          <ac:spMkLst>
            <pc:docMk/>
            <pc:sldMk cId="1642870557" sldId="719"/>
            <ac:spMk id="17" creationId="{1CBA7865-ADF9-0C39-D024-777389D358A3}"/>
          </ac:spMkLst>
        </pc:spChg>
      </pc:sldChg>
      <pc:sldChg chg="modSp mod">
        <pc:chgData name="Theis Dencker" userId="536e538e-be71-485a-9f20-373eb518e069" providerId="ADAL" clId="{F7E408A9-AF1E-439D-ABB8-F254F7A35711}" dt="2023-03-23T11:49:57.073" v="2202" actId="6549"/>
        <pc:sldMkLst>
          <pc:docMk/>
          <pc:sldMk cId="3480377722" sldId="721"/>
        </pc:sldMkLst>
        <pc:spChg chg="mod">
          <ac:chgData name="Theis Dencker" userId="536e538e-be71-485a-9f20-373eb518e069" providerId="ADAL" clId="{F7E408A9-AF1E-439D-ABB8-F254F7A35711}" dt="2023-03-23T11:38:53.021" v="2150" actId="14100"/>
          <ac:spMkLst>
            <pc:docMk/>
            <pc:sldMk cId="3480377722" sldId="721"/>
            <ac:spMk id="2" creationId="{A5E17A03-98FE-5E81-5E87-37DDFC6CC5D8}"/>
          </ac:spMkLst>
        </pc:spChg>
        <pc:spChg chg="mod">
          <ac:chgData name="Theis Dencker" userId="536e538e-be71-485a-9f20-373eb518e069" providerId="ADAL" clId="{F7E408A9-AF1E-439D-ABB8-F254F7A35711}" dt="2023-03-23T11:49:57.073" v="2202" actId="6549"/>
          <ac:spMkLst>
            <pc:docMk/>
            <pc:sldMk cId="3480377722" sldId="721"/>
            <ac:spMk id="3" creationId="{774BA0AE-22B8-FFF1-32EA-2E47F89ECCE5}"/>
          </ac:spMkLst>
        </pc:spChg>
      </pc:sldChg>
      <pc:sldChg chg="modSp mod">
        <pc:chgData name="Theis Dencker" userId="536e538e-be71-485a-9f20-373eb518e069" providerId="ADAL" clId="{F7E408A9-AF1E-439D-ABB8-F254F7A35711}" dt="2023-03-23T11:36:54.929" v="2126" actId="20577"/>
        <pc:sldMkLst>
          <pc:docMk/>
          <pc:sldMk cId="3435206825" sldId="722"/>
        </pc:sldMkLst>
        <pc:spChg chg="mod">
          <ac:chgData name="Theis Dencker" userId="536e538e-be71-485a-9f20-373eb518e069" providerId="ADAL" clId="{F7E408A9-AF1E-439D-ABB8-F254F7A35711}" dt="2023-03-23T11:36:54.929" v="2126" actId="20577"/>
          <ac:spMkLst>
            <pc:docMk/>
            <pc:sldMk cId="3435206825" sldId="722"/>
            <ac:spMk id="10" creationId="{3DF15E41-EAD5-7CA4-2D07-1145684ECACA}"/>
          </ac:spMkLst>
        </pc:spChg>
      </pc:sldChg>
      <pc:sldChg chg="delSp modSp mod delAnim">
        <pc:chgData name="Theis Dencker" userId="536e538e-be71-485a-9f20-373eb518e069" providerId="ADAL" clId="{F7E408A9-AF1E-439D-ABB8-F254F7A35711}" dt="2023-03-27T08:38:02.759" v="3212" actId="1076"/>
        <pc:sldMkLst>
          <pc:docMk/>
          <pc:sldMk cId="2520275144" sldId="723"/>
        </pc:sldMkLst>
        <pc:spChg chg="mod">
          <ac:chgData name="Theis Dencker" userId="536e538e-be71-485a-9f20-373eb518e069" providerId="ADAL" clId="{F7E408A9-AF1E-439D-ABB8-F254F7A35711}" dt="2023-03-27T08:38:02.759" v="3212" actId="1076"/>
          <ac:spMkLst>
            <pc:docMk/>
            <pc:sldMk cId="2520275144" sldId="723"/>
            <ac:spMk id="3" creationId="{DD3343E3-9EE3-F40B-A8C0-CA523D8338A4}"/>
          </ac:spMkLst>
        </pc:spChg>
        <pc:spChg chg="del">
          <ac:chgData name="Theis Dencker" userId="536e538e-be71-485a-9f20-373eb518e069" providerId="ADAL" clId="{F7E408A9-AF1E-439D-ABB8-F254F7A35711}" dt="2023-03-27T08:37:46.101" v="3211" actId="478"/>
          <ac:spMkLst>
            <pc:docMk/>
            <pc:sldMk cId="2520275144" sldId="723"/>
            <ac:spMk id="8" creationId="{DD012A98-78DB-AFE4-E0AB-E222B6759266}"/>
          </ac:spMkLst>
        </pc:spChg>
      </pc:sldChg>
      <pc:sldChg chg="modAnim">
        <pc:chgData name="Theis Dencker" userId="536e538e-be71-485a-9f20-373eb518e069" providerId="ADAL" clId="{F7E408A9-AF1E-439D-ABB8-F254F7A35711}" dt="2023-03-27T08:39:09.880" v="3214"/>
        <pc:sldMkLst>
          <pc:docMk/>
          <pc:sldMk cId="2851127023" sldId="726"/>
        </pc:sldMkLst>
      </pc:sldChg>
      <pc:sldChg chg="modSp mod modAnim">
        <pc:chgData name="Theis Dencker" userId="536e538e-be71-485a-9f20-373eb518e069" providerId="ADAL" clId="{F7E408A9-AF1E-439D-ABB8-F254F7A35711}" dt="2023-03-27T08:42:03.970" v="3227" actId="692"/>
        <pc:sldMkLst>
          <pc:docMk/>
          <pc:sldMk cId="3301888918" sldId="727"/>
        </pc:sldMkLst>
        <pc:spChg chg="mod">
          <ac:chgData name="Theis Dencker" userId="536e538e-be71-485a-9f20-373eb518e069" providerId="ADAL" clId="{F7E408A9-AF1E-439D-ABB8-F254F7A35711}" dt="2023-03-27T08:42:03.970" v="3227" actId="692"/>
          <ac:spMkLst>
            <pc:docMk/>
            <pc:sldMk cId="3301888918" sldId="727"/>
            <ac:spMk id="11" creationId="{4EB85932-5D50-3D69-E5CB-27644169A182}"/>
          </ac:spMkLst>
        </pc:spChg>
      </pc:sldChg>
      <pc:sldChg chg="modAnim">
        <pc:chgData name="Theis Dencker" userId="536e538e-be71-485a-9f20-373eb518e069" providerId="ADAL" clId="{F7E408A9-AF1E-439D-ABB8-F254F7A35711}" dt="2023-03-27T08:39:28.661" v="3216"/>
        <pc:sldMkLst>
          <pc:docMk/>
          <pc:sldMk cId="3954585518" sldId="728"/>
        </pc:sldMkLst>
      </pc:sldChg>
      <pc:sldChg chg="modSp mod">
        <pc:chgData name="Theis Dencker" userId="536e538e-be71-485a-9f20-373eb518e069" providerId="ADAL" clId="{F7E408A9-AF1E-439D-ABB8-F254F7A35711}" dt="2023-03-22T13:24:01.767" v="950" actId="20577"/>
        <pc:sldMkLst>
          <pc:docMk/>
          <pc:sldMk cId="1720707444" sldId="731"/>
        </pc:sldMkLst>
        <pc:spChg chg="mod">
          <ac:chgData name="Theis Dencker" userId="536e538e-be71-485a-9f20-373eb518e069" providerId="ADAL" clId="{F7E408A9-AF1E-439D-ABB8-F254F7A35711}" dt="2023-03-22T13:24:01.767" v="950" actId="20577"/>
          <ac:spMkLst>
            <pc:docMk/>
            <pc:sldMk cId="1720707444" sldId="731"/>
            <ac:spMk id="2" creationId="{D4FA1D6D-0D87-9D62-FA4A-C7B28C2F561F}"/>
          </ac:spMkLst>
        </pc:spChg>
      </pc:sldChg>
      <pc:sldChg chg="del ord">
        <pc:chgData name="Theis Dencker" userId="536e538e-be71-485a-9f20-373eb518e069" providerId="ADAL" clId="{F7E408A9-AF1E-439D-ABB8-F254F7A35711}" dt="2023-03-27T08:43:55.764" v="3229" actId="47"/>
        <pc:sldMkLst>
          <pc:docMk/>
          <pc:sldMk cId="799527112" sldId="739"/>
        </pc:sldMkLst>
      </pc:sldChg>
      <pc:sldChg chg="addSp delSp modSp mod">
        <pc:chgData name="Theis Dencker" userId="536e538e-be71-485a-9f20-373eb518e069" providerId="ADAL" clId="{F7E408A9-AF1E-439D-ABB8-F254F7A35711}" dt="2023-03-23T12:09:52.623" v="2480" actId="478"/>
        <pc:sldMkLst>
          <pc:docMk/>
          <pc:sldMk cId="1246025872" sldId="740"/>
        </pc:sldMkLst>
        <pc:spChg chg="mod">
          <ac:chgData name="Theis Dencker" userId="536e538e-be71-485a-9f20-373eb518e069" providerId="ADAL" clId="{F7E408A9-AF1E-439D-ABB8-F254F7A35711}" dt="2023-03-22T13:26:58.905" v="1001"/>
          <ac:spMkLst>
            <pc:docMk/>
            <pc:sldMk cId="1246025872" sldId="740"/>
            <ac:spMk id="2" creationId="{03E19BF6-847E-6FBF-FE09-3358A7A615F7}"/>
          </ac:spMkLst>
        </pc:spChg>
        <pc:spChg chg="mod">
          <ac:chgData name="Theis Dencker" userId="536e538e-be71-485a-9f20-373eb518e069" providerId="ADAL" clId="{F7E408A9-AF1E-439D-ABB8-F254F7A35711}" dt="2023-03-23T12:09:16.503" v="2476" actId="1035"/>
          <ac:spMkLst>
            <pc:docMk/>
            <pc:sldMk cId="1246025872" sldId="740"/>
            <ac:spMk id="4" creationId="{F45CF9AB-A636-C0BC-C3E1-C226DCA55BA6}"/>
          </ac:spMkLst>
        </pc:spChg>
        <pc:spChg chg="del">
          <ac:chgData name="Theis Dencker" userId="536e538e-be71-485a-9f20-373eb518e069" providerId="ADAL" clId="{F7E408A9-AF1E-439D-ABB8-F254F7A35711}" dt="2023-03-23T12:09:49.799" v="2479" actId="478"/>
          <ac:spMkLst>
            <pc:docMk/>
            <pc:sldMk cId="1246025872" sldId="740"/>
            <ac:spMk id="7" creationId="{553245B2-AC38-A30F-2E1C-CA751EFE8FCC}"/>
          </ac:spMkLst>
        </pc:spChg>
        <pc:spChg chg="del">
          <ac:chgData name="Theis Dencker" userId="536e538e-be71-485a-9f20-373eb518e069" providerId="ADAL" clId="{F7E408A9-AF1E-439D-ABB8-F254F7A35711}" dt="2023-03-23T12:09:52.623" v="2480" actId="478"/>
          <ac:spMkLst>
            <pc:docMk/>
            <pc:sldMk cId="1246025872" sldId="740"/>
            <ac:spMk id="8" creationId="{397F9D52-634E-2C80-EDB6-548E15D48425}"/>
          </ac:spMkLst>
        </pc:spChg>
        <pc:spChg chg="mod">
          <ac:chgData name="Theis Dencker" userId="536e538e-be71-485a-9f20-373eb518e069" providerId="ADAL" clId="{F7E408A9-AF1E-439D-ABB8-F254F7A35711}" dt="2023-03-22T13:27:53.944" v="1031" actId="113"/>
          <ac:spMkLst>
            <pc:docMk/>
            <pc:sldMk cId="1246025872" sldId="740"/>
            <ac:spMk id="17" creationId="{1CBA7865-ADF9-0C39-D024-777389D358A3}"/>
          </ac:spMkLst>
        </pc:spChg>
        <pc:picChg chg="add mod">
          <ac:chgData name="Theis Dencker" userId="536e538e-be71-485a-9f20-373eb518e069" providerId="ADAL" clId="{F7E408A9-AF1E-439D-ABB8-F254F7A35711}" dt="2023-03-23T12:09:18.758" v="2478" actId="1035"/>
          <ac:picMkLst>
            <pc:docMk/>
            <pc:sldMk cId="1246025872" sldId="740"/>
            <ac:picMk id="5" creationId="{00BBE33E-7543-09AC-C48E-7CDF3BEF4530}"/>
          </ac:picMkLst>
        </pc:picChg>
        <pc:picChg chg="del">
          <ac:chgData name="Theis Dencker" userId="536e538e-be71-485a-9f20-373eb518e069" providerId="ADAL" clId="{F7E408A9-AF1E-439D-ABB8-F254F7A35711}" dt="2023-03-23T12:09:06.737" v="2474" actId="478"/>
          <ac:picMkLst>
            <pc:docMk/>
            <pc:sldMk cId="1246025872" sldId="740"/>
            <ac:picMk id="9" creationId="{A58A8FB9-37D4-C421-6776-879E4496A727}"/>
          </ac:picMkLst>
        </pc:picChg>
      </pc:sldChg>
      <pc:sldChg chg="modSp mod modAnim">
        <pc:chgData name="Theis Dencker" userId="536e538e-be71-485a-9f20-373eb518e069" providerId="ADAL" clId="{F7E408A9-AF1E-439D-ABB8-F254F7A35711}" dt="2023-03-27T08:29:01.535" v="3158" actId="1035"/>
        <pc:sldMkLst>
          <pc:docMk/>
          <pc:sldMk cId="1904856901" sldId="741"/>
        </pc:sldMkLst>
        <pc:spChg chg="mod">
          <ac:chgData name="Theis Dencker" userId="536e538e-be71-485a-9f20-373eb518e069" providerId="ADAL" clId="{F7E408A9-AF1E-439D-ABB8-F254F7A35711}" dt="2023-03-27T08:29:01.535" v="3158" actId="1035"/>
          <ac:spMkLst>
            <pc:docMk/>
            <pc:sldMk cId="1904856901" sldId="741"/>
            <ac:spMk id="10" creationId="{855BEF58-5537-77A0-07AB-9AA4BC38297D}"/>
          </ac:spMkLst>
        </pc:spChg>
      </pc:sldChg>
      <pc:sldChg chg="new del">
        <pc:chgData name="Theis Dencker" userId="536e538e-be71-485a-9f20-373eb518e069" providerId="ADAL" clId="{F7E408A9-AF1E-439D-ABB8-F254F7A35711}" dt="2023-03-22T10:28:52.892" v="206" actId="680"/>
        <pc:sldMkLst>
          <pc:docMk/>
          <pc:sldMk cId="796458297" sldId="742"/>
        </pc:sldMkLst>
      </pc:sldChg>
      <pc:sldChg chg="addSp modSp new">
        <pc:chgData name="Theis Dencker" userId="536e538e-be71-485a-9f20-373eb518e069" providerId="ADAL" clId="{F7E408A9-AF1E-439D-ABB8-F254F7A35711}" dt="2023-03-22T13:21:47.905" v="861" actId="1076"/>
        <pc:sldMkLst>
          <pc:docMk/>
          <pc:sldMk cId="3388662237" sldId="742"/>
        </pc:sldMkLst>
        <pc:picChg chg="add mod">
          <ac:chgData name="Theis Dencker" userId="536e538e-be71-485a-9f20-373eb518e069" providerId="ADAL" clId="{F7E408A9-AF1E-439D-ABB8-F254F7A35711}" dt="2023-03-22T13:21:47.905" v="861" actId="1076"/>
          <ac:picMkLst>
            <pc:docMk/>
            <pc:sldMk cId="3388662237" sldId="742"/>
            <ac:picMk id="1026" creationId="{9FFDACAF-0096-7B3F-5676-CCE546BD5CBE}"/>
          </ac:picMkLst>
        </pc:picChg>
      </pc:sldChg>
      <pc:sldChg chg="addSp modSp add mod modAnim modNotesTx">
        <pc:chgData name="Theis Dencker" userId="536e538e-be71-485a-9f20-373eb518e069" providerId="ADAL" clId="{F7E408A9-AF1E-439D-ABB8-F254F7A35711}" dt="2023-03-25T16:47:12.261" v="2776"/>
        <pc:sldMkLst>
          <pc:docMk/>
          <pc:sldMk cId="1446453410" sldId="745"/>
        </pc:sldMkLst>
        <pc:spChg chg="add mod">
          <ac:chgData name="Theis Dencker" userId="536e538e-be71-485a-9f20-373eb518e069" providerId="ADAL" clId="{F7E408A9-AF1E-439D-ABB8-F254F7A35711}" dt="2023-03-23T10:35:18.638" v="1778" actId="1076"/>
          <ac:spMkLst>
            <pc:docMk/>
            <pc:sldMk cId="1446453410" sldId="745"/>
            <ac:spMk id="2" creationId="{BE08357A-9947-C886-7A60-DEA06EB4B86B}"/>
          </ac:spMkLst>
        </pc:spChg>
        <pc:spChg chg="mod">
          <ac:chgData name="Theis Dencker" userId="536e538e-be71-485a-9f20-373eb518e069" providerId="ADAL" clId="{F7E408A9-AF1E-439D-ABB8-F254F7A35711}" dt="2023-03-23T10:31:49.265" v="1751" actId="20577"/>
          <ac:spMkLst>
            <pc:docMk/>
            <pc:sldMk cId="1446453410" sldId="745"/>
            <ac:spMk id="9" creationId="{76097D35-C38E-4755-97B6-5AFF7F9FF54C}"/>
          </ac:spMkLst>
        </pc:spChg>
        <pc:spChg chg="mod">
          <ac:chgData name="Theis Dencker" userId="536e538e-be71-485a-9f20-373eb518e069" providerId="ADAL" clId="{F7E408A9-AF1E-439D-ABB8-F254F7A35711}" dt="2023-03-23T10:32:23.055" v="1754" actId="113"/>
          <ac:spMkLst>
            <pc:docMk/>
            <pc:sldMk cId="1446453410" sldId="745"/>
            <ac:spMk id="10" creationId="{D337C452-72C2-4003-97CB-878CB8EFCB7E}"/>
          </ac:spMkLst>
        </pc:spChg>
        <pc:spChg chg="mod">
          <ac:chgData name="Theis Dencker" userId="536e538e-be71-485a-9f20-373eb518e069" providerId="ADAL" clId="{F7E408A9-AF1E-439D-ABB8-F254F7A35711}" dt="2023-03-23T11:27:10.232" v="2073"/>
          <ac:spMkLst>
            <pc:docMk/>
            <pc:sldMk cId="1446453410" sldId="745"/>
            <ac:spMk id="15" creationId="{B8CC15EF-7D40-4F35-CF26-AA67263D2343}"/>
          </ac:spMkLst>
        </pc:spChg>
        <pc:spChg chg="mod">
          <ac:chgData name="Theis Dencker" userId="536e538e-be71-485a-9f20-373eb518e069" providerId="ADAL" clId="{F7E408A9-AF1E-439D-ABB8-F254F7A35711}" dt="2023-03-23T10:33:40.276" v="1767" actId="1036"/>
          <ac:spMkLst>
            <pc:docMk/>
            <pc:sldMk cId="1446453410" sldId="745"/>
            <ac:spMk id="17" creationId="{2F05D92B-BDAB-4D50-9A6C-F209FA5604B6}"/>
          </ac:spMkLst>
        </pc:spChg>
        <pc:spChg chg="add mod">
          <ac:chgData name="Theis Dencker" userId="536e538e-be71-485a-9f20-373eb518e069" providerId="ADAL" clId="{F7E408A9-AF1E-439D-ABB8-F254F7A35711}" dt="2023-03-23T10:35:39.798" v="1782" actId="14100"/>
          <ac:spMkLst>
            <pc:docMk/>
            <pc:sldMk cId="1446453410" sldId="745"/>
            <ac:spMk id="19" creationId="{68028058-5B4A-2E71-FDD1-CB47B740B5D9}"/>
          </ac:spMkLst>
        </pc:spChg>
        <pc:spChg chg="add mod">
          <ac:chgData name="Theis Dencker" userId="536e538e-be71-485a-9f20-373eb518e069" providerId="ADAL" clId="{F7E408A9-AF1E-439D-ABB8-F254F7A35711}" dt="2023-03-23T10:34:45.838" v="1774" actId="1076"/>
          <ac:spMkLst>
            <pc:docMk/>
            <pc:sldMk cId="1446453410" sldId="745"/>
            <ac:spMk id="20" creationId="{F296D6F0-6BFF-C9C5-5F54-13209F3F03CF}"/>
          </ac:spMkLst>
        </pc:spChg>
        <pc:spChg chg="mod">
          <ac:chgData name="Theis Dencker" userId="536e538e-be71-485a-9f20-373eb518e069" providerId="ADAL" clId="{F7E408A9-AF1E-439D-ABB8-F254F7A35711}" dt="2023-03-25T16:47:12.261" v="2776"/>
          <ac:spMkLst>
            <pc:docMk/>
            <pc:sldMk cId="1446453410" sldId="745"/>
            <ac:spMk id="21" creationId="{02124B74-B46D-43F1-BF2B-606B9FD28D39}"/>
          </ac:spMkLst>
        </pc:spChg>
        <pc:spChg chg="mod">
          <ac:chgData name="Theis Dencker" userId="536e538e-be71-485a-9f20-373eb518e069" providerId="ADAL" clId="{F7E408A9-AF1E-439D-ABB8-F254F7A35711}" dt="2023-03-23T10:34:42.476" v="1773" actId="6549"/>
          <ac:spMkLst>
            <pc:docMk/>
            <pc:sldMk cId="1446453410" sldId="745"/>
            <ac:spMk id="22" creationId="{DFBCBCB5-9B5E-4AA0-8662-44C0B0712391}"/>
          </ac:spMkLst>
        </pc:spChg>
        <pc:spChg chg="add mod">
          <ac:chgData name="Theis Dencker" userId="536e538e-be71-485a-9f20-373eb518e069" providerId="ADAL" clId="{F7E408A9-AF1E-439D-ABB8-F254F7A35711}" dt="2023-03-23T10:35:04.330" v="1776" actId="1076"/>
          <ac:spMkLst>
            <pc:docMk/>
            <pc:sldMk cId="1446453410" sldId="745"/>
            <ac:spMk id="23" creationId="{09E5DFBA-C856-8485-0D60-B4B5F5497E9F}"/>
          </ac:spMkLst>
        </pc:spChg>
      </pc:sldChg>
      <pc:sldChg chg="addSp modSp mod modAnim">
        <pc:chgData name="Theis Dencker" userId="536e538e-be71-485a-9f20-373eb518e069" providerId="ADAL" clId="{F7E408A9-AF1E-439D-ABB8-F254F7A35711}" dt="2023-03-27T08:41:25.011" v="3225" actId="14100"/>
        <pc:sldMkLst>
          <pc:docMk/>
          <pc:sldMk cId="2847254214" sldId="746"/>
        </pc:sldMkLst>
        <pc:spChg chg="add mod">
          <ac:chgData name="Theis Dencker" userId="536e538e-be71-485a-9f20-373eb518e069" providerId="ADAL" clId="{F7E408A9-AF1E-439D-ABB8-F254F7A35711}" dt="2023-03-27T08:41:25.011" v="3225" actId="14100"/>
          <ac:spMkLst>
            <pc:docMk/>
            <pc:sldMk cId="2847254214" sldId="746"/>
            <ac:spMk id="11" creationId="{ED62E95D-71B5-67B7-32BA-999E3A60A096}"/>
          </ac:spMkLst>
        </pc:spChg>
      </pc:sldChg>
      <pc:sldChg chg="addSp delSp modSp add mod ord modNotesTx">
        <pc:chgData name="Theis Dencker" userId="536e538e-be71-485a-9f20-373eb518e069" providerId="ADAL" clId="{F7E408A9-AF1E-439D-ABB8-F254F7A35711}" dt="2023-03-25T16:47:17.417" v="2777"/>
        <pc:sldMkLst>
          <pc:docMk/>
          <pc:sldMk cId="1894102206" sldId="747"/>
        </pc:sldMkLst>
        <pc:spChg chg="mod">
          <ac:chgData name="Theis Dencker" userId="536e538e-be71-485a-9f20-373eb518e069" providerId="ADAL" clId="{F7E408A9-AF1E-439D-ABB8-F254F7A35711}" dt="2023-03-23T11:17:21.540" v="1856"/>
          <ac:spMkLst>
            <pc:docMk/>
            <pc:sldMk cId="1894102206" sldId="747"/>
            <ac:spMk id="9" creationId="{76097D35-C38E-4755-97B6-5AFF7F9FF54C}"/>
          </ac:spMkLst>
        </pc:spChg>
        <pc:spChg chg="mod">
          <ac:chgData name="Theis Dencker" userId="536e538e-be71-485a-9f20-373eb518e069" providerId="ADAL" clId="{F7E408A9-AF1E-439D-ABB8-F254F7A35711}" dt="2023-03-23T11:19:41.075" v="1873" actId="20577"/>
          <ac:spMkLst>
            <pc:docMk/>
            <pc:sldMk cId="1894102206" sldId="747"/>
            <ac:spMk id="10" creationId="{D337C452-72C2-4003-97CB-878CB8EFCB7E}"/>
          </ac:spMkLst>
        </pc:spChg>
        <pc:spChg chg="mod">
          <ac:chgData name="Theis Dencker" userId="536e538e-be71-485a-9f20-373eb518e069" providerId="ADAL" clId="{F7E408A9-AF1E-439D-ABB8-F254F7A35711}" dt="2023-03-23T11:27:01.632" v="2071" actId="20577"/>
          <ac:spMkLst>
            <pc:docMk/>
            <pc:sldMk cId="1894102206" sldId="747"/>
            <ac:spMk id="15" creationId="{B8CC15EF-7D40-4F35-CF26-AA67263D2343}"/>
          </ac:spMkLst>
        </pc:spChg>
        <pc:spChg chg="mod">
          <ac:chgData name="Theis Dencker" userId="536e538e-be71-485a-9f20-373eb518e069" providerId="ADAL" clId="{F7E408A9-AF1E-439D-ABB8-F254F7A35711}" dt="2023-03-25T16:47:17.417" v="2777"/>
          <ac:spMkLst>
            <pc:docMk/>
            <pc:sldMk cId="1894102206" sldId="747"/>
            <ac:spMk id="21" creationId="{02124B74-B46D-43F1-BF2B-606B9FD28D39}"/>
          </ac:spMkLst>
        </pc:spChg>
        <pc:spChg chg="add mod">
          <ac:chgData name="Theis Dencker" userId="536e538e-be71-485a-9f20-373eb518e069" providerId="ADAL" clId="{F7E408A9-AF1E-439D-ABB8-F254F7A35711}" dt="2023-03-23T11:18:49.012" v="1867" actId="1037"/>
          <ac:spMkLst>
            <pc:docMk/>
            <pc:sldMk cId="1894102206" sldId="747"/>
            <ac:spMk id="25" creationId="{412145D1-696A-E259-599D-83D1042D61E1}"/>
          </ac:spMkLst>
        </pc:spChg>
        <pc:spChg chg="add del mod">
          <ac:chgData name="Theis Dencker" userId="536e538e-be71-485a-9f20-373eb518e069" providerId="ADAL" clId="{F7E408A9-AF1E-439D-ABB8-F254F7A35711}" dt="2023-03-23T11:18:34.384" v="1860" actId="478"/>
          <ac:spMkLst>
            <pc:docMk/>
            <pc:sldMk cId="1894102206" sldId="747"/>
            <ac:spMk id="28" creationId="{E89CACBD-292A-478F-A83A-1D8A74B8459A}"/>
          </ac:spMkLst>
        </pc:spChg>
      </pc:sldChg>
      <pc:sldChg chg="add">
        <pc:chgData name="Theis Dencker" userId="536e538e-be71-485a-9f20-373eb518e069" providerId="ADAL" clId="{F7E408A9-AF1E-439D-ABB8-F254F7A35711}" dt="2023-03-23T11:09:04.993" v="1819"/>
        <pc:sldMkLst>
          <pc:docMk/>
          <pc:sldMk cId="2675836707" sldId="748"/>
        </pc:sldMkLst>
      </pc:sldChg>
      <pc:sldChg chg="add del">
        <pc:chgData name="Theis Dencker" userId="536e538e-be71-485a-9f20-373eb518e069" providerId="ADAL" clId="{F7E408A9-AF1E-439D-ABB8-F254F7A35711}" dt="2023-03-23T11:08:34.212" v="1818" actId="2696"/>
        <pc:sldMkLst>
          <pc:docMk/>
          <pc:sldMk cId="3024833647" sldId="748"/>
        </pc:sldMkLst>
      </pc:sldChg>
      <pc:sldChg chg="addSp delSp modSp add del mod">
        <pc:chgData name="Theis Dencker" userId="536e538e-be71-485a-9f20-373eb518e069" providerId="ADAL" clId="{F7E408A9-AF1E-439D-ABB8-F254F7A35711}" dt="2023-03-25T07:09:06.720" v="2547" actId="14100"/>
        <pc:sldMkLst>
          <pc:docMk/>
          <pc:sldMk cId="675820383" sldId="749"/>
        </pc:sldMkLst>
        <pc:spChg chg="del">
          <ac:chgData name="Theis Dencker" userId="536e538e-be71-485a-9f20-373eb518e069" providerId="ADAL" clId="{F7E408A9-AF1E-439D-ABB8-F254F7A35711}" dt="2023-03-23T11:13:23.995" v="1825" actId="26606"/>
          <ac:spMkLst>
            <pc:docMk/>
            <pc:sldMk cId="675820383" sldId="749"/>
            <ac:spMk id="2" creationId="{25FF2474-1918-1092-DC66-0ACBC4817E21}"/>
          </ac:spMkLst>
        </pc:spChg>
        <pc:spChg chg="del">
          <ac:chgData name="Theis Dencker" userId="536e538e-be71-485a-9f20-373eb518e069" providerId="ADAL" clId="{F7E408A9-AF1E-439D-ABB8-F254F7A35711}" dt="2023-03-23T11:13:23.995" v="1825" actId="26606"/>
          <ac:spMkLst>
            <pc:docMk/>
            <pc:sldMk cId="675820383" sldId="749"/>
            <ac:spMk id="3" creationId="{8DCF02D8-8856-1098-225D-9CA44D56B2C5}"/>
          </ac:spMkLst>
        </pc:spChg>
        <pc:spChg chg="mod">
          <ac:chgData name="Theis Dencker" userId="536e538e-be71-485a-9f20-373eb518e069" providerId="ADAL" clId="{F7E408A9-AF1E-439D-ABB8-F254F7A35711}" dt="2023-03-23T11:14:17.761" v="1834" actId="255"/>
          <ac:spMkLst>
            <pc:docMk/>
            <pc:sldMk cId="675820383" sldId="749"/>
            <ac:spMk id="4" creationId="{22861B76-D8A5-BA1D-D52F-AB5BCEB56327}"/>
          </ac:spMkLst>
        </pc:spChg>
        <pc:spChg chg="mod">
          <ac:chgData name="Theis Dencker" userId="536e538e-be71-485a-9f20-373eb518e069" providerId="ADAL" clId="{F7E408A9-AF1E-439D-ABB8-F254F7A35711}" dt="2023-03-23T11:14:22.884" v="1835" actId="255"/>
          <ac:spMkLst>
            <pc:docMk/>
            <pc:sldMk cId="675820383" sldId="749"/>
            <ac:spMk id="5" creationId="{1A9B05D2-C5C1-290A-BA4D-CAAB80E36CF9}"/>
          </ac:spMkLst>
        </pc:spChg>
        <pc:spChg chg="mod">
          <ac:chgData name="Theis Dencker" userId="536e538e-be71-485a-9f20-373eb518e069" providerId="ADAL" clId="{F7E408A9-AF1E-439D-ABB8-F254F7A35711}" dt="2023-03-23T11:14:13.015" v="1833" actId="255"/>
          <ac:spMkLst>
            <pc:docMk/>
            <pc:sldMk cId="675820383" sldId="749"/>
            <ac:spMk id="6" creationId="{4A01D785-6D5A-A81C-3EE0-679F3C797724}"/>
          </ac:spMkLst>
        </pc:spChg>
        <pc:spChg chg="add">
          <ac:chgData name="Theis Dencker" userId="536e538e-be71-485a-9f20-373eb518e069" providerId="ADAL" clId="{F7E408A9-AF1E-439D-ABB8-F254F7A35711}" dt="2023-03-23T11:13:23.995" v="1825" actId="26606"/>
          <ac:spMkLst>
            <pc:docMk/>
            <pc:sldMk cId="675820383" sldId="749"/>
            <ac:spMk id="2055" creationId="{E54BCD15-E011-B8AA-945D-7235366F5274}"/>
          </ac:spMkLst>
        </pc:spChg>
        <pc:picChg chg="add mod">
          <ac:chgData name="Theis Dencker" userId="536e538e-be71-485a-9f20-373eb518e069" providerId="ADAL" clId="{F7E408A9-AF1E-439D-ABB8-F254F7A35711}" dt="2023-03-25T07:09:06.720" v="2547" actId="14100"/>
          <ac:picMkLst>
            <pc:docMk/>
            <pc:sldMk cId="675820383" sldId="749"/>
            <ac:picMk id="1026" creationId="{512B168A-40C3-9F94-54E4-1388ED0A9EDB}"/>
          </ac:picMkLst>
        </pc:picChg>
        <pc:picChg chg="del">
          <ac:chgData name="Theis Dencker" userId="536e538e-be71-485a-9f20-373eb518e069" providerId="ADAL" clId="{F7E408A9-AF1E-439D-ABB8-F254F7A35711}" dt="2023-03-23T11:13:08.679" v="1823" actId="478"/>
          <ac:picMkLst>
            <pc:docMk/>
            <pc:sldMk cId="675820383" sldId="749"/>
            <ac:picMk id="1026" creationId="{9FFDACAF-0096-7B3F-5676-CCE546BD5CBE}"/>
          </ac:picMkLst>
        </pc:picChg>
        <pc:picChg chg="add del mod ord">
          <ac:chgData name="Theis Dencker" userId="536e538e-be71-485a-9f20-373eb518e069" providerId="ADAL" clId="{F7E408A9-AF1E-439D-ABB8-F254F7A35711}" dt="2023-03-25T07:08:45.016" v="2542" actId="478"/>
          <ac:picMkLst>
            <pc:docMk/>
            <pc:sldMk cId="675820383" sldId="749"/>
            <ac:picMk id="2050" creationId="{CFAF8B39-1B0A-5FF9-B146-ED12AF8F0DE5}"/>
          </ac:picMkLst>
        </pc:picChg>
      </pc:sldChg>
      <pc:sldChg chg="addSp delSp modSp add mod">
        <pc:chgData name="Theis Dencker" userId="536e538e-be71-485a-9f20-373eb518e069" providerId="ADAL" clId="{F7E408A9-AF1E-439D-ABB8-F254F7A35711}" dt="2023-03-25T07:09:26.464" v="2549"/>
        <pc:sldMkLst>
          <pc:docMk/>
          <pc:sldMk cId="1335252848" sldId="750"/>
        </pc:sldMkLst>
        <pc:picChg chg="add mod">
          <ac:chgData name="Theis Dencker" userId="536e538e-be71-485a-9f20-373eb518e069" providerId="ADAL" clId="{F7E408A9-AF1E-439D-ABB8-F254F7A35711}" dt="2023-03-25T07:09:26.464" v="2549"/>
          <ac:picMkLst>
            <pc:docMk/>
            <pc:sldMk cId="1335252848" sldId="750"/>
            <ac:picMk id="2" creationId="{DD5435C1-F15C-E0AF-CD5E-E3EC8B144E44}"/>
          </ac:picMkLst>
        </pc:picChg>
        <pc:picChg chg="del">
          <ac:chgData name="Theis Dencker" userId="536e538e-be71-485a-9f20-373eb518e069" providerId="ADAL" clId="{F7E408A9-AF1E-439D-ABB8-F254F7A35711}" dt="2023-03-25T07:09:24.399" v="2548" actId="478"/>
          <ac:picMkLst>
            <pc:docMk/>
            <pc:sldMk cId="1335252848" sldId="750"/>
            <ac:picMk id="2050" creationId="{CFAF8B39-1B0A-5FF9-B146-ED12AF8F0DE5}"/>
          </ac:picMkLst>
        </pc:picChg>
      </pc:sldChg>
      <pc:sldChg chg="addSp delSp modSp add mod">
        <pc:chgData name="Theis Dencker" userId="536e538e-be71-485a-9f20-373eb518e069" providerId="ADAL" clId="{F7E408A9-AF1E-439D-ABB8-F254F7A35711}" dt="2023-03-25T07:09:36.941" v="2552"/>
        <pc:sldMkLst>
          <pc:docMk/>
          <pc:sldMk cId="1474727249" sldId="751"/>
        </pc:sldMkLst>
        <pc:picChg chg="add mod">
          <ac:chgData name="Theis Dencker" userId="536e538e-be71-485a-9f20-373eb518e069" providerId="ADAL" clId="{F7E408A9-AF1E-439D-ABB8-F254F7A35711}" dt="2023-03-25T07:09:36.941" v="2552"/>
          <ac:picMkLst>
            <pc:docMk/>
            <pc:sldMk cId="1474727249" sldId="751"/>
            <ac:picMk id="2" creationId="{C29FD03A-57A2-B929-FC78-C4EB003CFE44}"/>
          </ac:picMkLst>
        </pc:picChg>
        <pc:picChg chg="del mod">
          <ac:chgData name="Theis Dencker" userId="536e538e-be71-485a-9f20-373eb518e069" providerId="ADAL" clId="{F7E408A9-AF1E-439D-ABB8-F254F7A35711}" dt="2023-03-25T07:09:36.583" v="2551" actId="478"/>
          <ac:picMkLst>
            <pc:docMk/>
            <pc:sldMk cId="1474727249" sldId="751"/>
            <ac:picMk id="2050" creationId="{CFAF8B39-1B0A-5FF9-B146-ED12AF8F0DE5}"/>
          </ac:picMkLst>
        </pc:picChg>
      </pc:sldChg>
      <pc:sldChg chg="modSp add mod ord modTransition modAnim">
        <pc:chgData name="Theis Dencker" userId="536e538e-be71-485a-9f20-373eb518e069" providerId="ADAL" clId="{F7E408A9-AF1E-439D-ABB8-F254F7A35711}" dt="2023-03-27T08:43:38.145" v="3228"/>
        <pc:sldMkLst>
          <pc:docMk/>
          <pc:sldMk cId="4173242427" sldId="752"/>
        </pc:sldMkLst>
        <pc:spChg chg="mod">
          <ac:chgData name="Theis Dencker" userId="536e538e-be71-485a-9f20-373eb518e069" providerId="ADAL" clId="{F7E408A9-AF1E-439D-ABB8-F254F7A35711}" dt="2023-03-23T12:11:51.523" v="2489" actId="1076"/>
          <ac:spMkLst>
            <pc:docMk/>
            <pc:sldMk cId="4173242427" sldId="752"/>
            <ac:spMk id="2" creationId="{03E19BF6-847E-6FBF-FE09-3358A7A615F7}"/>
          </ac:spMkLst>
        </pc:spChg>
        <pc:spChg chg="mod">
          <ac:chgData name="Theis Dencker" userId="536e538e-be71-485a-9f20-373eb518e069" providerId="ADAL" clId="{F7E408A9-AF1E-439D-ABB8-F254F7A35711}" dt="2023-03-23T12:11:42.467" v="2488" actId="1076"/>
          <ac:spMkLst>
            <pc:docMk/>
            <pc:sldMk cId="4173242427" sldId="752"/>
            <ac:spMk id="4" creationId="{F45CF9AB-A636-C0BC-C3E1-C226DCA55BA6}"/>
          </ac:spMkLst>
        </pc:spChg>
        <pc:spChg chg="mod">
          <ac:chgData name="Theis Dencker" userId="536e538e-be71-485a-9f20-373eb518e069" providerId="ADAL" clId="{F7E408A9-AF1E-439D-ABB8-F254F7A35711}" dt="2023-03-23T12:12:04.201" v="2491" actId="1076"/>
          <ac:spMkLst>
            <pc:docMk/>
            <pc:sldMk cId="4173242427" sldId="752"/>
            <ac:spMk id="5" creationId="{5EDE4791-5214-84F6-B1BE-BCAE664E1CFA}"/>
          </ac:spMkLst>
        </pc:spChg>
        <pc:spChg chg="mod">
          <ac:chgData name="Theis Dencker" userId="536e538e-be71-485a-9f20-373eb518e069" providerId="ADAL" clId="{F7E408A9-AF1E-439D-ABB8-F254F7A35711}" dt="2023-03-23T12:12:08.039" v="2492" actId="1076"/>
          <ac:spMkLst>
            <pc:docMk/>
            <pc:sldMk cId="4173242427" sldId="752"/>
            <ac:spMk id="7" creationId="{003C7B2E-394A-382A-C1DD-17113BE7F453}"/>
          </ac:spMkLst>
        </pc:spChg>
      </pc:sldChg>
      <pc:sldChg chg="addSp modSp new mod">
        <pc:chgData name="Theis Dencker" userId="536e538e-be71-485a-9f20-373eb518e069" providerId="ADAL" clId="{F7E408A9-AF1E-439D-ABB8-F254F7A35711}" dt="2023-03-23T12:22:30.592" v="2526" actId="1076"/>
        <pc:sldMkLst>
          <pc:docMk/>
          <pc:sldMk cId="3584175614" sldId="753"/>
        </pc:sldMkLst>
        <pc:spChg chg="mod">
          <ac:chgData name="Theis Dencker" userId="536e538e-be71-485a-9f20-373eb518e069" providerId="ADAL" clId="{F7E408A9-AF1E-439D-ABB8-F254F7A35711}" dt="2023-03-23T12:14:18.415" v="2497" actId="20577"/>
          <ac:spMkLst>
            <pc:docMk/>
            <pc:sldMk cId="3584175614" sldId="753"/>
            <ac:spMk id="5" creationId="{791E0916-8E56-D616-7903-C7CB2EF96232}"/>
          </ac:spMkLst>
        </pc:spChg>
        <pc:picChg chg="add mod modCrop">
          <ac:chgData name="Theis Dencker" userId="536e538e-be71-485a-9f20-373eb518e069" providerId="ADAL" clId="{F7E408A9-AF1E-439D-ABB8-F254F7A35711}" dt="2023-03-23T12:21:44.941" v="2518" actId="14100"/>
          <ac:picMkLst>
            <pc:docMk/>
            <pc:sldMk cId="3584175614" sldId="753"/>
            <ac:picMk id="7" creationId="{AE1FAEA3-25EF-E226-BE70-1FA5AA36C62D}"/>
          </ac:picMkLst>
        </pc:picChg>
        <pc:picChg chg="add mod modCrop">
          <ac:chgData name="Theis Dencker" userId="536e538e-be71-485a-9f20-373eb518e069" providerId="ADAL" clId="{F7E408A9-AF1E-439D-ABB8-F254F7A35711}" dt="2023-03-23T12:22:30.592" v="2526" actId="1076"/>
          <ac:picMkLst>
            <pc:docMk/>
            <pc:sldMk cId="3584175614" sldId="753"/>
            <ac:picMk id="9" creationId="{4451D99A-6569-A2FF-0ACD-DE2DED888644}"/>
          </ac:picMkLst>
        </pc:picChg>
      </pc:sldChg>
      <pc:sldChg chg="modSp add mod">
        <pc:chgData name="Theis Dencker" userId="536e538e-be71-485a-9f20-373eb518e069" providerId="ADAL" clId="{F7E408A9-AF1E-439D-ABB8-F254F7A35711}" dt="2023-03-27T08:08:38.884" v="2889" actId="1076"/>
        <pc:sldMkLst>
          <pc:docMk/>
          <pc:sldMk cId="3498633158" sldId="756"/>
        </pc:sldMkLst>
        <pc:spChg chg="mod">
          <ac:chgData name="Theis Dencker" userId="536e538e-be71-485a-9f20-373eb518e069" providerId="ADAL" clId="{F7E408A9-AF1E-439D-ABB8-F254F7A35711}" dt="2023-03-27T08:08:38.884" v="2889" actId="1076"/>
          <ac:spMkLst>
            <pc:docMk/>
            <pc:sldMk cId="3498633158" sldId="756"/>
            <ac:spMk id="7" creationId="{30B93F2D-F14A-D16A-BD34-FEE6EDAF3CBD}"/>
          </ac:spMkLst>
        </pc:spChg>
      </pc:sldChg>
    </pc:docChg>
  </pc:docChgLst>
  <pc:docChgLst>
    <pc:chgData name="Christoph Lodemann" userId="b4771fd6-ba6b-497b-be40-8482c3dd794d" providerId="ADAL" clId="{6E6598AC-10AF-4B93-B0CC-24F7C589BC09}"/>
    <pc:docChg chg="undo custSel addSld delSld modSld addSection modSection">
      <pc:chgData name="Christoph Lodemann" userId="b4771fd6-ba6b-497b-be40-8482c3dd794d" providerId="ADAL" clId="{6E6598AC-10AF-4B93-B0CC-24F7C589BC09}" dt="2022-11-13T08:46:37.843" v="308"/>
      <pc:docMkLst>
        <pc:docMk/>
      </pc:docMkLst>
      <pc:sldChg chg="add">
        <pc:chgData name="Christoph Lodemann" userId="b4771fd6-ba6b-497b-be40-8482c3dd794d" providerId="ADAL" clId="{6E6598AC-10AF-4B93-B0CC-24F7C589BC09}" dt="2022-11-07T09:49:26.368" v="0"/>
        <pc:sldMkLst>
          <pc:docMk/>
          <pc:sldMk cId="1952445220" sldId="264"/>
        </pc:sldMkLst>
      </pc:sldChg>
      <pc:sldChg chg="add">
        <pc:chgData name="Christoph Lodemann" userId="b4771fd6-ba6b-497b-be40-8482c3dd794d" providerId="ADAL" clId="{6E6598AC-10AF-4B93-B0CC-24F7C589BC09}" dt="2022-11-07T09:49:26.368" v="0"/>
        <pc:sldMkLst>
          <pc:docMk/>
          <pc:sldMk cId="3534329557" sldId="277"/>
        </pc:sldMkLst>
      </pc:sldChg>
      <pc:sldChg chg="add">
        <pc:chgData name="Christoph Lodemann" userId="b4771fd6-ba6b-497b-be40-8482c3dd794d" providerId="ADAL" clId="{6E6598AC-10AF-4B93-B0CC-24F7C589BC09}" dt="2022-11-07T09:49:26.368" v="0"/>
        <pc:sldMkLst>
          <pc:docMk/>
          <pc:sldMk cId="86675920" sldId="278"/>
        </pc:sldMkLst>
      </pc:sldChg>
      <pc:sldChg chg="add">
        <pc:chgData name="Christoph Lodemann" userId="b4771fd6-ba6b-497b-be40-8482c3dd794d" providerId="ADAL" clId="{6E6598AC-10AF-4B93-B0CC-24F7C589BC09}" dt="2022-11-07T09:49:26.368" v="0"/>
        <pc:sldMkLst>
          <pc:docMk/>
          <pc:sldMk cId="1335024367" sldId="279"/>
        </pc:sldMkLst>
      </pc:sldChg>
      <pc:sldChg chg="add">
        <pc:chgData name="Christoph Lodemann" userId="b4771fd6-ba6b-497b-be40-8482c3dd794d" providerId="ADAL" clId="{6E6598AC-10AF-4B93-B0CC-24F7C589BC09}" dt="2022-11-07T09:49:26.368" v="0"/>
        <pc:sldMkLst>
          <pc:docMk/>
          <pc:sldMk cId="2580922250" sldId="280"/>
        </pc:sldMkLst>
      </pc:sldChg>
      <pc:sldChg chg="add">
        <pc:chgData name="Christoph Lodemann" userId="b4771fd6-ba6b-497b-be40-8482c3dd794d" providerId="ADAL" clId="{6E6598AC-10AF-4B93-B0CC-24F7C589BC09}" dt="2022-11-07T09:49:26.368" v="0"/>
        <pc:sldMkLst>
          <pc:docMk/>
          <pc:sldMk cId="3156173622" sldId="281"/>
        </pc:sldMkLst>
      </pc:sldChg>
      <pc:sldChg chg="add">
        <pc:chgData name="Christoph Lodemann" userId="b4771fd6-ba6b-497b-be40-8482c3dd794d" providerId="ADAL" clId="{6E6598AC-10AF-4B93-B0CC-24F7C589BC09}" dt="2022-11-07T09:49:26.368" v="0"/>
        <pc:sldMkLst>
          <pc:docMk/>
          <pc:sldMk cId="1519744369" sldId="286"/>
        </pc:sldMkLst>
      </pc:sldChg>
      <pc:sldChg chg="add">
        <pc:chgData name="Christoph Lodemann" userId="b4771fd6-ba6b-497b-be40-8482c3dd794d" providerId="ADAL" clId="{6E6598AC-10AF-4B93-B0CC-24F7C589BC09}" dt="2022-11-07T09:50:13.061" v="1"/>
        <pc:sldMkLst>
          <pc:docMk/>
          <pc:sldMk cId="1945275681" sldId="295"/>
        </pc:sldMkLst>
      </pc:sldChg>
      <pc:sldChg chg="modSp mod">
        <pc:chgData name="Christoph Lodemann" userId="b4771fd6-ba6b-497b-be40-8482c3dd794d" providerId="ADAL" clId="{6E6598AC-10AF-4B93-B0CC-24F7C589BC09}" dt="2022-11-13T06:51:58.297" v="262" actId="20577"/>
        <pc:sldMkLst>
          <pc:docMk/>
          <pc:sldMk cId="3896114977" sldId="335"/>
        </pc:sldMkLst>
        <pc:spChg chg="mod">
          <ac:chgData name="Christoph Lodemann" userId="b4771fd6-ba6b-497b-be40-8482c3dd794d" providerId="ADAL" clId="{6E6598AC-10AF-4B93-B0CC-24F7C589BC09}" dt="2022-11-13T06:51:58.297" v="262" actId="20577"/>
          <ac:spMkLst>
            <pc:docMk/>
            <pc:sldMk cId="3896114977" sldId="335"/>
            <ac:spMk id="11" creationId="{1013D496-5676-48C7-B58B-026DFCC5A5B2}"/>
          </ac:spMkLst>
        </pc:spChg>
      </pc:sldChg>
      <pc:sldChg chg="modSp mod">
        <pc:chgData name="Christoph Lodemann" userId="b4771fd6-ba6b-497b-be40-8482c3dd794d" providerId="ADAL" clId="{6E6598AC-10AF-4B93-B0CC-24F7C589BC09}" dt="2022-11-13T08:46:21.778" v="307" actId="20577"/>
        <pc:sldMkLst>
          <pc:docMk/>
          <pc:sldMk cId="3838232777" sldId="343"/>
        </pc:sldMkLst>
        <pc:graphicFrameChg chg="modGraphic">
          <ac:chgData name="Christoph Lodemann" userId="b4771fd6-ba6b-497b-be40-8482c3dd794d" providerId="ADAL" clId="{6E6598AC-10AF-4B93-B0CC-24F7C589BC09}" dt="2022-11-13T08:46:21.778" v="307" actId="20577"/>
          <ac:graphicFrameMkLst>
            <pc:docMk/>
            <pc:sldMk cId="3838232777" sldId="343"/>
            <ac:graphicFrameMk id="8" creationId="{54F9B4CF-2B57-1F01-EC10-5CD5BFB3D993}"/>
          </ac:graphicFrameMkLst>
        </pc:graphicFrameChg>
      </pc:sldChg>
      <pc:sldChg chg="modSp mod">
        <pc:chgData name="Christoph Lodemann" userId="b4771fd6-ba6b-497b-be40-8482c3dd794d" providerId="ADAL" clId="{6E6598AC-10AF-4B93-B0CC-24F7C589BC09}" dt="2022-11-12T06:56:11.973" v="170" actId="20577"/>
        <pc:sldMkLst>
          <pc:docMk/>
          <pc:sldMk cId="176930422" sldId="344"/>
        </pc:sldMkLst>
        <pc:spChg chg="mod">
          <ac:chgData name="Christoph Lodemann" userId="b4771fd6-ba6b-497b-be40-8482c3dd794d" providerId="ADAL" clId="{6E6598AC-10AF-4B93-B0CC-24F7C589BC09}" dt="2022-11-12T06:56:11.973" v="170" actId="20577"/>
          <ac:spMkLst>
            <pc:docMk/>
            <pc:sldMk cId="176930422" sldId="344"/>
            <ac:spMk id="3" creationId="{EAF8AE57-451B-4890-BF6B-7844FEE67B26}"/>
          </ac:spMkLst>
        </pc:spChg>
      </pc:sldChg>
      <pc:sldChg chg="add">
        <pc:chgData name="Christoph Lodemann" userId="b4771fd6-ba6b-497b-be40-8482c3dd794d" providerId="ADAL" clId="{6E6598AC-10AF-4B93-B0CC-24F7C589BC09}" dt="2022-11-07T09:50:13.061" v="1"/>
        <pc:sldMkLst>
          <pc:docMk/>
          <pc:sldMk cId="2476754376" sldId="353"/>
        </pc:sldMkLst>
      </pc:sldChg>
      <pc:sldChg chg="add">
        <pc:chgData name="Christoph Lodemann" userId="b4771fd6-ba6b-497b-be40-8482c3dd794d" providerId="ADAL" clId="{6E6598AC-10AF-4B93-B0CC-24F7C589BC09}" dt="2022-11-07T09:50:13.061" v="1"/>
        <pc:sldMkLst>
          <pc:docMk/>
          <pc:sldMk cId="635594222" sldId="522"/>
        </pc:sldMkLst>
      </pc:sldChg>
      <pc:sldChg chg="add">
        <pc:chgData name="Christoph Lodemann" userId="b4771fd6-ba6b-497b-be40-8482c3dd794d" providerId="ADAL" clId="{6E6598AC-10AF-4B93-B0CC-24F7C589BC09}" dt="2022-11-07T09:50:13.061" v="1"/>
        <pc:sldMkLst>
          <pc:docMk/>
          <pc:sldMk cId="3860407197" sldId="523"/>
        </pc:sldMkLst>
      </pc:sldChg>
      <pc:sldChg chg="add">
        <pc:chgData name="Christoph Lodemann" userId="b4771fd6-ba6b-497b-be40-8482c3dd794d" providerId="ADAL" clId="{6E6598AC-10AF-4B93-B0CC-24F7C589BC09}" dt="2022-11-07T09:49:26.368" v="0"/>
        <pc:sldMkLst>
          <pc:docMk/>
          <pc:sldMk cId="1068889272" sldId="541"/>
        </pc:sldMkLst>
      </pc:sldChg>
      <pc:sldChg chg="add">
        <pc:chgData name="Christoph Lodemann" userId="b4771fd6-ba6b-497b-be40-8482c3dd794d" providerId="ADAL" clId="{6E6598AC-10AF-4B93-B0CC-24F7C589BC09}" dt="2022-11-07T09:49:26.368" v="0"/>
        <pc:sldMkLst>
          <pc:docMk/>
          <pc:sldMk cId="1431562479" sldId="546"/>
        </pc:sldMkLst>
      </pc:sldChg>
      <pc:sldChg chg="add">
        <pc:chgData name="Christoph Lodemann" userId="b4771fd6-ba6b-497b-be40-8482c3dd794d" providerId="ADAL" clId="{6E6598AC-10AF-4B93-B0CC-24F7C589BC09}" dt="2022-11-07T09:51:13.363" v="7"/>
        <pc:sldMkLst>
          <pc:docMk/>
          <pc:sldMk cId="402150139" sldId="548"/>
        </pc:sldMkLst>
      </pc:sldChg>
      <pc:sldChg chg="add">
        <pc:chgData name="Christoph Lodemann" userId="b4771fd6-ba6b-497b-be40-8482c3dd794d" providerId="ADAL" clId="{6E6598AC-10AF-4B93-B0CC-24F7C589BC09}" dt="2022-11-07T09:51:13.363" v="7"/>
        <pc:sldMkLst>
          <pc:docMk/>
          <pc:sldMk cId="2195457537" sldId="555"/>
        </pc:sldMkLst>
      </pc:sldChg>
      <pc:sldChg chg="add">
        <pc:chgData name="Christoph Lodemann" userId="b4771fd6-ba6b-497b-be40-8482c3dd794d" providerId="ADAL" clId="{6E6598AC-10AF-4B93-B0CC-24F7C589BC09}" dt="2022-11-07T09:51:13.363" v="7"/>
        <pc:sldMkLst>
          <pc:docMk/>
          <pc:sldMk cId="1084829616" sldId="556"/>
        </pc:sldMkLst>
      </pc:sldChg>
      <pc:sldChg chg="add">
        <pc:chgData name="Christoph Lodemann" userId="b4771fd6-ba6b-497b-be40-8482c3dd794d" providerId="ADAL" clId="{6E6598AC-10AF-4B93-B0CC-24F7C589BC09}" dt="2022-11-07T09:51:13.363" v="7"/>
        <pc:sldMkLst>
          <pc:docMk/>
          <pc:sldMk cId="506156088" sldId="557"/>
        </pc:sldMkLst>
      </pc:sldChg>
      <pc:sldChg chg="add">
        <pc:chgData name="Christoph Lodemann" userId="b4771fd6-ba6b-497b-be40-8482c3dd794d" providerId="ADAL" clId="{6E6598AC-10AF-4B93-B0CC-24F7C589BC09}" dt="2022-11-07T09:51:13.363" v="7"/>
        <pc:sldMkLst>
          <pc:docMk/>
          <pc:sldMk cId="3275029547" sldId="558"/>
        </pc:sldMkLst>
      </pc:sldChg>
      <pc:sldChg chg="add">
        <pc:chgData name="Christoph Lodemann" userId="b4771fd6-ba6b-497b-be40-8482c3dd794d" providerId="ADAL" clId="{6E6598AC-10AF-4B93-B0CC-24F7C589BC09}" dt="2022-11-07T09:49:26.368" v="0"/>
        <pc:sldMkLst>
          <pc:docMk/>
          <pc:sldMk cId="2742584786" sldId="598"/>
        </pc:sldMkLst>
      </pc:sldChg>
      <pc:sldChg chg="add">
        <pc:chgData name="Christoph Lodemann" userId="b4771fd6-ba6b-497b-be40-8482c3dd794d" providerId="ADAL" clId="{6E6598AC-10AF-4B93-B0CC-24F7C589BC09}" dt="2022-11-07T09:49:26.368" v="0"/>
        <pc:sldMkLst>
          <pc:docMk/>
          <pc:sldMk cId="1261545979" sldId="601"/>
        </pc:sldMkLst>
      </pc:sldChg>
      <pc:sldChg chg="add">
        <pc:chgData name="Christoph Lodemann" userId="b4771fd6-ba6b-497b-be40-8482c3dd794d" providerId="ADAL" clId="{6E6598AC-10AF-4B93-B0CC-24F7C589BC09}" dt="2022-11-07T09:49:26.368" v="0"/>
        <pc:sldMkLst>
          <pc:docMk/>
          <pc:sldMk cId="3744936202" sldId="603"/>
        </pc:sldMkLst>
      </pc:sldChg>
      <pc:sldChg chg="add del">
        <pc:chgData name="Christoph Lodemann" userId="b4771fd6-ba6b-497b-be40-8482c3dd794d" providerId="ADAL" clId="{6E6598AC-10AF-4B93-B0CC-24F7C589BC09}" dt="2022-11-09T19:33:31.776" v="167" actId="47"/>
        <pc:sldMkLst>
          <pc:docMk/>
          <pc:sldMk cId="3349428017" sldId="614"/>
        </pc:sldMkLst>
      </pc:sldChg>
      <pc:sldChg chg="add">
        <pc:chgData name="Christoph Lodemann" userId="b4771fd6-ba6b-497b-be40-8482c3dd794d" providerId="ADAL" clId="{6E6598AC-10AF-4B93-B0CC-24F7C589BC09}" dt="2022-11-07T09:49:26.368" v="0"/>
        <pc:sldMkLst>
          <pc:docMk/>
          <pc:sldMk cId="45599848" sldId="623"/>
        </pc:sldMkLst>
      </pc:sldChg>
      <pc:sldChg chg="add">
        <pc:chgData name="Christoph Lodemann" userId="b4771fd6-ba6b-497b-be40-8482c3dd794d" providerId="ADAL" clId="{6E6598AC-10AF-4B93-B0CC-24F7C589BC09}" dt="2022-11-07T09:49:26.368" v="0"/>
        <pc:sldMkLst>
          <pc:docMk/>
          <pc:sldMk cId="936853979" sldId="627"/>
        </pc:sldMkLst>
      </pc:sldChg>
      <pc:sldChg chg="add">
        <pc:chgData name="Christoph Lodemann" userId="b4771fd6-ba6b-497b-be40-8482c3dd794d" providerId="ADAL" clId="{6E6598AC-10AF-4B93-B0CC-24F7C589BC09}" dt="2022-11-07T09:49:26.368" v="0"/>
        <pc:sldMkLst>
          <pc:docMk/>
          <pc:sldMk cId="1746804787" sldId="628"/>
        </pc:sldMkLst>
      </pc:sldChg>
      <pc:sldChg chg="add">
        <pc:chgData name="Christoph Lodemann" userId="b4771fd6-ba6b-497b-be40-8482c3dd794d" providerId="ADAL" clId="{6E6598AC-10AF-4B93-B0CC-24F7C589BC09}" dt="2022-11-07T09:49:26.368" v="0"/>
        <pc:sldMkLst>
          <pc:docMk/>
          <pc:sldMk cId="3257391317" sldId="650"/>
        </pc:sldMkLst>
      </pc:sldChg>
      <pc:sldChg chg="add">
        <pc:chgData name="Christoph Lodemann" userId="b4771fd6-ba6b-497b-be40-8482c3dd794d" providerId="ADAL" clId="{6E6598AC-10AF-4B93-B0CC-24F7C589BC09}" dt="2022-11-07T09:49:26.368" v="0"/>
        <pc:sldMkLst>
          <pc:docMk/>
          <pc:sldMk cId="2681013976" sldId="651"/>
        </pc:sldMkLst>
      </pc:sldChg>
      <pc:sldChg chg="add">
        <pc:chgData name="Christoph Lodemann" userId="b4771fd6-ba6b-497b-be40-8482c3dd794d" providerId="ADAL" clId="{6E6598AC-10AF-4B93-B0CC-24F7C589BC09}" dt="2022-11-07T09:49:26.368" v="0"/>
        <pc:sldMkLst>
          <pc:docMk/>
          <pc:sldMk cId="2254125380" sldId="652"/>
        </pc:sldMkLst>
      </pc:sldChg>
      <pc:sldChg chg="add">
        <pc:chgData name="Christoph Lodemann" userId="b4771fd6-ba6b-497b-be40-8482c3dd794d" providerId="ADAL" clId="{6E6598AC-10AF-4B93-B0CC-24F7C589BC09}" dt="2022-11-07T09:49:26.368" v="0"/>
        <pc:sldMkLst>
          <pc:docMk/>
          <pc:sldMk cId="1168720985" sldId="653"/>
        </pc:sldMkLst>
      </pc:sldChg>
      <pc:sldChg chg="add">
        <pc:chgData name="Christoph Lodemann" userId="b4771fd6-ba6b-497b-be40-8482c3dd794d" providerId="ADAL" clId="{6E6598AC-10AF-4B93-B0CC-24F7C589BC09}" dt="2022-11-07T09:50:13.061" v="1"/>
        <pc:sldMkLst>
          <pc:docMk/>
          <pc:sldMk cId="1124153934" sldId="657"/>
        </pc:sldMkLst>
      </pc:sldChg>
      <pc:sldChg chg="add">
        <pc:chgData name="Christoph Lodemann" userId="b4771fd6-ba6b-497b-be40-8482c3dd794d" providerId="ADAL" clId="{6E6598AC-10AF-4B93-B0CC-24F7C589BC09}" dt="2022-11-07T09:50:13.061" v="1"/>
        <pc:sldMkLst>
          <pc:docMk/>
          <pc:sldMk cId="3966496937" sldId="658"/>
        </pc:sldMkLst>
      </pc:sldChg>
      <pc:sldChg chg="add del">
        <pc:chgData name="Christoph Lodemann" userId="b4771fd6-ba6b-497b-be40-8482c3dd794d" providerId="ADAL" clId="{6E6598AC-10AF-4B93-B0CC-24F7C589BC09}" dt="2022-11-09T19:33:23.912" v="166" actId="47"/>
        <pc:sldMkLst>
          <pc:docMk/>
          <pc:sldMk cId="528009701" sldId="659"/>
        </pc:sldMkLst>
      </pc:sldChg>
      <pc:sldChg chg="del">
        <pc:chgData name="Christoph Lodemann" userId="b4771fd6-ba6b-497b-be40-8482c3dd794d" providerId="ADAL" clId="{6E6598AC-10AF-4B93-B0CC-24F7C589BC09}" dt="2022-11-12T06:54:32.936" v="168" actId="47"/>
        <pc:sldMkLst>
          <pc:docMk/>
          <pc:sldMk cId="1520625026" sldId="662"/>
        </pc:sldMkLst>
      </pc:sldChg>
      <pc:sldChg chg="addSp modSp mod">
        <pc:chgData name="Christoph Lodemann" userId="b4771fd6-ba6b-497b-be40-8482c3dd794d" providerId="ADAL" clId="{6E6598AC-10AF-4B93-B0CC-24F7C589BC09}" dt="2022-11-09T19:30:48.915" v="137" actId="1076"/>
        <pc:sldMkLst>
          <pc:docMk/>
          <pc:sldMk cId="368115354" sldId="668"/>
        </pc:sldMkLst>
        <pc:spChg chg="add mod">
          <ac:chgData name="Christoph Lodemann" userId="b4771fd6-ba6b-497b-be40-8482c3dd794d" providerId="ADAL" clId="{6E6598AC-10AF-4B93-B0CC-24F7C589BC09}" dt="2022-11-09T19:29:59.201" v="101" actId="20577"/>
          <ac:spMkLst>
            <pc:docMk/>
            <pc:sldMk cId="368115354" sldId="668"/>
            <ac:spMk id="5" creationId="{5EDE4791-5214-84F6-B1BE-BCAE664E1CFA}"/>
          </ac:spMkLst>
        </pc:spChg>
        <pc:spChg chg="add mod">
          <ac:chgData name="Christoph Lodemann" userId="b4771fd6-ba6b-497b-be40-8482c3dd794d" providerId="ADAL" clId="{6E6598AC-10AF-4B93-B0CC-24F7C589BC09}" dt="2022-11-09T19:30:48.915" v="137" actId="1076"/>
          <ac:spMkLst>
            <pc:docMk/>
            <pc:sldMk cId="368115354" sldId="668"/>
            <ac:spMk id="7" creationId="{003C7B2E-394A-382A-C1DD-17113BE7F453}"/>
          </ac:spMkLst>
        </pc:spChg>
      </pc:sldChg>
      <pc:sldChg chg="addSp modSp mod">
        <pc:chgData name="Christoph Lodemann" userId="b4771fd6-ba6b-497b-be40-8482c3dd794d" providerId="ADAL" clId="{6E6598AC-10AF-4B93-B0CC-24F7C589BC09}" dt="2022-11-09T19:31:49.756" v="156" actId="1037"/>
        <pc:sldMkLst>
          <pc:docMk/>
          <pc:sldMk cId="24391407" sldId="669"/>
        </pc:sldMkLst>
        <pc:spChg chg="add mod">
          <ac:chgData name="Christoph Lodemann" userId="b4771fd6-ba6b-497b-be40-8482c3dd794d" providerId="ADAL" clId="{6E6598AC-10AF-4B93-B0CC-24F7C589BC09}" dt="2022-11-09T19:31:40.299" v="139" actId="1076"/>
          <ac:spMkLst>
            <pc:docMk/>
            <pc:sldMk cId="24391407" sldId="669"/>
            <ac:spMk id="5" creationId="{BAAE85EE-5163-7B46-6214-91D453A5C6E3}"/>
          </ac:spMkLst>
        </pc:spChg>
        <pc:spChg chg="add mod">
          <ac:chgData name="Christoph Lodemann" userId="b4771fd6-ba6b-497b-be40-8482c3dd794d" providerId="ADAL" clId="{6E6598AC-10AF-4B93-B0CC-24F7C589BC09}" dt="2022-11-09T19:31:49.756" v="156" actId="1037"/>
          <ac:spMkLst>
            <pc:docMk/>
            <pc:sldMk cId="24391407" sldId="669"/>
            <ac:spMk id="6" creationId="{3466A217-4E90-C0F9-131C-343C27BDDA4C}"/>
          </ac:spMkLst>
        </pc:spChg>
      </pc:sldChg>
      <pc:sldChg chg="add">
        <pc:chgData name="Christoph Lodemann" userId="b4771fd6-ba6b-497b-be40-8482c3dd794d" providerId="ADAL" clId="{6E6598AC-10AF-4B93-B0CC-24F7C589BC09}" dt="2022-11-07T09:49:26.368" v="0"/>
        <pc:sldMkLst>
          <pc:docMk/>
          <pc:sldMk cId="2535670338" sldId="676"/>
        </pc:sldMkLst>
      </pc:sldChg>
      <pc:sldChg chg="add">
        <pc:chgData name="Christoph Lodemann" userId="b4771fd6-ba6b-497b-be40-8482c3dd794d" providerId="ADAL" clId="{6E6598AC-10AF-4B93-B0CC-24F7C589BC09}" dt="2022-11-07T09:49:26.368" v="0"/>
        <pc:sldMkLst>
          <pc:docMk/>
          <pc:sldMk cId="843390099" sldId="677"/>
        </pc:sldMkLst>
      </pc:sldChg>
      <pc:sldChg chg="add">
        <pc:chgData name="Christoph Lodemann" userId="b4771fd6-ba6b-497b-be40-8482c3dd794d" providerId="ADAL" clId="{6E6598AC-10AF-4B93-B0CC-24F7C589BC09}" dt="2022-11-07T09:49:26.368" v="0"/>
        <pc:sldMkLst>
          <pc:docMk/>
          <pc:sldMk cId="3318911414" sldId="678"/>
        </pc:sldMkLst>
      </pc:sldChg>
      <pc:sldChg chg="addSp modSp mod">
        <pc:chgData name="Christoph Lodemann" userId="b4771fd6-ba6b-497b-be40-8482c3dd794d" providerId="ADAL" clId="{6E6598AC-10AF-4B93-B0CC-24F7C589BC09}" dt="2022-11-09T19:32:03.428" v="163" actId="1036"/>
        <pc:sldMkLst>
          <pc:docMk/>
          <pc:sldMk cId="2491848095" sldId="683"/>
        </pc:sldMkLst>
        <pc:spChg chg="add mod">
          <ac:chgData name="Christoph Lodemann" userId="b4771fd6-ba6b-497b-be40-8482c3dd794d" providerId="ADAL" clId="{6E6598AC-10AF-4B93-B0CC-24F7C589BC09}" dt="2022-11-09T19:32:03.428" v="163" actId="1036"/>
          <ac:spMkLst>
            <pc:docMk/>
            <pc:sldMk cId="2491848095" sldId="683"/>
            <ac:spMk id="5" creationId="{D28FFECC-4FA2-2F07-3CDE-E8EA7B8EEDB8}"/>
          </ac:spMkLst>
        </pc:spChg>
        <pc:spChg chg="add mod">
          <ac:chgData name="Christoph Lodemann" userId="b4771fd6-ba6b-497b-be40-8482c3dd794d" providerId="ADAL" clId="{6E6598AC-10AF-4B93-B0CC-24F7C589BC09}" dt="2022-11-09T19:32:03.428" v="163" actId="1036"/>
          <ac:spMkLst>
            <pc:docMk/>
            <pc:sldMk cId="2491848095" sldId="683"/>
            <ac:spMk id="8" creationId="{9591F080-9266-CB99-AF7E-C9C999FF44B0}"/>
          </ac:spMkLst>
        </pc:spChg>
      </pc:sldChg>
      <pc:sldChg chg="modSp mod">
        <pc:chgData name="Christoph Lodemann" userId="b4771fd6-ba6b-497b-be40-8482c3dd794d" providerId="ADAL" clId="{6E6598AC-10AF-4B93-B0CC-24F7C589BC09}" dt="2022-11-13T06:56:04.986" v="263" actId="113"/>
        <pc:sldMkLst>
          <pc:docMk/>
          <pc:sldMk cId="982065904" sldId="688"/>
        </pc:sldMkLst>
        <pc:spChg chg="mod">
          <ac:chgData name="Christoph Lodemann" userId="b4771fd6-ba6b-497b-be40-8482c3dd794d" providerId="ADAL" clId="{6E6598AC-10AF-4B93-B0CC-24F7C589BC09}" dt="2022-11-13T06:56:04.986" v="263" actId="113"/>
          <ac:spMkLst>
            <pc:docMk/>
            <pc:sldMk cId="982065904" sldId="688"/>
            <ac:spMk id="10" creationId="{D337C452-72C2-4003-97CB-878CB8EFCB7E}"/>
          </ac:spMkLst>
        </pc:spChg>
      </pc:sldChg>
      <pc:sldChg chg="modSp mod modNotesTx">
        <pc:chgData name="Christoph Lodemann" userId="b4771fd6-ba6b-497b-be40-8482c3dd794d" providerId="ADAL" clId="{6E6598AC-10AF-4B93-B0CC-24F7C589BC09}" dt="2022-11-12T10:20:15.839" v="214" actId="20577"/>
        <pc:sldMkLst>
          <pc:docMk/>
          <pc:sldMk cId="3039376164" sldId="694"/>
        </pc:sldMkLst>
        <pc:spChg chg="mod">
          <ac:chgData name="Christoph Lodemann" userId="b4771fd6-ba6b-497b-be40-8482c3dd794d" providerId="ADAL" clId="{6E6598AC-10AF-4B93-B0CC-24F7C589BC09}" dt="2022-11-12T10:20:08.842" v="211" actId="6549"/>
          <ac:spMkLst>
            <pc:docMk/>
            <pc:sldMk cId="3039376164" sldId="694"/>
            <ac:spMk id="2" creationId="{96C1C484-2B3B-4A4A-A6FD-5A4FA83F6502}"/>
          </ac:spMkLst>
        </pc:spChg>
        <pc:spChg chg="mod">
          <ac:chgData name="Christoph Lodemann" userId="b4771fd6-ba6b-497b-be40-8482c3dd794d" providerId="ADAL" clId="{6E6598AC-10AF-4B93-B0CC-24F7C589BC09}" dt="2022-11-12T10:19:42.005" v="203" actId="20577"/>
          <ac:spMkLst>
            <pc:docMk/>
            <pc:sldMk cId="3039376164" sldId="694"/>
            <ac:spMk id="3" creationId="{4962561C-0251-4E53-A3E5-BBB530A00A3B}"/>
          </ac:spMkLst>
        </pc:spChg>
      </pc:sldChg>
      <pc:sldChg chg="add">
        <pc:chgData name="Christoph Lodemann" userId="b4771fd6-ba6b-497b-be40-8482c3dd794d" providerId="ADAL" clId="{6E6598AC-10AF-4B93-B0CC-24F7C589BC09}" dt="2022-11-07T09:49:26.368" v="0"/>
        <pc:sldMkLst>
          <pc:docMk/>
          <pc:sldMk cId="671322989" sldId="699"/>
        </pc:sldMkLst>
      </pc:sldChg>
      <pc:sldChg chg="new del">
        <pc:chgData name="Christoph Lodemann" userId="b4771fd6-ba6b-497b-be40-8482c3dd794d" providerId="ADAL" clId="{6E6598AC-10AF-4B93-B0CC-24F7C589BC09}" dt="2022-11-07T09:50:38.449" v="4" actId="680"/>
        <pc:sldMkLst>
          <pc:docMk/>
          <pc:sldMk cId="2815576691" sldId="700"/>
        </pc:sldMkLst>
      </pc:sldChg>
      <pc:sldChg chg="add">
        <pc:chgData name="Christoph Lodemann" userId="b4771fd6-ba6b-497b-be40-8482c3dd794d" providerId="ADAL" clId="{6E6598AC-10AF-4B93-B0CC-24F7C589BC09}" dt="2022-11-07T09:51:13.363" v="7"/>
        <pc:sldMkLst>
          <pc:docMk/>
          <pc:sldMk cId="3976492552" sldId="700"/>
        </pc:sldMkLst>
      </pc:sldChg>
      <pc:sldChg chg="add">
        <pc:chgData name="Christoph Lodemann" userId="b4771fd6-ba6b-497b-be40-8482c3dd794d" providerId="ADAL" clId="{6E6598AC-10AF-4B93-B0CC-24F7C589BC09}" dt="2022-11-07T09:51:13.363" v="7"/>
        <pc:sldMkLst>
          <pc:docMk/>
          <pc:sldMk cId="2935994347" sldId="701"/>
        </pc:sldMkLst>
      </pc:sldChg>
      <pc:sldChg chg="add">
        <pc:chgData name="Christoph Lodemann" userId="b4771fd6-ba6b-497b-be40-8482c3dd794d" providerId="ADAL" clId="{6E6598AC-10AF-4B93-B0CC-24F7C589BC09}" dt="2022-11-07T09:51:13.363" v="7"/>
        <pc:sldMkLst>
          <pc:docMk/>
          <pc:sldMk cId="804997844" sldId="702"/>
        </pc:sldMkLst>
      </pc:sldChg>
      <pc:sldChg chg="add">
        <pc:chgData name="Christoph Lodemann" userId="b4771fd6-ba6b-497b-be40-8482c3dd794d" providerId="ADAL" clId="{6E6598AC-10AF-4B93-B0CC-24F7C589BC09}" dt="2022-11-07T09:51:13.363" v="7"/>
        <pc:sldMkLst>
          <pc:docMk/>
          <pc:sldMk cId="533400442" sldId="703"/>
        </pc:sldMkLst>
      </pc:sldChg>
      <pc:sldChg chg="add">
        <pc:chgData name="Christoph Lodemann" userId="b4771fd6-ba6b-497b-be40-8482c3dd794d" providerId="ADAL" clId="{6E6598AC-10AF-4B93-B0CC-24F7C589BC09}" dt="2022-11-07T09:51:13.363" v="7"/>
        <pc:sldMkLst>
          <pc:docMk/>
          <pc:sldMk cId="1921096517" sldId="704"/>
        </pc:sldMkLst>
      </pc:sldChg>
      <pc:sldChg chg="add">
        <pc:chgData name="Christoph Lodemann" userId="b4771fd6-ba6b-497b-be40-8482c3dd794d" providerId="ADAL" clId="{6E6598AC-10AF-4B93-B0CC-24F7C589BC09}" dt="2022-11-07T09:51:13.363" v="7"/>
        <pc:sldMkLst>
          <pc:docMk/>
          <pc:sldMk cId="454357893" sldId="705"/>
        </pc:sldMkLst>
      </pc:sldChg>
      <pc:sldChg chg="add">
        <pc:chgData name="Christoph Lodemann" userId="b4771fd6-ba6b-497b-be40-8482c3dd794d" providerId="ADAL" clId="{6E6598AC-10AF-4B93-B0CC-24F7C589BC09}" dt="2022-11-07T09:51:13.363" v="7"/>
        <pc:sldMkLst>
          <pc:docMk/>
          <pc:sldMk cId="2982093585" sldId="706"/>
        </pc:sldMkLst>
      </pc:sldChg>
      <pc:sldChg chg="add">
        <pc:chgData name="Christoph Lodemann" userId="b4771fd6-ba6b-497b-be40-8482c3dd794d" providerId="ADAL" clId="{6E6598AC-10AF-4B93-B0CC-24F7C589BC09}" dt="2022-11-07T09:51:13.363" v="7"/>
        <pc:sldMkLst>
          <pc:docMk/>
          <pc:sldMk cId="1074076351" sldId="707"/>
        </pc:sldMkLst>
      </pc:sldChg>
      <pc:sldChg chg="add">
        <pc:chgData name="Christoph Lodemann" userId="b4771fd6-ba6b-497b-be40-8482c3dd794d" providerId="ADAL" clId="{6E6598AC-10AF-4B93-B0CC-24F7C589BC09}" dt="2022-11-09T19:33:10.153" v="164"/>
        <pc:sldMkLst>
          <pc:docMk/>
          <pc:sldMk cId="1746915195" sldId="718"/>
        </pc:sldMkLst>
      </pc:sldChg>
      <pc:sldChg chg="add">
        <pc:chgData name="Christoph Lodemann" userId="b4771fd6-ba6b-497b-be40-8482c3dd794d" providerId="ADAL" clId="{6E6598AC-10AF-4B93-B0CC-24F7C589BC09}" dt="2022-11-09T19:33:21.676" v="165"/>
        <pc:sldMkLst>
          <pc:docMk/>
          <pc:sldMk cId="1642870557" sldId="719"/>
        </pc:sldMkLst>
      </pc:sldChg>
      <pc:sldChg chg="add">
        <pc:chgData name="Christoph Lodemann" userId="b4771fd6-ba6b-497b-be40-8482c3dd794d" providerId="ADAL" clId="{6E6598AC-10AF-4B93-B0CC-24F7C589BC09}" dt="2022-11-13T08:26:29.353" v="264"/>
        <pc:sldMkLst>
          <pc:docMk/>
          <pc:sldMk cId="1268287003" sldId="732"/>
        </pc:sldMkLst>
      </pc:sldChg>
      <pc:sldChg chg="add">
        <pc:chgData name="Christoph Lodemann" userId="b4771fd6-ba6b-497b-be40-8482c3dd794d" providerId="ADAL" clId="{6E6598AC-10AF-4B93-B0CC-24F7C589BC09}" dt="2022-11-13T08:46:37.843" v="308"/>
        <pc:sldMkLst>
          <pc:docMk/>
          <pc:sldMk cId="2050783650" sldId="733"/>
        </pc:sldMkLst>
      </pc:sldChg>
      <pc:sldChg chg="modSp add del mod">
        <pc:chgData name="Christoph Lodemann" userId="b4771fd6-ba6b-497b-be40-8482c3dd794d" providerId="ADAL" clId="{6E6598AC-10AF-4B93-B0CC-24F7C589BC09}" dt="2022-11-13T08:33:04.862" v="269" actId="47"/>
        <pc:sldMkLst>
          <pc:docMk/>
          <pc:sldMk cId="2361301554" sldId="733"/>
        </pc:sldMkLst>
        <pc:graphicFrameChg chg="modGraphic">
          <ac:chgData name="Christoph Lodemann" userId="b4771fd6-ba6b-497b-be40-8482c3dd794d" providerId="ADAL" clId="{6E6598AC-10AF-4B93-B0CC-24F7C589BC09}" dt="2022-11-13T08:32:42.807" v="268" actId="20577"/>
          <ac:graphicFrameMkLst>
            <pc:docMk/>
            <pc:sldMk cId="2361301554" sldId="733"/>
            <ac:graphicFrameMk id="8" creationId="{54F9B4CF-2B57-1F01-EC10-5CD5BFB3D993}"/>
          </ac:graphicFrameMkLst>
        </pc:graphicFrameChg>
      </pc:sldChg>
    </pc:docChg>
  </pc:docChgLst>
  <pc:docChgLst>
    <pc:chgData name="Jacob Thorsen" userId="S::jt@cisu.dk::0bf97c88-b0c5-40cf-8e1b-0ed0b879cd6e" providerId="AD" clId="Web-{CE702EB4-EAA6-A28F-B656-615D644C76A9}"/>
    <pc:docChg chg="addSld modSld sldOrd delSection modSection">
      <pc:chgData name="Jacob Thorsen" userId="S::jt@cisu.dk::0bf97c88-b0c5-40cf-8e1b-0ed0b879cd6e" providerId="AD" clId="Web-{CE702EB4-EAA6-A28F-B656-615D644C76A9}" dt="2024-01-10T09:06:08.374" v="157"/>
      <pc:docMkLst>
        <pc:docMk/>
      </pc:docMkLst>
      <pc:sldChg chg="ord">
        <pc:chgData name="Jacob Thorsen" userId="S::jt@cisu.dk::0bf97c88-b0c5-40cf-8e1b-0ed0b879cd6e" providerId="AD" clId="Web-{CE702EB4-EAA6-A28F-B656-615D644C76A9}" dt="2024-01-10T08:00:23.626" v="8"/>
        <pc:sldMkLst>
          <pc:docMk/>
          <pc:sldMk cId="264517952" sldId="336"/>
        </pc:sldMkLst>
      </pc:sldChg>
      <pc:sldChg chg="delSp">
        <pc:chgData name="Jacob Thorsen" userId="S::jt@cisu.dk::0bf97c88-b0c5-40cf-8e1b-0ed0b879cd6e" providerId="AD" clId="Web-{CE702EB4-EAA6-A28F-B656-615D644C76A9}" dt="2024-01-10T07:56:05.183" v="7"/>
        <pc:sldMkLst>
          <pc:docMk/>
          <pc:sldMk cId="1005069713" sldId="452"/>
        </pc:sldMkLst>
        <pc:spChg chg="del">
          <ac:chgData name="Jacob Thorsen" userId="S::jt@cisu.dk::0bf97c88-b0c5-40cf-8e1b-0ed0b879cd6e" providerId="AD" clId="Web-{CE702EB4-EAA6-A28F-B656-615D644C76A9}" dt="2024-01-10T07:56:05.183" v="7"/>
          <ac:spMkLst>
            <pc:docMk/>
            <pc:sldMk cId="1005069713" sldId="452"/>
            <ac:spMk id="10" creationId="{51AD0B41-7DE0-432F-2F8A-13387627904D}"/>
          </ac:spMkLst>
        </pc:spChg>
      </pc:sldChg>
      <pc:sldChg chg="modNotes">
        <pc:chgData name="Jacob Thorsen" userId="S::jt@cisu.dk::0bf97c88-b0c5-40cf-8e1b-0ed0b879cd6e" providerId="AD" clId="Web-{CE702EB4-EAA6-A28F-B656-615D644C76A9}" dt="2024-01-10T09:04:27.075" v="154"/>
        <pc:sldMkLst>
          <pc:docMk/>
          <pc:sldMk cId="635594222" sldId="522"/>
        </pc:sldMkLst>
      </pc:sldChg>
      <pc:sldChg chg="modNotes">
        <pc:chgData name="Jacob Thorsen" userId="S::jt@cisu.dk::0bf97c88-b0c5-40cf-8e1b-0ed0b879cd6e" providerId="AD" clId="Web-{CE702EB4-EAA6-A28F-B656-615D644C76A9}" dt="2024-01-10T08:47:32.071" v="126"/>
        <pc:sldMkLst>
          <pc:docMk/>
          <pc:sldMk cId="1399823059" sldId="560"/>
        </pc:sldMkLst>
      </pc:sldChg>
      <pc:sldChg chg="delSp modSp">
        <pc:chgData name="Jacob Thorsen" userId="S::jt@cisu.dk::0bf97c88-b0c5-40cf-8e1b-0ed0b879cd6e" providerId="AD" clId="Web-{CE702EB4-EAA6-A28F-B656-615D644C76A9}" dt="2024-01-10T07:55:49.839" v="6"/>
        <pc:sldMkLst>
          <pc:docMk/>
          <pc:sldMk cId="3553044892" sldId="593"/>
        </pc:sldMkLst>
        <pc:spChg chg="mod">
          <ac:chgData name="Jacob Thorsen" userId="S::jt@cisu.dk::0bf97c88-b0c5-40cf-8e1b-0ed0b879cd6e" providerId="AD" clId="Web-{CE702EB4-EAA6-A28F-B656-615D644C76A9}" dt="2024-01-10T07:55:16.760" v="5" actId="20577"/>
          <ac:spMkLst>
            <pc:docMk/>
            <pc:sldMk cId="3553044892" sldId="593"/>
            <ac:spMk id="3" creationId="{F7B8012A-F44F-4C72-ADA2-BE394832695E}"/>
          </ac:spMkLst>
        </pc:spChg>
        <pc:spChg chg="del">
          <ac:chgData name="Jacob Thorsen" userId="S::jt@cisu.dk::0bf97c88-b0c5-40cf-8e1b-0ed0b879cd6e" providerId="AD" clId="Web-{CE702EB4-EAA6-A28F-B656-615D644C76A9}" dt="2024-01-10T07:55:49.839" v="6"/>
          <ac:spMkLst>
            <pc:docMk/>
            <pc:sldMk cId="3553044892" sldId="593"/>
            <ac:spMk id="8" creationId="{C1015F15-189E-0CD5-711C-B7F2939BBC68}"/>
          </ac:spMkLst>
        </pc:spChg>
      </pc:sldChg>
      <pc:sldChg chg="delSp ord">
        <pc:chgData name="Jacob Thorsen" userId="S::jt@cisu.dk::0bf97c88-b0c5-40cf-8e1b-0ed0b879cd6e" providerId="AD" clId="Web-{CE702EB4-EAA6-A28F-B656-615D644C76A9}" dt="2024-01-10T09:06:08.374" v="157"/>
        <pc:sldMkLst>
          <pc:docMk/>
          <pc:sldMk cId="323621742" sldId="608"/>
        </pc:sldMkLst>
        <pc:spChg chg="del">
          <ac:chgData name="Jacob Thorsen" userId="S::jt@cisu.dk::0bf97c88-b0c5-40cf-8e1b-0ed0b879cd6e" providerId="AD" clId="Web-{CE702EB4-EAA6-A28F-B656-615D644C76A9}" dt="2024-01-10T09:06:08.374" v="157"/>
          <ac:spMkLst>
            <pc:docMk/>
            <pc:sldMk cId="323621742" sldId="608"/>
            <ac:spMk id="2" creationId="{AE18C319-3DDB-4A03-8B53-3DCD6D815339}"/>
          </ac:spMkLst>
        </pc:spChg>
      </pc:sldChg>
      <pc:sldChg chg="modSp">
        <pc:chgData name="Jacob Thorsen" userId="S::jt@cisu.dk::0bf97c88-b0c5-40cf-8e1b-0ed0b879cd6e" providerId="AD" clId="Web-{CE702EB4-EAA6-A28F-B656-615D644C76A9}" dt="2024-01-10T08:29:53.441" v="73" actId="20577"/>
        <pc:sldMkLst>
          <pc:docMk/>
          <pc:sldMk cId="3791792954" sldId="625"/>
        </pc:sldMkLst>
        <pc:spChg chg="mod">
          <ac:chgData name="Jacob Thorsen" userId="S::jt@cisu.dk::0bf97c88-b0c5-40cf-8e1b-0ed0b879cd6e" providerId="AD" clId="Web-{CE702EB4-EAA6-A28F-B656-615D644C76A9}" dt="2024-01-10T08:29:53.441" v="73" actId="20577"/>
          <ac:spMkLst>
            <pc:docMk/>
            <pc:sldMk cId="3791792954" sldId="625"/>
            <ac:spMk id="2" creationId="{E11E088B-9660-4C84-8851-C214CE961037}"/>
          </ac:spMkLst>
        </pc:spChg>
      </pc:sldChg>
      <pc:sldChg chg="modSp">
        <pc:chgData name="Jacob Thorsen" userId="S::jt@cisu.dk::0bf97c88-b0c5-40cf-8e1b-0ed0b879cd6e" providerId="AD" clId="Web-{CE702EB4-EAA6-A28F-B656-615D644C76A9}" dt="2024-01-10T08:28:39.471" v="72" actId="20577"/>
        <pc:sldMkLst>
          <pc:docMk/>
          <pc:sldMk cId="2226200475" sldId="631"/>
        </pc:sldMkLst>
        <pc:spChg chg="mod">
          <ac:chgData name="Jacob Thorsen" userId="S::jt@cisu.dk::0bf97c88-b0c5-40cf-8e1b-0ed0b879cd6e" providerId="AD" clId="Web-{CE702EB4-EAA6-A28F-B656-615D644C76A9}" dt="2024-01-10T08:28:39.471" v="72" actId="20577"/>
          <ac:spMkLst>
            <pc:docMk/>
            <pc:sldMk cId="2226200475" sldId="631"/>
            <ac:spMk id="12" creationId="{00000000-0000-0000-0000-000000000000}"/>
          </ac:spMkLst>
        </pc:spChg>
      </pc:sldChg>
      <pc:sldChg chg="modNotes">
        <pc:chgData name="Jacob Thorsen" userId="S::jt@cisu.dk::0bf97c88-b0c5-40cf-8e1b-0ed0b879cd6e" providerId="AD" clId="Web-{CE702EB4-EAA6-A28F-B656-615D644C76A9}" dt="2024-01-10T08:07:22.602" v="23"/>
        <pc:sldMkLst>
          <pc:docMk/>
          <pc:sldMk cId="1049604041" sldId="667"/>
        </pc:sldMkLst>
      </pc:sldChg>
      <pc:sldChg chg="ord">
        <pc:chgData name="Jacob Thorsen" userId="S::jt@cisu.dk::0bf97c88-b0c5-40cf-8e1b-0ed0b879cd6e" providerId="AD" clId="Web-{CE702EB4-EAA6-A28F-B656-615D644C76A9}" dt="2024-01-10T08:49:55.808" v="127"/>
        <pc:sldMkLst>
          <pc:docMk/>
          <pc:sldMk cId="4281051606" sldId="712"/>
        </pc:sldMkLst>
      </pc:sldChg>
      <pc:sldChg chg="modNotes">
        <pc:chgData name="Jacob Thorsen" userId="S::jt@cisu.dk::0bf97c88-b0c5-40cf-8e1b-0ed0b879cd6e" providerId="AD" clId="Web-{CE702EB4-EAA6-A28F-B656-615D644C76A9}" dt="2024-01-10T08:11:00.091" v="59"/>
        <pc:sldMkLst>
          <pc:docMk/>
          <pc:sldMk cId="2140276271" sldId="738"/>
        </pc:sldMkLst>
      </pc:sldChg>
      <pc:sldChg chg="add replId">
        <pc:chgData name="Jacob Thorsen" userId="S::jt@cisu.dk::0bf97c88-b0c5-40cf-8e1b-0ed0b879cd6e" providerId="AD" clId="Web-{CE702EB4-EAA6-A28F-B656-615D644C76A9}" dt="2024-01-10T08:05:33.803" v="9"/>
        <pc:sldMkLst>
          <pc:docMk/>
          <pc:sldMk cId="641036329" sldId="757"/>
        </pc:sldMkLst>
      </pc:sldChg>
    </pc:docChg>
  </pc:docChgLst>
  <pc:docChgLst>
    <pc:chgData name="Jacob Thorsen" userId="0bf97c88-b0c5-40cf-8e1b-0ed0b879cd6e" providerId="ADAL" clId="{BD58EEC9-2684-46AA-BE33-643DB051BD11}"/>
    <pc:docChg chg="undo custSel addSld delSld modSld sldOrd addSection delSection modSection modNotesMaster modHandout">
      <pc:chgData name="Jacob Thorsen" userId="0bf97c88-b0c5-40cf-8e1b-0ed0b879cd6e" providerId="ADAL" clId="{BD58EEC9-2684-46AA-BE33-643DB051BD11}" dt="2024-01-13T19:09:38.638" v="3421" actId="1076"/>
      <pc:docMkLst>
        <pc:docMk/>
      </pc:docMkLst>
      <pc:sldChg chg="addSp delSp modSp mod modNotes modNotesTx">
        <pc:chgData name="Jacob Thorsen" userId="0bf97c88-b0c5-40cf-8e1b-0ed0b879cd6e" providerId="ADAL" clId="{BD58EEC9-2684-46AA-BE33-643DB051BD11}" dt="2024-01-10T09:47:50.260" v="3377"/>
        <pc:sldMkLst>
          <pc:docMk/>
          <pc:sldMk cId="1509304837" sldId="323"/>
        </pc:sldMkLst>
        <pc:spChg chg="mod">
          <ac:chgData name="Jacob Thorsen" userId="0bf97c88-b0c5-40cf-8e1b-0ed0b879cd6e" providerId="ADAL" clId="{BD58EEC9-2684-46AA-BE33-643DB051BD11}" dt="2024-01-04T10:57:19.450" v="630" actId="20577"/>
          <ac:spMkLst>
            <pc:docMk/>
            <pc:sldMk cId="1509304837" sldId="323"/>
            <ac:spMk id="5" creationId="{194DFA74-A3F9-46BD-83A0-925E3D65F168}"/>
          </ac:spMkLst>
        </pc:spChg>
        <pc:spChg chg="add mod">
          <ac:chgData name="Jacob Thorsen" userId="0bf97c88-b0c5-40cf-8e1b-0ed0b879cd6e" providerId="ADAL" clId="{BD58EEC9-2684-46AA-BE33-643DB051BD11}" dt="2024-01-04T10:53:32.111" v="592"/>
          <ac:spMkLst>
            <pc:docMk/>
            <pc:sldMk cId="1509304837" sldId="323"/>
            <ac:spMk id="6" creationId="{14692646-74E5-D8F6-95F1-4AA032E2B6AD}"/>
          </ac:spMkLst>
        </pc:spChg>
        <pc:spChg chg="del mod">
          <ac:chgData name="Jacob Thorsen" userId="0bf97c88-b0c5-40cf-8e1b-0ed0b879cd6e" providerId="ADAL" clId="{BD58EEC9-2684-46AA-BE33-643DB051BD11}" dt="2024-01-04T10:53:31.589" v="591" actId="478"/>
          <ac:spMkLst>
            <pc:docMk/>
            <pc:sldMk cId="1509304837" sldId="323"/>
            <ac:spMk id="11" creationId="{BA76BB6D-1732-4CD6-8F11-2E7647F8FC7E}"/>
          </ac:spMkLst>
        </pc:spChg>
      </pc:sldChg>
      <pc:sldChg chg="ord">
        <pc:chgData name="Jacob Thorsen" userId="0bf97c88-b0c5-40cf-8e1b-0ed0b879cd6e" providerId="ADAL" clId="{BD58EEC9-2684-46AA-BE33-643DB051BD11}" dt="2024-01-04T09:38:32.335" v="37"/>
        <pc:sldMkLst>
          <pc:docMk/>
          <pc:sldMk cId="3896114977" sldId="335"/>
        </pc:sldMkLst>
      </pc:sldChg>
      <pc:sldChg chg="modSp mod modNotes">
        <pc:chgData name="Jacob Thorsen" userId="0bf97c88-b0c5-40cf-8e1b-0ed0b879cd6e" providerId="ADAL" clId="{BD58EEC9-2684-46AA-BE33-643DB051BD11}" dt="2024-01-10T09:47:50.260" v="3377"/>
        <pc:sldMkLst>
          <pc:docMk/>
          <pc:sldMk cId="264517952" sldId="336"/>
        </pc:sldMkLst>
        <pc:spChg chg="mod">
          <ac:chgData name="Jacob Thorsen" userId="0bf97c88-b0c5-40cf-8e1b-0ed0b879cd6e" providerId="ADAL" clId="{BD58EEC9-2684-46AA-BE33-643DB051BD11}" dt="2024-01-04T11:53:51.714" v="787" actId="20577"/>
          <ac:spMkLst>
            <pc:docMk/>
            <pc:sldMk cId="264517952" sldId="336"/>
            <ac:spMk id="8" creationId="{D5FA5933-C4FB-41AC-BAA3-F0B16BC552EE}"/>
          </ac:spMkLst>
        </pc:spChg>
      </pc:sldChg>
      <pc:sldChg chg="ord">
        <pc:chgData name="Jacob Thorsen" userId="0bf97c88-b0c5-40cf-8e1b-0ed0b879cd6e" providerId="ADAL" clId="{BD58EEC9-2684-46AA-BE33-643DB051BD11}" dt="2024-01-04T09:05:55.070" v="13"/>
        <pc:sldMkLst>
          <pc:docMk/>
          <pc:sldMk cId="3038893149" sldId="342"/>
        </pc:sldMkLst>
      </pc:sldChg>
      <pc:sldChg chg="ord">
        <pc:chgData name="Jacob Thorsen" userId="0bf97c88-b0c5-40cf-8e1b-0ed0b879cd6e" providerId="ADAL" clId="{BD58EEC9-2684-46AA-BE33-643DB051BD11}" dt="2024-01-04T09:05:55.070" v="13"/>
        <pc:sldMkLst>
          <pc:docMk/>
          <pc:sldMk cId="176930422" sldId="344"/>
        </pc:sldMkLst>
      </pc:sldChg>
      <pc:sldChg chg="modNotesTx">
        <pc:chgData name="Jacob Thorsen" userId="0bf97c88-b0c5-40cf-8e1b-0ed0b879cd6e" providerId="ADAL" clId="{BD58EEC9-2684-46AA-BE33-643DB051BD11}" dt="2024-01-04T14:15:39.480" v="3375" actId="20577"/>
        <pc:sldMkLst>
          <pc:docMk/>
          <pc:sldMk cId="2476754376" sldId="353"/>
        </pc:sldMkLst>
      </pc:sldChg>
      <pc:sldChg chg="ord">
        <pc:chgData name="Jacob Thorsen" userId="0bf97c88-b0c5-40cf-8e1b-0ed0b879cd6e" providerId="ADAL" clId="{BD58EEC9-2684-46AA-BE33-643DB051BD11}" dt="2024-01-04T09:38:32.335" v="37"/>
        <pc:sldMkLst>
          <pc:docMk/>
          <pc:sldMk cId="2683583042" sldId="358"/>
        </pc:sldMkLst>
      </pc:sldChg>
      <pc:sldChg chg="modNotesTx">
        <pc:chgData name="Jacob Thorsen" userId="0bf97c88-b0c5-40cf-8e1b-0ed0b879cd6e" providerId="ADAL" clId="{BD58EEC9-2684-46AA-BE33-643DB051BD11}" dt="2024-01-04T10:19:33.122" v="154" actId="20577"/>
        <pc:sldMkLst>
          <pc:docMk/>
          <pc:sldMk cId="2486599087" sldId="445"/>
        </pc:sldMkLst>
      </pc:sldChg>
      <pc:sldChg chg="modSp del mod modNotes modNotesTx">
        <pc:chgData name="Jacob Thorsen" userId="0bf97c88-b0c5-40cf-8e1b-0ed0b879cd6e" providerId="ADAL" clId="{BD58EEC9-2684-46AA-BE33-643DB051BD11}" dt="2024-01-10T14:05:39.295" v="3410" actId="2696"/>
        <pc:sldMkLst>
          <pc:docMk/>
          <pc:sldMk cId="1005069713" sldId="452"/>
        </pc:sldMkLst>
        <pc:spChg chg="mod">
          <ac:chgData name="Jacob Thorsen" userId="0bf97c88-b0c5-40cf-8e1b-0ed0b879cd6e" providerId="ADAL" clId="{BD58EEC9-2684-46AA-BE33-643DB051BD11}" dt="2024-01-04T10:57:39.905" v="632" actId="1076"/>
          <ac:spMkLst>
            <pc:docMk/>
            <pc:sldMk cId="1005069713" sldId="452"/>
            <ac:spMk id="10" creationId="{51AD0B41-7DE0-432F-2F8A-13387627904D}"/>
          </ac:spMkLst>
        </pc:spChg>
      </pc:sldChg>
      <pc:sldChg chg="modNotes modNotesTx">
        <pc:chgData name="Jacob Thorsen" userId="0bf97c88-b0c5-40cf-8e1b-0ed0b879cd6e" providerId="ADAL" clId="{BD58EEC9-2684-46AA-BE33-643DB051BD11}" dt="2024-01-10T09:47:50.260" v="3377"/>
        <pc:sldMkLst>
          <pc:docMk/>
          <pc:sldMk cId="2266086982" sldId="453"/>
        </pc:sldMkLst>
      </pc:sldChg>
      <pc:sldChg chg="addSp modSp mod modNotes modNotesTx">
        <pc:chgData name="Jacob Thorsen" userId="0bf97c88-b0c5-40cf-8e1b-0ed0b879cd6e" providerId="ADAL" clId="{BD58EEC9-2684-46AA-BE33-643DB051BD11}" dt="2024-01-10T09:47:50.260" v="3377"/>
        <pc:sldMkLst>
          <pc:docMk/>
          <pc:sldMk cId="3589361638" sldId="454"/>
        </pc:sldMkLst>
        <pc:picChg chg="mod">
          <ac:chgData name="Jacob Thorsen" userId="0bf97c88-b0c5-40cf-8e1b-0ed0b879cd6e" providerId="ADAL" clId="{BD58EEC9-2684-46AA-BE33-643DB051BD11}" dt="2024-01-04T11:00:24.186" v="633" actId="1076"/>
          <ac:picMkLst>
            <pc:docMk/>
            <pc:sldMk cId="3589361638" sldId="454"/>
            <ac:picMk id="16" creationId="{21E19AF2-26F6-E4B9-8FA2-80F321CCD89A}"/>
          </ac:picMkLst>
        </pc:picChg>
        <pc:cxnChg chg="add mod">
          <ac:chgData name="Jacob Thorsen" userId="0bf97c88-b0c5-40cf-8e1b-0ed0b879cd6e" providerId="ADAL" clId="{BD58EEC9-2684-46AA-BE33-643DB051BD11}" dt="2024-01-04T12:02:58.676" v="789" actId="13822"/>
          <ac:cxnSpMkLst>
            <pc:docMk/>
            <pc:sldMk cId="3589361638" sldId="454"/>
            <ac:cxnSpMk id="10" creationId="{82C90629-A855-A4EB-951A-AE862EBE07DE}"/>
          </ac:cxnSpMkLst>
        </pc:cxnChg>
        <pc:cxnChg chg="add mod">
          <ac:chgData name="Jacob Thorsen" userId="0bf97c88-b0c5-40cf-8e1b-0ed0b879cd6e" providerId="ADAL" clId="{BD58EEC9-2684-46AA-BE33-643DB051BD11}" dt="2024-01-04T12:03:14.583" v="791" actId="13822"/>
          <ac:cxnSpMkLst>
            <pc:docMk/>
            <pc:sldMk cId="3589361638" sldId="454"/>
            <ac:cxnSpMk id="15" creationId="{5DC170F4-33FA-1CCC-D68F-327AA9ECBE12}"/>
          </ac:cxnSpMkLst>
        </pc:cxnChg>
      </pc:sldChg>
      <pc:sldChg chg="modNotesTx">
        <pc:chgData name="Jacob Thorsen" userId="0bf97c88-b0c5-40cf-8e1b-0ed0b879cd6e" providerId="ADAL" clId="{BD58EEC9-2684-46AA-BE33-643DB051BD11}" dt="2024-01-04T12:12:28.451" v="1006" actId="6549"/>
        <pc:sldMkLst>
          <pc:docMk/>
          <pc:sldMk cId="3088065956" sldId="460"/>
        </pc:sldMkLst>
      </pc:sldChg>
      <pc:sldChg chg="ord">
        <pc:chgData name="Jacob Thorsen" userId="0bf97c88-b0c5-40cf-8e1b-0ed0b879cd6e" providerId="ADAL" clId="{BD58EEC9-2684-46AA-BE33-643DB051BD11}" dt="2024-01-04T09:38:32.335" v="37"/>
        <pc:sldMkLst>
          <pc:docMk/>
          <pc:sldMk cId="1281463105" sldId="483"/>
        </pc:sldMkLst>
      </pc:sldChg>
      <pc:sldChg chg="ord">
        <pc:chgData name="Jacob Thorsen" userId="0bf97c88-b0c5-40cf-8e1b-0ed0b879cd6e" providerId="ADAL" clId="{BD58EEC9-2684-46AA-BE33-643DB051BD11}" dt="2024-01-04T09:38:32.335" v="37"/>
        <pc:sldMkLst>
          <pc:docMk/>
          <pc:sldMk cId="4070602936" sldId="485"/>
        </pc:sldMkLst>
      </pc:sldChg>
      <pc:sldChg chg="modNotesTx">
        <pc:chgData name="Jacob Thorsen" userId="0bf97c88-b0c5-40cf-8e1b-0ed0b879cd6e" providerId="ADAL" clId="{BD58EEC9-2684-46AA-BE33-643DB051BD11}" dt="2024-01-04T10:31:06.763" v="363" actId="6549"/>
        <pc:sldMkLst>
          <pc:docMk/>
          <pc:sldMk cId="1382140338" sldId="507"/>
        </pc:sldMkLst>
      </pc:sldChg>
      <pc:sldChg chg="ord">
        <pc:chgData name="Jacob Thorsen" userId="0bf97c88-b0c5-40cf-8e1b-0ed0b879cd6e" providerId="ADAL" clId="{BD58EEC9-2684-46AA-BE33-643DB051BD11}" dt="2024-01-04T09:38:32.335" v="37"/>
        <pc:sldMkLst>
          <pc:docMk/>
          <pc:sldMk cId="2120470699" sldId="510"/>
        </pc:sldMkLst>
      </pc:sldChg>
      <pc:sldChg chg="modSp mod">
        <pc:chgData name="Jacob Thorsen" userId="0bf97c88-b0c5-40cf-8e1b-0ed0b879cd6e" providerId="ADAL" clId="{BD58EEC9-2684-46AA-BE33-643DB051BD11}" dt="2024-01-04T10:22:25.016" v="156" actId="20577"/>
        <pc:sldMkLst>
          <pc:docMk/>
          <pc:sldMk cId="3120630077" sldId="517"/>
        </pc:sldMkLst>
        <pc:spChg chg="mod">
          <ac:chgData name="Jacob Thorsen" userId="0bf97c88-b0c5-40cf-8e1b-0ed0b879cd6e" providerId="ADAL" clId="{BD58EEC9-2684-46AA-BE33-643DB051BD11}" dt="2024-01-04T10:22:25.016" v="156" actId="20577"/>
          <ac:spMkLst>
            <pc:docMk/>
            <pc:sldMk cId="3120630077" sldId="517"/>
            <ac:spMk id="2" creationId="{9BC89E03-57C5-4EFB-BDD9-5246B743578C}"/>
          </ac:spMkLst>
        </pc:spChg>
      </pc:sldChg>
      <pc:sldChg chg="modNotesTx">
        <pc:chgData name="Jacob Thorsen" userId="0bf97c88-b0c5-40cf-8e1b-0ed0b879cd6e" providerId="ADAL" clId="{BD58EEC9-2684-46AA-BE33-643DB051BD11}" dt="2024-01-04T14:11:00.509" v="3309"/>
        <pc:sldMkLst>
          <pc:docMk/>
          <pc:sldMk cId="3860407197" sldId="523"/>
        </pc:sldMkLst>
      </pc:sldChg>
      <pc:sldChg chg="ord">
        <pc:chgData name="Jacob Thorsen" userId="0bf97c88-b0c5-40cf-8e1b-0ed0b879cd6e" providerId="ADAL" clId="{BD58EEC9-2684-46AA-BE33-643DB051BD11}" dt="2024-01-04T09:38:32.335" v="37"/>
        <pc:sldMkLst>
          <pc:docMk/>
          <pc:sldMk cId="1638386272" sldId="528"/>
        </pc:sldMkLst>
      </pc:sldChg>
      <pc:sldChg chg="addSp delSp modSp mod modClrScheme chgLayout">
        <pc:chgData name="Jacob Thorsen" userId="0bf97c88-b0c5-40cf-8e1b-0ed0b879cd6e" providerId="ADAL" clId="{BD58EEC9-2684-46AA-BE33-643DB051BD11}" dt="2024-01-13T19:09:38.638" v="3421" actId="1076"/>
        <pc:sldMkLst>
          <pc:docMk/>
          <pc:sldMk cId="1399823059" sldId="560"/>
        </pc:sldMkLst>
        <pc:spChg chg="mod ord">
          <ac:chgData name="Jacob Thorsen" userId="0bf97c88-b0c5-40cf-8e1b-0ed0b879cd6e" providerId="ADAL" clId="{BD58EEC9-2684-46AA-BE33-643DB051BD11}" dt="2024-01-10T14:02:33.639" v="3381" actId="700"/>
          <ac:spMkLst>
            <pc:docMk/>
            <pc:sldMk cId="1399823059" sldId="560"/>
            <ac:spMk id="4" creationId="{802E89E7-2D6D-404B-A84A-7F03E39388F7}"/>
          </ac:spMkLst>
        </pc:spChg>
        <pc:spChg chg="mod ord">
          <ac:chgData name="Jacob Thorsen" userId="0bf97c88-b0c5-40cf-8e1b-0ed0b879cd6e" providerId="ADAL" clId="{BD58EEC9-2684-46AA-BE33-643DB051BD11}" dt="2024-01-10T14:02:33.639" v="3381" actId="700"/>
          <ac:spMkLst>
            <pc:docMk/>
            <pc:sldMk cId="1399823059" sldId="560"/>
            <ac:spMk id="5" creationId="{D1E27337-8085-427C-8AD3-7A815ACC5D48}"/>
          </ac:spMkLst>
        </pc:spChg>
        <pc:spChg chg="mod ord">
          <ac:chgData name="Jacob Thorsen" userId="0bf97c88-b0c5-40cf-8e1b-0ed0b879cd6e" providerId="ADAL" clId="{BD58EEC9-2684-46AA-BE33-643DB051BD11}" dt="2024-01-10T14:02:33.639" v="3381" actId="700"/>
          <ac:spMkLst>
            <pc:docMk/>
            <pc:sldMk cId="1399823059" sldId="560"/>
            <ac:spMk id="6" creationId="{814E1861-C0A0-45B8-B421-D288EFF91B67}"/>
          </ac:spMkLst>
        </pc:spChg>
        <pc:spChg chg="mod ord">
          <ac:chgData name="Jacob Thorsen" userId="0bf97c88-b0c5-40cf-8e1b-0ed0b879cd6e" providerId="ADAL" clId="{BD58EEC9-2684-46AA-BE33-643DB051BD11}" dt="2024-01-10T14:02:33.639" v="3381" actId="700"/>
          <ac:spMkLst>
            <pc:docMk/>
            <pc:sldMk cId="1399823059" sldId="560"/>
            <ac:spMk id="7" creationId="{29332D95-9196-4421-B17B-B88E4A8905D0}"/>
          </ac:spMkLst>
        </pc:spChg>
        <pc:spChg chg="add del mod ord">
          <ac:chgData name="Jacob Thorsen" userId="0bf97c88-b0c5-40cf-8e1b-0ed0b879cd6e" providerId="ADAL" clId="{BD58EEC9-2684-46AA-BE33-643DB051BD11}" dt="2024-01-10T14:02:43.251" v="3384" actId="478"/>
          <ac:spMkLst>
            <pc:docMk/>
            <pc:sldMk cId="1399823059" sldId="560"/>
            <ac:spMk id="9" creationId="{26BC94D4-58A6-83CF-2A97-8A4876CA25FA}"/>
          </ac:spMkLst>
        </pc:spChg>
        <pc:spChg chg="add del mod ord">
          <ac:chgData name="Jacob Thorsen" userId="0bf97c88-b0c5-40cf-8e1b-0ed0b879cd6e" providerId="ADAL" clId="{BD58EEC9-2684-46AA-BE33-643DB051BD11}" dt="2024-01-10T14:02:39.226" v="3382" actId="478"/>
          <ac:spMkLst>
            <pc:docMk/>
            <pc:sldMk cId="1399823059" sldId="560"/>
            <ac:spMk id="10" creationId="{F6E708FA-3A8C-4857-796C-0B6348656D84}"/>
          </ac:spMkLst>
        </pc:spChg>
        <pc:spChg chg="add del mod ord">
          <ac:chgData name="Jacob Thorsen" userId="0bf97c88-b0c5-40cf-8e1b-0ed0b879cd6e" providerId="ADAL" clId="{BD58EEC9-2684-46AA-BE33-643DB051BD11}" dt="2024-01-10T14:02:41.556" v="3383" actId="478"/>
          <ac:spMkLst>
            <pc:docMk/>
            <pc:sldMk cId="1399823059" sldId="560"/>
            <ac:spMk id="11" creationId="{DD3AC8C6-B95F-D036-8895-16D47732DE2E}"/>
          </ac:spMkLst>
        </pc:spChg>
        <pc:picChg chg="mod">
          <ac:chgData name="Jacob Thorsen" userId="0bf97c88-b0c5-40cf-8e1b-0ed0b879cd6e" providerId="ADAL" clId="{BD58EEC9-2684-46AA-BE33-643DB051BD11}" dt="2024-01-13T19:07:40.658" v="3415" actId="1076"/>
          <ac:picMkLst>
            <pc:docMk/>
            <pc:sldMk cId="1399823059" sldId="560"/>
            <ac:picMk id="3" creationId="{DBA20A82-C5EA-5185-F1E1-972B6AAB9D63}"/>
          </ac:picMkLst>
        </pc:picChg>
        <pc:picChg chg="add mod modCrop">
          <ac:chgData name="Jacob Thorsen" userId="0bf97c88-b0c5-40cf-8e1b-0ed0b879cd6e" providerId="ADAL" clId="{BD58EEC9-2684-46AA-BE33-643DB051BD11}" dt="2024-01-13T19:09:38.638" v="3421" actId="1076"/>
          <ac:picMkLst>
            <pc:docMk/>
            <pc:sldMk cId="1399823059" sldId="560"/>
            <ac:picMk id="8" creationId="{F010A732-2A4B-4217-1C0C-69C61FD06C24}"/>
          </ac:picMkLst>
        </pc:picChg>
        <pc:cxnChg chg="add del">
          <ac:chgData name="Jacob Thorsen" userId="0bf97c88-b0c5-40cf-8e1b-0ed0b879cd6e" providerId="ADAL" clId="{BD58EEC9-2684-46AA-BE33-643DB051BD11}" dt="2024-01-13T19:08:34.581" v="3418" actId="11529"/>
          <ac:cxnSpMkLst>
            <pc:docMk/>
            <pc:sldMk cId="1399823059" sldId="560"/>
            <ac:cxnSpMk id="9" creationId="{DB36461A-0796-2EDF-FDC9-8CC3864518B0}"/>
          </ac:cxnSpMkLst>
        </pc:cxnChg>
      </pc:sldChg>
      <pc:sldChg chg="modSp mod">
        <pc:chgData name="Jacob Thorsen" userId="0bf97c88-b0c5-40cf-8e1b-0ed0b879cd6e" providerId="ADAL" clId="{BD58EEC9-2684-46AA-BE33-643DB051BD11}" dt="2024-01-04T11:03:18.746" v="643" actId="207"/>
        <pc:sldMkLst>
          <pc:docMk/>
          <pc:sldMk cId="3553044892" sldId="593"/>
        </pc:sldMkLst>
        <pc:spChg chg="mod">
          <ac:chgData name="Jacob Thorsen" userId="0bf97c88-b0c5-40cf-8e1b-0ed0b879cd6e" providerId="ADAL" clId="{BD58EEC9-2684-46AA-BE33-643DB051BD11}" dt="2024-01-04T11:02:47.907" v="640" actId="255"/>
          <ac:spMkLst>
            <pc:docMk/>
            <pc:sldMk cId="3553044892" sldId="593"/>
            <ac:spMk id="3" creationId="{F7B8012A-F44F-4C72-ADA2-BE394832695E}"/>
          </ac:spMkLst>
        </pc:spChg>
        <pc:spChg chg="mod">
          <ac:chgData name="Jacob Thorsen" userId="0bf97c88-b0c5-40cf-8e1b-0ed0b879cd6e" providerId="ADAL" clId="{BD58EEC9-2684-46AA-BE33-643DB051BD11}" dt="2024-01-04T11:02:11.581" v="635" actId="113"/>
          <ac:spMkLst>
            <pc:docMk/>
            <pc:sldMk cId="3553044892" sldId="593"/>
            <ac:spMk id="7" creationId="{6C0AEC84-7F10-4878-B1E9-48ED9EABFBDA}"/>
          </ac:spMkLst>
        </pc:spChg>
        <pc:spChg chg="mod">
          <ac:chgData name="Jacob Thorsen" userId="0bf97c88-b0c5-40cf-8e1b-0ed0b879cd6e" providerId="ADAL" clId="{BD58EEC9-2684-46AA-BE33-643DB051BD11}" dt="2024-01-04T11:03:18.746" v="643" actId="207"/>
          <ac:spMkLst>
            <pc:docMk/>
            <pc:sldMk cId="3553044892" sldId="593"/>
            <ac:spMk id="8" creationId="{C1015F15-189E-0CD5-711C-B7F2939BBC68}"/>
          </ac:spMkLst>
        </pc:spChg>
      </pc:sldChg>
      <pc:sldChg chg="modSp mod">
        <pc:chgData name="Jacob Thorsen" userId="0bf97c88-b0c5-40cf-8e1b-0ed0b879cd6e" providerId="ADAL" clId="{BD58EEC9-2684-46AA-BE33-643DB051BD11}" dt="2024-01-04T12:41:20.679" v="1308" actId="1076"/>
        <pc:sldMkLst>
          <pc:docMk/>
          <pc:sldMk cId="2791805258" sldId="595"/>
        </pc:sldMkLst>
        <pc:spChg chg="mod">
          <ac:chgData name="Jacob Thorsen" userId="0bf97c88-b0c5-40cf-8e1b-0ed0b879cd6e" providerId="ADAL" clId="{BD58EEC9-2684-46AA-BE33-643DB051BD11}" dt="2024-01-04T12:30:47.455" v="1307" actId="20577"/>
          <ac:spMkLst>
            <pc:docMk/>
            <pc:sldMk cId="2791805258" sldId="595"/>
            <ac:spMk id="3" creationId="{F7B8012A-F44F-4C72-ADA2-BE394832695E}"/>
          </ac:spMkLst>
        </pc:spChg>
        <pc:picChg chg="mod">
          <ac:chgData name="Jacob Thorsen" userId="0bf97c88-b0c5-40cf-8e1b-0ed0b879cd6e" providerId="ADAL" clId="{BD58EEC9-2684-46AA-BE33-643DB051BD11}" dt="2024-01-04T12:41:20.679" v="1308" actId="1076"/>
          <ac:picMkLst>
            <pc:docMk/>
            <pc:sldMk cId="2791805258" sldId="595"/>
            <ac:picMk id="10" creationId="{6647E7F8-B292-59FB-C521-81761B3C295C}"/>
          </ac:picMkLst>
        </pc:picChg>
      </pc:sldChg>
      <pc:sldChg chg="ord">
        <pc:chgData name="Jacob Thorsen" userId="0bf97c88-b0c5-40cf-8e1b-0ed0b879cd6e" providerId="ADAL" clId="{BD58EEC9-2684-46AA-BE33-643DB051BD11}" dt="2024-01-04T09:38:32.335" v="37"/>
        <pc:sldMkLst>
          <pc:docMk/>
          <pc:sldMk cId="3791792954" sldId="625"/>
        </pc:sldMkLst>
      </pc:sldChg>
      <pc:sldChg chg="ord">
        <pc:chgData name="Jacob Thorsen" userId="0bf97c88-b0c5-40cf-8e1b-0ed0b879cd6e" providerId="ADAL" clId="{BD58EEC9-2684-46AA-BE33-643DB051BD11}" dt="2024-01-04T09:38:32.335" v="37"/>
        <pc:sldMkLst>
          <pc:docMk/>
          <pc:sldMk cId="2464079548" sldId="626"/>
        </pc:sldMkLst>
      </pc:sldChg>
      <pc:sldChg chg="modNotes">
        <pc:chgData name="Jacob Thorsen" userId="0bf97c88-b0c5-40cf-8e1b-0ed0b879cd6e" providerId="ADAL" clId="{BD58EEC9-2684-46AA-BE33-643DB051BD11}" dt="2024-01-10T09:47:50.260" v="3377"/>
        <pc:sldMkLst>
          <pc:docMk/>
          <pc:sldMk cId="936853979" sldId="627"/>
        </pc:sldMkLst>
      </pc:sldChg>
      <pc:sldChg chg="ord">
        <pc:chgData name="Jacob Thorsen" userId="0bf97c88-b0c5-40cf-8e1b-0ed0b879cd6e" providerId="ADAL" clId="{BD58EEC9-2684-46AA-BE33-643DB051BD11}" dt="2024-01-04T09:05:55.070" v="13"/>
        <pc:sldMkLst>
          <pc:docMk/>
          <pc:sldMk cId="686723076" sldId="629"/>
        </pc:sldMkLst>
      </pc:sldChg>
      <pc:sldChg chg="ord">
        <pc:chgData name="Jacob Thorsen" userId="0bf97c88-b0c5-40cf-8e1b-0ed0b879cd6e" providerId="ADAL" clId="{BD58EEC9-2684-46AA-BE33-643DB051BD11}" dt="2024-01-04T09:38:32.335" v="37"/>
        <pc:sldMkLst>
          <pc:docMk/>
          <pc:sldMk cId="2226200475" sldId="631"/>
        </pc:sldMkLst>
      </pc:sldChg>
      <pc:sldChg chg="ord">
        <pc:chgData name="Jacob Thorsen" userId="0bf97c88-b0c5-40cf-8e1b-0ed0b879cd6e" providerId="ADAL" clId="{BD58EEC9-2684-46AA-BE33-643DB051BD11}" dt="2024-01-04T09:05:55.070" v="13"/>
        <pc:sldMkLst>
          <pc:docMk/>
          <pc:sldMk cId="3936151527" sldId="633"/>
        </pc:sldMkLst>
      </pc:sldChg>
      <pc:sldChg chg="ord">
        <pc:chgData name="Jacob Thorsen" userId="0bf97c88-b0c5-40cf-8e1b-0ed0b879cd6e" providerId="ADAL" clId="{BD58EEC9-2684-46AA-BE33-643DB051BD11}" dt="2024-01-04T09:05:55.070" v="13"/>
        <pc:sldMkLst>
          <pc:docMk/>
          <pc:sldMk cId="1745778189" sldId="635"/>
        </pc:sldMkLst>
      </pc:sldChg>
      <pc:sldChg chg="ord">
        <pc:chgData name="Jacob Thorsen" userId="0bf97c88-b0c5-40cf-8e1b-0ed0b879cd6e" providerId="ADAL" clId="{BD58EEC9-2684-46AA-BE33-643DB051BD11}" dt="2024-01-04T09:05:55.070" v="13"/>
        <pc:sldMkLst>
          <pc:docMk/>
          <pc:sldMk cId="2237144152" sldId="636"/>
        </pc:sldMkLst>
      </pc:sldChg>
      <pc:sldChg chg="addSp delSp modSp mod">
        <pc:chgData name="Jacob Thorsen" userId="0bf97c88-b0c5-40cf-8e1b-0ed0b879cd6e" providerId="ADAL" clId="{BD58EEC9-2684-46AA-BE33-643DB051BD11}" dt="2024-01-04T10:40:28.605" v="433" actId="14100"/>
        <pc:sldMkLst>
          <pc:docMk/>
          <pc:sldMk cId="4013091401" sldId="638"/>
        </pc:sldMkLst>
        <pc:spChg chg="add del mod">
          <ac:chgData name="Jacob Thorsen" userId="0bf97c88-b0c5-40cf-8e1b-0ed0b879cd6e" providerId="ADAL" clId="{BD58EEC9-2684-46AA-BE33-643DB051BD11}" dt="2024-01-04T10:37:09.488" v="412" actId="1076"/>
          <ac:spMkLst>
            <pc:docMk/>
            <pc:sldMk cId="4013091401" sldId="638"/>
            <ac:spMk id="2" creationId="{B6F3AC85-349F-4959-AA66-687F5F800CBE}"/>
          </ac:spMkLst>
        </pc:spChg>
        <pc:spChg chg="mod">
          <ac:chgData name="Jacob Thorsen" userId="0bf97c88-b0c5-40cf-8e1b-0ed0b879cd6e" providerId="ADAL" clId="{BD58EEC9-2684-46AA-BE33-643DB051BD11}" dt="2024-01-04T10:40:28.605" v="433" actId="14100"/>
          <ac:spMkLst>
            <pc:docMk/>
            <pc:sldMk cId="4013091401" sldId="638"/>
            <ac:spMk id="3" creationId="{8EA26466-99B6-48D3-B5F3-4A1621A6125F}"/>
          </ac:spMkLst>
        </pc:spChg>
        <pc:spChg chg="add del mod">
          <ac:chgData name="Jacob Thorsen" userId="0bf97c88-b0c5-40cf-8e1b-0ed0b879cd6e" providerId="ADAL" clId="{BD58EEC9-2684-46AA-BE33-643DB051BD11}" dt="2024-01-04T10:37:06.421" v="411" actId="478"/>
          <ac:spMkLst>
            <pc:docMk/>
            <pc:sldMk cId="4013091401" sldId="638"/>
            <ac:spMk id="10" creationId="{8369BBD8-DE65-1EF9-3974-42619B9F5AB0}"/>
          </ac:spMkLst>
        </pc:spChg>
        <pc:spChg chg="add mod">
          <ac:chgData name="Jacob Thorsen" userId="0bf97c88-b0c5-40cf-8e1b-0ed0b879cd6e" providerId="ADAL" clId="{BD58EEC9-2684-46AA-BE33-643DB051BD11}" dt="2024-01-04T10:39:33.659" v="431" actId="1076"/>
          <ac:spMkLst>
            <pc:docMk/>
            <pc:sldMk cId="4013091401" sldId="638"/>
            <ac:spMk id="11" creationId="{D3E0DBC0-88D3-52A6-9671-510BD71B1FA3}"/>
          </ac:spMkLst>
        </pc:spChg>
        <pc:picChg chg="add mod">
          <ac:chgData name="Jacob Thorsen" userId="0bf97c88-b0c5-40cf-8e1b-0ed0b879cd6e" providerId="ADAL" clId="{BD58EEC9-2684-46AA-BE33-643DB051BD11}" dt="2024-01-04T10:39:21.313" v="428" actId="1076"/>
          <ac:picMkLst>
            <pc:docMk/>
            <pc:sldMk cId="4013091401" sldId="638"/>
            <ac:picMk id="8" creationId="{B330645D-29D4-93C2-70AC-D96345017C0D}"/>
          </ac:picMkLst>
        </pc:picChg>
        <pc:picChg chg="mod">
          <ac:chgData name="Jacob Thorsen" userId="0bf97c88-b0c5-40cf-8e1b-0ed0b879cd6e" providerId="ADAL" clId="{BD58EEC9-2684-46AA-BE33-643DB051BD11}" dt="2024-01-04T10:39:19.410" v="427" actId="1076"/>
          <ac:picMkLst>
            <pc:docMk/>
            <pc:sldMk cId="4013091401" sldId="638"/>
            <ac:picMk id="12" creationId="{F19A0DD4-C760-A0E8-0408-861A820A970B}"/>
          </ac:picMkLst>
        </pc:picChg>
      </pc:sldChg>
      <pc:sldChg chg="modSp mod modNotesTx">
        <pc:chgData name="Jacob Thorsen" userId="0bf97c88-b0c5-40cf-8e1b-0ed0b879cd6e" providerId="ADAL" clId="{BD58EEC9-2684-46AA-BE33-643DB051BD11}" dt="2024-01-04T12:17:42.393" v="1153" actId="6549"/>
        <pc:sldMkLst>
          <pc:docMk/>
          <pc:sldMk cId="4040564828" sldId="643"/>
        </pc:sldMkLst>
        <pc:spChg chg="mod">
          <ac:chgData name="Jacob Thorsen" userId="0bf97c88-b0c5-40cf-8e1b-0ed0b879cd6e" providerId="ADAL" clId="{BD58EEC9-2684-46AA-BE33-643DB051BD11}" dt="2024-01-04T12:04:04.975" v="793" actId="255"/>
          <ac:spMkLst>
            <pc:docMk/>
            <pc:sldMk cId="4040564828" sldId="643"/>
            <ac:spMk id="7" creationId="{47160979-BDBC-5A4C-8DF5-78F46278A4AC}"/>
          </ac:spMkLst>
        </pc:spChg>
      </pc:sldChg>
      <pc:sldChg chg="ord">
        <pc:chgData name="Jacob Thorsen" userId="0bf97c88-b0c5-40cf-8e1b-0ed0b879cd6e" providerId="ADAL" clId="{BD58EEC9-2684-46AA-BE33-643DB051BD11}" dt="2024-01-04T09:38:32.335" v="37"/>
        <pc:sldMkLst>
          <pc:docMk/>
          <pc:sldMk cId="3281437542" sldId="654"/>
        </pc:sldMkLst>
      </pc:sldChg>
      <pc:sldChg chg="ord">
        <pc:chgData name="Jacob Thorsen" userId="0bf97c88-b0c5-40cf-8e1b-0ed0b879cd6e" providerId="ADAL" clId="{BD58EEC9-2684-46AA-BE33-643DB051BD11}" dt="2024-01-04T09:38:32.335" v="37"/>
        <pc:sldMkLst>
          <pc:docMk/>
          <pc:sldMk cId="2086052179" sldId="655"/>
        </pc:sldMkLst>
      </pc:sldChg>
      <pc:sldChg chg="modSp mod">
        <pc:chgData name="Jacob Thorsen" userId="0bf97c88-b0c5-40cf-8e1b-0ed0b879cd6e" providerId="ADAL" clId="{BD58EEC9-2684-46AA-BE33-643DB051BD11}" dt="2024-01-04T09:41:17.848" v="74" actId="20577"/>
        <pc:sldMkLst>
          <pc:docMk/>
          <pc:sldMk cId="3123293264" sldId="660"/>
        </pc:sldMkLst>
        <pc:spChg chg="mod">
          <ac:chgData name="Jacob Thorsen" userId="0bf97c88-b0c5-40cf-8e1b-0ed0b879cd6e" providerId="ADAL" clId="{BD58EEC9-2684-46AA-BE33-643DB051BD11}" dt="2024-01-04T09:41:17.848" v="74" actId="20577"/>
          <ac:spMkLst>
            <pc:docMk/>
            <pc:sldMk cId="3123293264" sldId="660"/>
            <ac:spMk id="9" creationId="{8FCE1631-2E6C-405B-972A-FBA31333A6C8}"/>
          </ac:spMkLst>
        </pc:spChg>
        <pc:spChg chg="mod">
          <ac:chgData name="Jacob Thorsen" userId="0bf97c88-b0c5-40cf-8e1b-0ed0b879cd6e" providerId="ADAL" clId="{BD58EEC9-2684-46AA-BE33-643DB051BD11}" dt="2024-01-04T09:41:00.254" v="69"/>
          <ac:spMkLst>
            <pc:docMk/>
            <pc:sldMk cId="3123293264" sldId="660"/>
            <ac:spMk id="11" creationId="{8812A61C-9188-949B-7A07-45353F975311}"/>
          </ac:spMkLst>
        </pc:spChg>
      </pc:sldChg>
      <pc:sldChg chg="ord">
        <pc:chgData name="Jacob Thorsen" userId="0bf97c88-b0c5-40cf-8e1b-0ed0b879cd6e" providerId="ADAL" clId="{BD58EEC9-2684-46AA-BE33-643DB051BD11}" dt="2024-01-04T09:05:55.070" v="13"/>
        <pc:sldMkLst>
          <pc:docMk/>
          <pc:sldMk cId="295871377" sldId="661"/>
        </pc:sldMkLst>
      </pc:sldChg>
      <pc:sldChg chg="modSp mod">
        <pc:chgData name="Jacob Thorsen" userId="0bf97c88-b0c5-40cf-8e1b-0ed0b879cd6e" providerId="ADAL" clId="{BD58EEC9-2684-46AA-BE33-643DB051BD11}" dt="2024-01-04T10:30:18.356" v="362" actId="20577"/>
        <pc:sldMkLst>
          <pc:docMk/>
          <pc:sldMk cId="1195104115" sldId="663"/>
        </pc:sldMkLst>
        <pc:spChg chg="mod">
          <ac:chgData name="Jacob Thorsen" userId="0bf97c88-b0c5-40cf-8e1b-0ed0b879cd6e" providerId="ADAL" clId="{BD58EEC9-2684-46AA-BE33-643DB051BD11}" dt="2024-01-04T10:30:18.356" v="362" actId="20577"/>
          <ac:spMkLst>
            <pc:docMk/>
            <pc:sldMk cId="1195104115" sldId="663"/>
            <ac:spMk id="3" creationId="{F3D7C663-9FCC-5E76-A8D5-BEEE29F11505}"/>
          </ac:spMkLst>
        </pc:spChg>
      </pc:sldChg>
      <pc:sldChg chg="modSp mod modNotesTx">
        <pc:chgData name="Jacob Thorsen" userId="0bf97c88-b0c5-40cf-8e1b-0ed0b879cd6e" providerId="ADAL" clId="{BD58EEC9-2684-46AA-BE33-643DB051BD11}" dt="2024-01-04T10:18:56.616" v="153" actId="20577"/>
        <pc:sldMkLst>
          <pc:docMk/>
          <pc:sldMk cId="3901390944" sldId="664"/>
        </pc:sldMkLst>
        <pc:spChg chg="mod">
          <ac:chgData name="Jacob Thorsen" userId="0bf97c88-b0c5-40cf-8e1b-0ed0b879cd6e" providerId="ADAL" clId="{BD58EEC9-2684-46AA-BE33-643DB051BD11}" dt="2024-01-04T10:18:56.616" v="153" actId="20577"/>
          <ac:spMkLst>
            <pc:docMk/>
            <pc:sldMk cId="3901390944" sldId="664"/>
            <ac:spMk id="10" creationId="{F6295163-D4BC-0B93-CB99-49E176C1814E}"/>
          </ac:spMkLst>
        </pc:spChg>
      </pc:sldChg>
      <pc:sldChg chg="ord">
        <pc:chgData name="Jacob Thorsen" userId="0bf97c88-b0c5-40cf-8e1b-0ed0b879cd6e" providerId="ADAL" clId="{BD58EEC9-2684-46AA-BE33-643DB051BD11}" dt="2024-01-04T09:05:55.070" v="13"/>
        <pc:sldMkLst>
          <pc:docMk/>
          <pc:sldMk cId="368115354" sldId="668"/>
        </pc:sldMkLst>
      </pc:sldChg>
      <pc:sldChg chg="modSp mod modNotesTx">
        <pc:chgData name="Jacob Thorsen" userId="0bf97c88-b0c5-40cf-8e1b-0ed0b879cd6e" providerId="ADAL" clId="{BD58EEC9-2684-46AA-BE33-643DB051BD11}" dt="2024-01-04T12:59:36.545" v="1913" actId="113"/>
        <pc:sldMkLst>
          <pc:docMk/>
          <pc:sldMk cId="3132599382" sldId="675"/>
        </pc:sldMkLst>
        <pc:spChg chg="mod">
          <ac:chgData name="Jacob Thorsen" userId="0bf97c88-b0c5-40cf-8e1b-0ed0b879cd6e" providerId="ADAL" clId="{BD58EEC9-2684-46AA-BE33-643DB051BD11}" dt="2024-01-04T12:20:05.151" v="1155" actId="255"/>
          <ac:spMkLst>
            <pc:docMk/>
            <pc:sldMk cId="3132599382" sldId="675"/>
            <ac:spMk id="7" creationId="{2A015769-0131-7103-3F67-C9C3DF8BBC27}"/>
          </ac:spMkLst>
        </pc:spChg>
      </pc:sldChg>
      <pc:sldChg chg="ord">
        <pc:chgData name="Jacob Thorsen" userId="0bf97c88-b0c5-40cf-8e1b-0ed0b879cd6e" providerId="ADAL" clId="{BD58EEC9-2684-46AA-BE33-643DB051BD11}" dt="2024-01-04T09:38:32.335" v="37"/>
        <pc:sldMkLst>
          <pc:docMk/>
          <pc:sldMk cId="3779277794" sldId="682"/>
        </pc:sldMkLst>
      </pc:sldChg>
      <pc:sldChg chg="ord">
        <pc:chgData name="Jacob Thorsen" userId="0bf97c88-b0c5-40cf-8e1b-0ed0b879cd6e" providerId="ADAL" clId="{BD58EEC9-2684-46AA-BE33-643DB051BD11}" dt="2024-01-04T09:38:32.335" v="37"/>
        <pc:sldMkLst>
          <pc:docMk/>
          <pc:sldMk cId="1458143239" sldId="684"/>
        </pc:sldMkLst>
      </pc:sldChg>
      <pc:sldChg chg="ord">
        <pc:chgData name="Jacob Thorsen" userId="0bf97c88-b0c5-40cf-8e1b-0ed0b879cd6e" providerId="ADAL" clId="{BD58EEC9-2684-46AA-BE33-643DB051BD11}" dt="2024-01-04T09:38:32.335" v="37"/>
        <pc:sldMkLst>
          <pc:docMk/>
          <pc:sldMk cId="3701339643" sldId="685"/>
        </pc:sldMkLst>
      </pc:sldChg>
      <pc:sldChg chg="ord">
        <pc:chgData name="Jacob Thorsen" userId="0bf97c88-b0c5-40cf-8e1b-0ed0b879cd6e" providerId="ADAL" clId="{BD58EEC9-2684-46AA-BE33-643DB051BD11}" dt="2024-01-04T09:38:32.335" v="37"/>
        <pc:sldMkLst>
          <pc:docMk/>
          <pc:sldMk cId="2802383642" sldId="686"/>
        </pc:sldMkLst>
      </pc:sldChg>
      <pc:sldChg chg="modNotesTx">
        <pc:chgData name="Jacob Thorsen" userId="0bf97c88-b0c5-40cf-8e1b-0ed0b879cd6e" providerId="ADAL" clId="{BD58EEC9-2684-46AA-BE33-643DB051BD11}" dt="2024-01-04T13:15:06.246" v="2026" actId="6549"/>
        <pc:sldMkLst>
          <pc:docMk/>
          <pc:sldMk cId="2659437818" sldId="690"/>
        </pc:sldMkLst>
      </pc:sldChg>
      <pc:sldChg chg="modNotesTx">
        <pc:chgData name="Jacob Thorsen" userId="0bf97c88-b0c5-40cf-8e1b-0ed0b879cd6e" providerId="ADAL" clId="{BD58EEC9-2684-46AA-BE33-643DB051BD11}" dt="2024-01-04T13:20:19.476" v="2237" actId="20577"/>
        <pc:sldMkLst>
          <pc:docMk/>
          <pc:sldMk cId="2962474853" sldId="691"/>
        </pc:sldMkLst>
      </pc:sldChg>
      <pc:sldChg chg="ord">
        <pc:chgData name="Jacob Thorsen" userId="0bf97c88-b0c5-40cf-8e1b-0ed0b879cd6e" providerId="ADAL" clId="{BD58EEC9-2684-46AA-BE33-643DB051BD11}" dt="2024-01-04T09:38:32.335" v="37"/>
        <pc:sldMkLst>
          <pc:docMk/>
          <pc:sldMk cId="2006300026" sldId="693"/>
        </pc:sldMkLst>
      </pc:sldChg>
      <pc:sldChg chg="modSp mod modNotesTx">
        <pc:chgData name="Jacob Thorsen" userId="0bf97c88-b0c5-40cf-8e1b-0ed0b879cd6e" providerId="ADAL" clId="{BD58EEC9-2684-46AA-BE33-643DB051BD11}" dt="2024-01-04T10:50:04.445" v="588" actId="6549"/>
        <pc:sldMkLst>
          <pc:docMk/>
          <pc:sldMk cId="2762063579" sldId="695"/>
        </pc:sldMkLst>
        <pc:spChg chg="mod">
          <ac:chgData name="Jacob Thorsen" userId="0bf97c88-b0c5-40cf-8e1b-0ed0b879cd6e" providerId="ADAL" clId="{BD58EEC9-2684-46AA-BE33-643DB051BD11}" dt="2024-01-04T10:45:33.370" v="437" actId="14100"/>
          <ac:spMkLst>
            <pc:docMk/>
            <pc:sldMk cId="2762063579" sldId="695"/>
            <ac:spMk id="2" creationId="{03E19BF6-847E-6FBF-FE09-3358A7A615F7}"/>
          </ac:spMkLst>
        </pc:spChg>
        <pc:spChg chg="mod">
          <ac:chgData name="Jacob Thorsen" userId="0bf97c88-b0c5-40cf-8e1b-0ed0b879cd6e" providerId="ADAL" clId="{BD58EEC9-2684-46AA-BE33-643DB051BD11}" dt="2024-01-04T10:45:16.243" v="436" actId="208"/>
          <ac:spMkLst>
            <pc:docMk/>
            <pc:sldMk cId="2762063579" sldId="695"/>
            <ac:spMk id="5" creationId="{E95D7DA9-061C-735B-BA64-2D2AA8037C41}"/>
          </ac:spMkLst>
        </pc:spChg>
      </pc:sldChg>
      <pc:sldChg chg="modNotesTx">
        <pc:chgData name="Jacob Thorsen" userId="0bf97c88-b0c5-40cf-8e1b-0ed0b879cd6e" providerId="ADAL" clId="{BD58EEC9-2684-46AA-BE33-643DB051BD11}" dt="2024-01-04T13:39:15.145" v="2694" actId="20577"/>
        <pc:sldMkLst>
          <pc:docMk/>
          <pc:sldMk cId="3440413458" sldId="709"/>
        </pc:sldMkLst>
      </pc:sldChg>
      <pc:sldChg chg="modNotesTx">
        <pc:chgData name="Jacob Thorsen" userId="0bf97c88-b0c5-40cf-8e1b-0ed0b879cd6e" providerId="ADAL" clId="{BD58EEC9-2684-46AA-BE33-643DB051BD11}" dt="2024-01-04T13:41:45.216" v="2769" actId="20577"/>
        <pc:sldMkLst>
          <pc:docMk/>
          <pc:sldMk cId="3015610436" sldId="710"/>
        </pc:sldMkLst>
      </pc:sldChg>
      <pc:sldChg chg="modNotesTx">
        <pc:chgData name="Jacob Thorsen" userId="0bf97c88-b0c5-40cf-8e1b-0ed0b879cd6e" providerId="ADAL" clId="{BD58EEC9-2684-46AA-BE33-643DB051BD11}" dt="2024-01-04T13:52:47.061" v="2956" actId="6549"/>
        <pc:sldMkLst>
          <pc:docMk/>
          <pc:sldMk cId="4047372881" sldId="711"/>
        </pc:sldMkLst>
      </pc:sldChg>
      <pc:sldChg chg="modNotesTx">
        <pc:chgData name="Jacob Thorsen" userId="0bf97c88-b0c5-40cf-8e1b-0ed0b879cd6e" providerId="ADAL" clId="{BD58EEC9-2684-46AA-BE33-643DB051BD11}" dt="2024-01-04T13:58:31.830" v="3119" actId="20577"/>
        <pc:sldMkLst>
          <pc:docMk/>
          <pc:sldMk cId="4281051606" sldId="712"/>
        </pc:sldMkLst>
      </pc:sldChg>
      <pc:sldChg chg="modNotesTx">
        <pc:chgData name="Jacob Thorsen" userId="0bf97c88-b0c5-40cf-8e1b-0ed0b879cd6e" providerId="ADAL" clId="{BD58EEC9-2684-46AA-BE33-643DB051BD11}" dt="2024-01-04T13:59:23.460" v="3185" actId="20577"/>
        <pc:sldMkLst>
          <pc:docMk/>
          <pc:sldMk cId="2006099189" sldId="714"/>
        </pc:sldMkLst>
      </pc:sldChg>
      <pc:sldChg chg="modNotesTx">
        <pc:chgData name="Jacob Thorsen" userId="0bf97c88-b0c5-40cf-8e1b-0ed0b879cd6e" providerId="ADAL" clId="{BD58EEC9-2684-46AA-BE33-643DB051BD11}" dt="2024-01-04T14:10:08.720" v="3308" actId="20577"/>
        <pc:sldMkLst>
          <pc:docMk/>
          <pc:sldMk cId="1746915195" sldId="718"/>
        </pc:sldMkLst>
      </pc:sldChg>
      <pc:sldChg chg="modSp mod">
        <pc:chgData name="Jacob Thorsen" userId="0bf97c88-b0c5-40cf-8e1b-0ed0b879cd6e" providerId="ADAL" clId="{BD58EEC9-2684-46AA-BE33-643DB051BD11}" dt="2024-01-04T09:40:41.197" v="68" actId="6549"/>
        <pc:sldMkLst>
          <pc:docMk/>
          <pc:sldMk cId="1268287003" sldId="732"/>
        </pc:sldMkLst>
        <pc:spChg chg="mod">
          <ac:chgData name="Jacob Thorsen" userId="0bf97c88-b0c5-40cf-8e1b-0ed0b879cd6e" providerId="ADAL" clId="{BD58EEC9-2684-46AA-BE33-643DB051BD11}" dt="2024-01-04T09:40:41.197" v="68" actId="6549"/>
          <ac:spMkLst>
            <pc:docMk/>
            <pc:sldMk cId="1268287003" sldId="732"/>
            <ac:spMk id="11" creationId="{8812A61C-9188-949B-7A07-45353F975311}"/>
          </ac:spMkLst>
        </pc:spChg>
      </pc:sldChg>
      <pc:sldChg chg="modNotesTx">
        <pc:chgData name="Jacob Thorsen" userId="0bf97c88-b0c5-40cf-8e1b-0ed0b879cd6e" providerId="ADAL" clId="{BD58EEC9-2684-46AA-BE33-643DB051BD11}" dt="2024-01-04T12:30:09.498" v="1303" actId="6549"/>
        <pc:sldMkLst>
          <pc:docMk/>
          <pc:sldMk cId="2116682348" sldId="735"/>
        </pc:sldMkLst>
      </pc:sldChg>
      <pc:sldChg chg="ord">
        <pc:chgData name="Jacob Thorsen" userId="0bf97c88-b0c5-40cf-8e1b-0ed0b879cd6e" providerId="ADAL" clId="{BD58EEC9-2684-46AA-BE33-643DB051BD11}" dt="2024-01-04T09:38:32.335" v="37"/>
        <pc:sldMkLst>
          <pc:docMk/>
          <pc:sldMk cId="1246025872" sldId="740"/>
        </pc:sldMkLst>
      </pc:sldChg>
      <pc:sldChg chg="ord">
        <pc:chgData name="Jacob Thorsen" userId="0bf97c88-b0c5-40cf-8e1b-0ed0b879cd6e" providerId="ADAL" clId="{BD58EEC9-2684-46AA-BE33-643DB051BD11}" dt="2024-01-04T11:06:28.546" v="700"/>
        <pc:sldMkLst>
          <pc:docMk/>
          <pc:sldMk cId="3388662237" sldId="742"/>
        </pc:sldMkLst>
      </pc:sldChg>
      <pc:sldChg chg="ord">
        <pc:chgData name="Jacob Thorsen" userId="0bf97c88-b0c5-40cf-8e1b-0ed0b879cd6e" providerId="ADAL" clId="{BD58EEC9-2684-46AA-BE33-643DB051BD11}" dt="2024-01-04T09:38:32.335" v="37"/>
        <pc:sldMkLst>
          <pc:docMk/>
          <pc:sldMk cId="1446453410" sldId="745"/>
        </pc:sldMkLst>
      </pc:sldChg>
      <pc:sldChg chg="ord">
        <pc:chgData name="Jacob Thorsen" userId="0bf97c88-b0c5-40cf-8e1b-0ed0b879cd6e" providerId="ADAL" clId="{BD58EEC9-2684-46AA-BE33-643DB051BD11}" dt="2024-01-04T09:38:32.335" v="37"/>
        <pc:sldMkLst>
          <pc:docMk/>
          <pc:sldMk cId="1894102206" sldId="747"/>
        </pc:sldMkLst>
      </pc:sldChg>
      <pc:sldChg chg="ord">
        <pc:chgData name="Jacob Thorsen" userId="0bf97c88-b0c5-40cf-8e1b-0ed0b879cd6e" providerId="ADAL" clId="{BD58EEC9-2684-46AA-BE33-643DB051BD11}" dt="2024-01-04T09:38:32.335" v="37"/>
        <pc:sldMkLst>
          <pc:docMk/>
          <pc:sldMk cId="1335252848" sldId="750"/>
        </pc:sldMkLst>
      </pc:sldChg>
      <pc:sldChg chg="ord">
        <pc:chgData name="Jacob Thorsen" userId="0bf97c88-b0c5-40cf-8e1b-0ed0b879cd6e" providerId="ADAL" clId="{BD58EEC9-2684-46AA-BE33-643DB051BD11}" dt="2024-01-04T09:38:32.335" v="37"/>
        <pc:sldMkLst>
          <pc:docMk/>
          <pc:sldMk cId="2856670706" sldId="754"/>
        </pc:sldMkLst>
      </pc:sldChg>
      <pc:sldChg chg="new del">
        <pc:chgData name="Jacob Thorsen" userId="0bf97c88-b0c5-40cf-8e1b-0ed0b879cd6e" providerId="ADAL" clId="{BD58EEC9-2684-46AA-BE33-643DB051BD11}" dt="2024-01-04T09:05:08.716" v="6" actId="680"/>
        <pc:sldMkLst>
          <pc:docMk/>
          <pc:sldMk cId="1029067492" sldId="757"/>
        </pc:sldMkLst>
      </pc:sldChg>
    </pc:docChg>
  </pc:docChgLst>
  <pc:docChgLst>
    <pc:chgData name="Christoph Lodemann" userId="b4771fd6-ba6b-497b-be40-8482c3dd794d" providerId="ADAL" clId="{77F1191C-AEFC-42E6-8B67-17D9A5611A5A}"/>
    <pc:docChg chg="undo custSel addSld delSld modSld modSection">
      <pc:chgData name="Christoph Lodemann" userId="b4771fd6-ba6b-497b-be40-8482c3dd794d" providerId="ADAL" clId="{77F1191C-AEFC-42E6-8B67-17D9A5611A5A}" dt="2024-01-12T20:38:51.981" v="1776" actId="13926"/>
      <pc:docMkLst>
        <pc:docMk/>
      </pc:docMkLst>
      <pc:sldChg chg="modSp mod">
        <pc:chgData name="Christoph Lodemann" userId="b4771fd6-ba6b-497b-be40-8482c3dd794d" providerId="ADAL" clId="{77F1191C-AEFC-42E6-8B67-17D9A5611A5A}" dt="2024-01-11T12:21:14.580" v="886" actId="6549"/>
        <pc:sldMkLst>
          <pc:docMk/>
          <pc:sldMk cId="3896114977" sldId="335"/>
        </pc:sldMkLst>
        <pc:spChg chg="mod">
          <ac:chgData name="Christoph Lodemann" userId="b4771fd6-ba6b-497b-be40-8482c3dd794d" providerId="ADAL" clId="{77F1191C-AEFC-42E6-8B67-17D9A5611A5A}" dt="2024-01-11T12:21:14.580" v="886" actId="6549"/>
          <ac:spMkLst>
            <pc:docMk/>
            <pc:sldMk cId="3896114977" sldId="335"/>
            <ac:spMk id="12" creationId="{7F9020FD-73D7-4958-8C08-A9CAE1233205}"/>
          </ac:spMkLst>
        </pc:spChg>
      </pc:sldChg>
      <pc:sldChg chg="addSp delSp modSp mod">
        <pc:chgData name="Christoph Lodemann" userId="b4771fd6-ba6b-497b-be40-8482c3dd794d" providerId="ADAL" clId="{77F1191C-AEFC-42E6-8B67-17D9A5611A5A}" dt="2024-01-11T13:25:57.756" v="1675" actId="1076"/>
        <pc:sldMkLst>
          <pc:docMk/>
          <pc:sldMk cId="3038893149" sldId="342"/>
        </pc:sldMkLst>
        <pc:spChg chg="del mod">
          <ac:chgData name="Christoph Lodemann" userId="b4771fd6-ba6b-497b-be40-8482c3dd794d" providerId="ADAL" clId="{77F1191C-AEFC-42E6-8B67-17D9A5611A5A}" dt="2024-01-11T13:21:42.360" v="1435" actId="478"/>
          <ac:spMkLst>
            <pc:docMk/>
            <pc:sldMk cId="3038893149" sldId="342"/>
            <ac:spMk id="2" creationId="{B6F3AC85-349F-4959-AA66-687F5F800CBE}"/>
          </ac:spMkLst>
        </pc:spChg>
        <pc:spChg chg="mod">
          <ac:chgData name="Christoph Lodemann" userId="b4771fd6-ba6b-497b-be40-8482c3dd794d" providerId="ADAL" clId="{77F1191C-AEFC-42E6-8B67-17D9A5611A5A}" dt="2024-01-11T13:20:51.804" v="1400" actId="20577"/>
          <ac:spMkLst>
            <pc:docMk/>
            <pc:sldMk cId="3038893149" sldId="342"/>
            <ac:spMk id="7" creationId="{CF98F10F-EA10-49CC-B70F-0C362E910E95}"/>
          </ac:spMkLst>
        </pc:spChg>
        <pc:spChg chg="add mod">
          <ac:chgData name="Christoph Lodemann" userId="b4771fd6-ba6b-497b-be40-8482c3dd794d" providerId="ADAL" clId="{77F1191C-AEFC-42E6-8B67-17D9A5611A5A}" dt="2024-01-11T13:25:48.472" v="1674" actId="1076"/>
          <ac:spMkLst>
            <pc:docMk/>
            <pc:sldMk cId="3038893149" sldId="342"/>
            <ac:spMk id="8" creationId="{469B248D-559A-EEBF-2869-074221C293C5}"/>
          </ac:spMkLst>
        </pc:spChg>
        <pc:spChg chg="add del mod">
          <ac:chgData name="Christoph Lodemann" userId="b4771fd6-ba6b-497b-be40-8482c3dd794d" providerId="ADAL" clId="{77F1191C-AEFC-42E6-8B67-17D9A5611A5A}" dt="2024-01-11T13:24:38.582" v="1643" actId="478"/>
          <ac:spMkLst>
            <pc:docMk/>
            <pc:sldMk cId="3038893149" sldId="342"/>
            <ac:spMk id="11" creationId="{104BAE73-402F-C930-0196-7CF065A935A8}"/>
          </ac:spMkLst>
        </pc:spChg>
        <pc:picChg chg="mod">
          <ac:chgData name="Christoph Lodemann" userId="b4771fd6-ba6b-497b-be40-8482c3dd794d" providerId="ADAL" clId="{77F1191C-AEFC-42E6-8B67-17D9A5611A5A}" dt="2024-01-11T13:25:57.756" v="1675" actId="1076"/>
          <ac:picMkLst>
            <pc:docMk/>
            <pc:sldMk cId="3038893149" sldId="342"/>
            <ac:picMk id="12" creationId="{0279EC3B-E5B1-EDB2-20F3-E05719BE0388}"/>
          </ac:picMkLst>
        </pc:picChg>
      </pc:sldChg>
      <pc:sldChg chg="del">
        <pc:chgData name="Christoph Lodemann" userId="b4771fd6-ba6b-497b-be40-8482c3dd794d" providerId="ADAL" clId="{77F1191C-AEFC-42E6-8B67-17D9A5611A5A}" dt="2024-01-12T20:38:02.586" v="1773" actId="47"/>
        <pc:sldMkLst>
          <pc:docMk/>
          <pc:sldMk cId="3838232777" sldId="343"/>
        </pc:sldMkLst>
      </pc:sldChg>
      <pc:sldChg chg="addSp delSp modSp mod">
        <pc:chgData name="Christoph Lodemann" userId="b4771fd6-ba6b-497b-be40-8482c3dd794d" providerId="ADAL" clId="{77F1191C-AEFC-42E6-8B67-17D9A5611A5A}" dt="2024-01-11T11:53:49.535" v="239" actId="1076"/>
        <pc:sldMkLst>
          <pc:docMk/>
          <pc:sldMk cId="1234056264" sldId="467"/>
        </pc:sldMkLst>
        <pc:spChg chg="mod">
          <ac:chgData name="Christoph Lodemann" userId="b4771fd6-ba6b-497b-be40-8482c3dd794d" providerId="ADAL" clId="{77F1191C-AEFC-42E6-8B67-17D9A5611A5A}" dt="2024-01-11T11:47:18.447" v="66" actId="403"/>
          <ac:spMkLst>
            <pc:docMk/>
            <pc:sldMk cId="1234056264" sldId="467"/>
            <ac:spMk id="7" creationId="{8512AB4A-DDDE-4B1F-AF49-BCE21EFB142B}"/>
          </ac:spMkLst>
        </pc:spChg>
        <pc:spChg chg="mod">
          <ac:chgData name="Christoph Lodemann" userId="b4771fd6-ba6b-497b-be40-8482c3dd794d" providerId="ADAL" clId="{77F1191C-AEFC-42E6-8B67-17D9A5611A5A}" dt="2024-01-11T11:53:17.577" v="235" actId="20577"/>
          <ac:spMkLst>
            <pc:docMk/>
            <pc:sldMk cId="1234056264" sldId="467"/>
            <ac:spMk id="10" creationId="{01EE6495-F518-BCD3-A00E-D6E55EE33DEC}"/>
          </ac:spMkLst>
        </pc:spChg>
        <pc:graphicFrameChg chg="add del mod modGraphic">
          <ac:chgData name="Christoph Lodemann" userId="b4771fd6-ba6b-497b-be40-8482c3dd794d" providerId="ADAL" clId="{77F1191C-AEFC-42E6-8B67-17D9A5611A5A}" dt="2024-01-11T11:53:37.916" v="238" actId="478"/>
          <ac:graphicFrameMkLst>
            <pc:docMk/>
            <pc:sldMk cId="1234056264" sldId="467"/>
            <ac:graphicFrameMk id="2" creationId="{2717950A-D9CC-58C0-DFA7-4FE910A950D5}"/>
          </ac:graphicFrameMkLst>
        </pc:graphicFrameChg>
        <pc:picChg chg="add mod">
          <ac:chgData name="Christoph Lodemann" userId="b4771fd6-ba6b-497b-be40-8482c3dd794d" providerId="ADAL" clId="{77F1191C-AEFC-42E6-8B67-17D9A5611A5A}" dt="2024-01-11T11:53:49.535" v="239" actId="1076"/>
          <ac:picMkLst>
            <pc:docMk/>
            <pc:sldMk cId="1234056264" sldId="467"/>
            <ac:picMk id="8" creationId="{CAB026A5-8A95-4634-1785-1B3DF6A68555}"/>
          </ac:picMkLst>
        </pc:picChg>
      </pc:sldChg>
      <pc:sldChg chg="addSp delSp modSp mod">
        <pc:chgData name="Christoph Lodemann" userId="b4771fd6-ba6b-497b-be40-8482c3dd794d" providerId="ADAL" clId="{77F1191C-AEFC-42E6-8B67-17D9A5611A5A}" dt="2024-01-11T12:06:13.410" v="869" actId="1036"/>
        <pc:sldMkLst>
          <pc:docMk/>
          <pc:sldMk cId="334086036" sldId="502"/>
        </pc:sldMkLst>
        <pc:spChg chg="mod">
          <ac:chgData name="Christoph Lodemann" userId="b4771fd6-ba6b-497b-be40-8482c3dd794d" providerId="ADAL" clId="{77F1191C-AEFC-42E6-8B67-17D9A5611A5A}" dt="2024-01-11T12:04:09.356" v="584" actId="20577"/>
          <ac:spMkLst>
            <pc:docMk/>
            <pc:sldMk cId="334086036" sldId="502"/>
            <ac:spMk id="3" creationId="{F7B8012A-F44F-4C72-ADA2-BE394832695E}"/>
          </ac:spMkLst>
        </pc:spChg>
        <pc:spChg chg="del mod">
          <ac:chgData name="Christoph Lodemann" userId="b4771fd6-ba6b-497b-be40-8482c3dd794d" providerId="ADAL" clId="{77F1191C-AEFC-42E6-8B67-17D9A5611A5A}" dt="2024-01-11T12:03:07.073" v="514" actId="478"/>
          <ac:spMkLst>
            <pc:docMk/>
            <pc:sldMk cId="334086036" sldId="502"/>
            <ac:spMk id="19" creationId="{510427EF-598F-4A58-15EE-9A26F6C5ED4A}"/>
          </ac:spMkLst>
        </pc:spChg>
        <pc:spChg chg="del">
          <ac:chgData name="Christoph Lodemann" userId="b4771fd6-ba6b-497b-be40-8482c3dd794d" providerId="ADAL" clId="{77F1191C-AEFC-42E6-8B67-17D9A5611A5A}" dt="2024-01-11T12:03:09.098" v="517" actId="478"/>
          <ac:spMkLst>
            <pc:docMk/>
            <pc:sldMk cId="334086036" sldId="502"/>
            <ac:spMk id="20" creationId="{E1C380BC-879D-5630-A09A-B8E0F165A2C0}"/>
          </ac:spMkLst>
        </pc:spChg>
        <pc:spChg chg="del mod">
          <ac:chgData name="Christoph Lodemann" userId="b4771fd6-ba6b-497b-be40-8482c3dd794d" providerId="ADAL" clId="{77F1191C-AEFC-42E6-8B67-17D9A5611A5A}" dt="2024-01-11T12:03:07.073" v="516"/>
          <ac:spMkLst>
            <pc:docMk/>
            <pc:sldMk cId="334086036" sldId="502"/>
            <ac:spMk id="21" creationId="{85C2F4E8-C77F-3C25-DD41-707A21FE9AEE}"/>
          </ac:spMkLst>
        </pc:spChg>
        <pc:spChg chg="del">
          <ac:chgData name="Christoph Lodemann" userId="b4771fd6-ba6b-497b-be40-8482c3dd794d" providerId="ADAL" clId="{77F1191C-AEFC-42E6-8B67-17D9A5611A5A}" dt="2024-01-11T12:03:11.082" v="518" actId="478"/>
          <ac:spMkLst>
            <pc:docMk/>
            <pc:sldMk cId="334086036" sldId="502"/>
            <ac:spMk id="22" creationId="{5EB53F3A-5179-BCB2-C869-837F945383D0}"/>
          </ac:spMkLst>
        </pc:spChg>
        <pc:picChg chg="add del mod">
          <ac:chgData name="Christoph Lodemann" userId="b4771fd6-ba6b-497b-be40-8482c3dd794d" providerId="ADAL" clId="{77F1191C-AEFC-42E6-8B67-17D9A5611A5A}" dt="2024-01-11T12:06:06.464" v="854" actId="478"/>
          <ac:picMkLst>
            <pc:docMk/>
            <pc:sldMk cId="334086036" sldId="502"/>
            <ac:picMk id="2" creationId="{9763B5CE-8E5D-94BE-525D-9C39DDD51877}"/>
          </ac:picMkLst>
        </pc:picChg>
        <pc:picChg chg="del">
          <ac:chgData name="Christoph Lodemann" userId="b4771fd6-ba6b-497b-be40-8482c3dd794d" providerId="ADAL" clId="{77F1191C-AEFC-42E6-8B67-17D9A5611A5A}" dt="2024-01-11T12:02:58.644" v="507" actId="478"/>
          <ac:picMkLst>
            <pc:docMk/>
            <pc:sldMk cId="334086036" sldId="502"/>
            <ac:picMk id="8" creationId="{EA22854A-F833-91E0-D6AA-1D54F9DDD613}"/>
          </ac:picMkLst>
        </pc:picChg>
        <pc:picChg chg="add mod">
          <ac:chgData name="Christoph Lodemann" userId="b4771fd6-ba6b-497b-be40-8482c3dd794d" providerId="ADAL" clId="{77F1191C-AEFC-42E6-8B67-17D9A5611A5A}" dt="2024-01-11T12:06:13.410" v="869" actId="1036"/>
          <ac:picMkLst>
            <pc:docMk/>
            <pc:sldMk cId="334086036" sldId="502"/>
            <ac:picMk id="9" creationId="{B2FA33F4-7D1D-17E5-E654-E1388A7EED66}"/>
          </ac:picMkLst>
        </pc:picChg>
        <pc:picChg chg="del mod">
          <ac:chgData name="Christoph Lodemann" userId="b4771fd6-ba6b-497b-be40-8482c3dd794d" providerId="ADAL" clId="{77F1191C-AEFC-42E6-8B67-17D9A5611A5A}" dt="2024-01-11T12:03:22.992" v="522" actId="478"/>
          <ac:picMkLst>
            <pc:docMk/>
            <pc:sldMk cId="334086036" sldId="502"/>
            <ac:picMk id="10" creationId="{08F74D3D-5E8A-EDB6-65DC-82BE7AD11A82}"/>
          </ac:picMkLst>
        </pc:picChg>
        <pc:cxnChg chg="del">
          <ac:chgData name="Christoph Lodemann" userId="b4771fd6-ba6b-497b-be40-8482c3dd794d" providerId="ADAL" clId="{77F1191C-AEFC-42E6-8B67-17D9A5611A5A}" dt="2024-01-11T12:02:59.778" v="508" actId="478"/>
          <ac:cxnSpMkLst>
            <pc:docMk/>
            <pc:sldMk cId="334086036" sldId="502"/>
            <ac:cxnSpMk id="12" creationId="{BD30559E-A955-E047-A369-7C88FEBFD1ED}"/>
          </ac:cxnSpMkLst>
        </pc:cxnChg>
        <pc:cxnChg chg="del">
          <ac:chgData name="Christoph Lodemann" userId="b4771fd6-ba6b-497b-be40-8482c3dd794d" providerId="ADAL" clId="{77F1191C-AEFC-42E6-8B67-17D9A5611A5A}" dt="2024-01-11T12:03:01.627" v="510" actId="478"/>
          <ac:cxnSpMkLst>
            <pc:docMk/>
            <pc:sldMk cId="334086036" sldId="502"/>
            <ac:cxnSpMk id="13" creationId="{3C558807-790F-426A-CE21-E413DBF636E5}"/>
          </ac:cxnSpMkLst>
        </pc:cxnChg>
        <pc:cxnChg chg="del">
          <ac:chgData name="Christoph Lodemann" userId="b4771fd6-ba6b-497b-be40-8482c3dd794d" providerId="ADAL" clId="{77F1191C-AEFC-42E6-8B67-17D9A5611A5A}" dt="2024-01-11T12:03:00.743" v="509" actId="478"/>
          <ac:cxnSpMkLst>
            <pc:docMk/>
            <pc:sldMk cId="334086036" sldId="502"/>
            <ac:cxnSpMk id="15" creationId="{E8A05D73-A8D1-BEC9-DD90-57E3C7AF6945}"/>
          </ac:cxnSpMkLst>
        </pc:cxnChg>
        <pc:cxnChg chg="del">
          <ac:chgData name="Christoph Lodemann" userId="b4771fd6-ba6b-497b-be40-8482c3dd794d" providerId="ADAL" clId="{77F1191C-AEFC-42E6-8B67-17D9A5611A5A}" dt="2024-01-11T12:03:02.968" v="511" actId="478"/>
          <ac:cxnSpMkLst>
            <pc:docMk/>
            <pc:sldMk cId="334086036" sldId="502"/>
            <ac:cxnSpMk id="17" creationId="{1FC2C43C-36C0-0C1C-07D4-1CE3341D0E39}"/>
          </ac:cxnSpMkLst>
        </pc:cxnChg>
      </pc:sldChg>
      <pc:sldChg chg="addSp delSp modSp mod">
        <pc:chgData name="Christoph Lodemann" userId="b4771fd6-ba6b-497b-be40-8482c3dd794d" providerId="ADAL" clId="{77F1191C-AEFC-42E6-8B67-17D9A5611A5A}" dt="2024-01-11T12:06:19.556" v="880" actId="1036"/>
        <pc:sldMkLst>
          <pc:docMk/>
          <pc:sldMk cId="4253102589" sldId="599"/>
        </pc:sldMkLst>
        <pc:spChg chg="mod">
          <ac:chgData name="Christoph Lodemann" userId="b4771fd6-ba6b-497b-be40-8482c3dd794d" providerId="ADAL" clId="{77F1191C-AEFC-42E6-8B67-17D9A5611A5A}" dt="2024-01-11T11:54:29.857" v="243" actId="403"/>
          <ac:spMkLst>
            <pc:docMk/>
            <pc:sldMk cId="4253102589" sldId="599"/>
            <ac:spMk id="7" creationId="{66442AA0-C1C7-411F-ABA2-28E7DD3E8022}"/>
          </ac:spMkLst>
        </pc:spChg>
        <pc:spChg chg="mod">
          <ac:chgData name="Christoph Lodemann" userId="b4771fd6-ba6b-497b-be40-8482c3dd794d" providerId="ADAL" clId="{77F1191C-AEFC-42E6-8B67-17D9A5611A5A}" dt="2024-01-11T12:05:59.307" v="853" actId="790"/>
          <ac:spMkLst>
            <pc:docMk/>
            <pc:sldMk cId="4253102589" sldId="599"/>
            <ac:spMk id="8" creationId="{622ACD6B-EF6A-489A-9220-EE02B0249376}"/>
          </ac:spMkLst>
        </pc:spChg>
        <pc:graphicFrameChg chg="add del mod">
          <ac:chgData name="Christoph Lodemann" userId="b4771fd6-ba6b-497b-be40-8482c3dd794d" providerId="ADAL" clId="{77F1191C-AEFC-42E6-8B67-17D9A5611A5A}" dt="2024-01-11T11:55:38.775" v="281" actId="478"/>
          <ac:graphicFrameMkLst>
            <pc:docMk/>
            <pc:sldMk cId="4253102589" sldId="599"/>
            <ac:graphicFrameMk id="2" creationId="{7693441A-5816-C1F9-597A-AA3E866B1320}"/>
          </ac:graphicFrameMkLst>
        </pc:graphicFrameChg>
        <pc:picChg chg="add mod">
          <ac:chgData name="Christoph Lodemann" userId="b4771fd6-ba6b-497b-be40-8482c3dd794d" providerId="ADAL" clId="{77F1191C-AEFC-42E6-8B67-17D9A5611A5A}" dt="2024-01-11T12:06:19.556" v="880" actId="1036"/>
          <ac:picMkLst>
            <pc:docMk/>
            <pc:sldMk cId="4253102589" sldId="599"/>
            <ac:picMk id="9" creationId="{5CAB4A18-615F-99BF-2C92-99181F408039}"/>
          </ac:picMkLst>
        </pc:picChg>
        <pc:picChg chg="del">
          <ac:chgData name="Christoph Lodemann" userId="b4771fd6-ba6b-497b-be40-8482c3dd794d" providerId="ADAL" clId="{77F1191C-AEFC-42E6-8B67-17D9A5611A5A}" dt="2024-01-11T11:50:24.352" v="151" actId="478"/>
          <ac:picMkLst>
            <pc:docMk/>
            <pc:sldMk cId="4253102589" sldId="599"/>
            <ac:picMk id="21" creationId="{CB9DCD9D-2893-27B1-CF46-47C2EA1627D1}"/>
          </ac:picMkLst>
        </pc:picChg>
      </pc:sldChg>
      <pc:sldChg chg="modSp mod">
        <pc:chgData name="Christoph Lodemann" userId="b4771fd6-ba6b-497b-be40-8482c3dd794d" providerId="ADAL" clId="{77F1191C-AEFC-42E6-8B67-17D9A5611A5A}" dt="2024-01-11T12:32:21.844" v="980" actId="20577"/>
        <pc:sldMkLst>
          <pc:docMk/>
          <pc:sldMk cId="936853979" sldId="627"/>
        </pc:sldMkLst>
        <pc:spChg chg="mod">
          <ac:chgData name="Christoph Lodemann" userId="b4771fd6-ba6b-497b-be40-8482c3dd794d" providerId="ADAL" clId="{77F1191C-AEFC-42E6-8B67-17D9A5611A5A}" dt="2024-01-11T12:31:38.940" v="972" actId="404"/>
          <ac:spMkLst>
            <pc:docMk/>
            <pc:sldMk cId="936853979" sldId="627"/>
            <ac:spMk id="2" creationId="{00000000-0000-0000-0000-000000000000}"/>
          </ac:spMkLst>
        </pc:spChg>
        <pc:spChg chg="mod">
          <ac:chgData name="Christoph Lodemann" userId="b4771fd6-ba6b-497b-be40-8482c3dd794d" providerId="ADAL" clId="{77F1191C-AEFC-42E6-8B67-17D9A5611A5A}" dt="2024-01-11T12:31:28.463" v="970" actId="403"/>
          <ac:spMkLst>
            <pc:docMk/>
            <pc:sldMk cId="936853979" sldId="627"/>
            <ac:spMk id="11" creationId="{4E81CA48-A82F-4F34-963C-E9EC2F1AA011}"/>
          </ac:spMkLst>
        </pc:spChg>
        <pc:spChg chg="mod">
          <ac:chgData name="Christoph Lodemann" userId="b4771fd6-ba6b-497b-be40-8482c3dd794d" providerId="ADAL" clId="{77F1191C-AEFC-42E6-8B67-17D9A5611A5A}" dt="2024-01-11T12:32:21.844" v="980" actId="20577"/>
          <ac:spMkLst>
            <pc:docMk/>
            <pc:sldMk cId="936853979" sldId="627"/>
            <ac:spMk id="17" creationId="{6E605F1F-F1D3-E4C1-5D35-F94EEACDD702}"/>
          </ac:spMkLst>
        </pc:spChg>
        <pc:picChg chg="mod">
          <ac:chgData name="Christoph Lodemann" userId="b4771fd6-ba6b-497b-be40-8482c3dd794d" providerId="ADAL" clId="{77F1191C-AEFC-42E6-8B67-17D9A5611A5A}" dt="2024-01-11T12:31:55.145" v="975" actId="1076"/>
          <ac:picMkLst>
            <pc:docMk/>
            <pc:sldMk cId="936853979" sldId="627"/>
            <ac:picMk id="14" creationId="{FC4D150A-B19F-3B40-EA1C-EC90F3077673}"/>
          </ac:picMkLst>
        </pc:picChg>
        <pc:picChg chg="mod">
          <ac:chgData name="Christoph Lodemann" userId="b4771fd6-ba6b-497b-be40-8482c3dd794d" providerId="ADAL" clId="{77F1191C-AEFC-42E6-8B67-17D9A5611A5A}" dt="2024-01-11T12:31:30.305" v="971" actId="1076"/>
          <ac:picMkLst>
            <pc:docMk/>
            <pc:sldMk cId="936853979" sldId="627"/>
            <ac:picMk id="18" creationId="{0A1FCE53-A8AB-468C-2EEC-B3331C2753C1}"/>
          </ac:picMkLst>
        </pc:picChg>
      </pc:sldChg>
      <pc:sldChg chg="modSp mod">
        <pc:chgData name="Christoph Lodemann" userId="b4771fd6-ba6b-497b-be40-8482c3dd794d" providerId="ADAL" clId="{77F1191C-AEFC-42E6-8B67-17D9A5611A5A}" dt="2024-01-11T12:39:05.569" v="998" actId="1036"/>
        <pc:sldMkLst>
          <pc:docMk/>
          <pc:sldMk cId="3318911414" sldId="678"/>
        </pc:sldMkLst>
        <pc:spChg chg="mod">
          <ac:chgData name="Christoph Lodemann" userId="b4771fd6-ba6b-497b-be40-8482c3dd794d" providerId="ADAL" clId="{77F1191C-AEFC-42E6-8B67-17D9A5611A5A}" dt="2024-01-11T12:39:05.569" v="998" actId="1036"/>
          <ac:spMkLst>
            <pc:docMk/>
            <pc:sldMk cId="3318911414" sldId="678"/>
            <ac:spMk id="13" creationId="{A6CF95DA-BFB9-C27C-AE42-9B6422E1ED53}"/>
          </ac:spMkLst>
        </pc:spChg>
        <pc:picChg chg="mod">
          <ac:chgData name="Christoph Lodemann" userId="b4771fd6-ba6b-497b-be40-8482c3dd794d" providerId="ADAL" clId="{77F1191C-AEFC-42E6-8B67-17D9A5611A5A}" dt="2024-01-11T12:38:50.412" v="994" actId="14100"/>
          <ac:picMkLst>
            <pc:docMk/>
            <pc:sldMk cId="3318911414" sldId="678"/>
            <ac:picMk id="9" creationId="{1C18B2A8-29FE-992A-136A-43402A56E9E6}"/>
          </ac:picMkLst>
        </pc:picChg>
        <pc:picChg chg="mod">
          <ac:chgData name="Christoph Lodemann" userId="b4771fd6-ba6b-497b-be40-8482c3dd794d" providerId="ADAL" clId="{77F1191C-AEFC-42E6-8B67-17D9A5611A5A}" dt="2024-01-11T12:38:43.440" v="991" actId="1076"/>
          <ac:picMkLst>
            <pc:docMk/>
            <pc:sldMk cId="3318911414" sldId="678"/>
            <ac:picMk id="11" creationId="{6217C60B-BA78-FDD7-F273-2A23A0AAEC10}"/>
          </ac:picMkLst>
        </pc:picChg>
      </pc:sldChg>
      <pc:sldChg chg="modSp mod">
        <pc:chgData name="Christoph Lodemann" userId="b4771fd6-ba6b-497b-be40-8482c3dd794d" providerId="ADAL" clId="{77F1191C-AEFC-42E6-8B67-17D9A5611A5A}" dt="2024-01-11T12:25:01.641" v="965" actId="20577"/>
        <pc:sldMkLst>
          <pc:docMk/>
          <pc:sldMk cId="2802383642" sldId="686"/>
        </pc:sldMkLst>
        <pc:spChg chg="mod">
          <ac:chgData name="Christoph Lodemann" userId="b4771fd6-ba6b-497b-be40-8482c3dd794d" providerId="ADAL" clId="{77F1191C-AEFC-42E6-8B67-17D9A5611A5A}" dt="2024-01-11T12:25:01.641" v="965" actId="20577"/>
          <ac:spMkLst>
            <pc:docMk/>
            <pc:sldMk cId="2802383642" sldId="686"/>
            <ac:spMk id="10" creationId="{D337C452-72C2-4003-97CB-878CB8EFCB7E}"/>
          </ac:spMkLst>
        </pc:spChg>
      </pc:sldChg>
      <pc:sldChg chg="delSp modSp mod modNotesTx">
        <pc:chgData name="Christoph Lodemann" userId="b4771fd6-ba6b-497b-be40-8482c3dd794d" providerId="ADAL" clId="{77F1191C-AEFC-42E6-8B67-17D9A5611A5A}" dt="2024-01-11T11:47:00.744" v="64" actId="1036"/>
        <pc:sldMkLst>
          <pc:docMk/>
          <pc:sldMk cId="1213934674" sldId="698"/>
        </pc:sldMkLst>
        <pc:spChg chg="mod">
          <ac:chgData name="Christoph Lodemann" userId="b4771fd6-ba6b-497b-be40-8482c3dd794d" providerId="ADAL" clId="{77F1191C-AEFC-42E6-8B67-17D9A5611A5A}" dt="2024-01-11T11:45:31.205" v="8" actId="403"/>
          <ac:spMkLst>
            <pc:docMk/>
            <pc:sldMk cId="1213934674" sldId="698"/>
            <ac:spMk id="5" creationId="{B38E9A01-92AD-99EA-9696-B0FEAA056BAF}"/>
          </ac:spMkLst>
        </pc:spChg>
        <pc:spChg chg="mod">
          <ac:chgData name="Christoph Lodemann" userId="b4771fd6-ba6b-497b-be40-8482c3dd794d" providerId="ADAL" clId="{77F1191C-AEFC-42E6-8B67-17D9A5611A5A}" dt="2024-01-11T11:46:24.462" v="54" actId="21"/>
          <ac:spMkLst>
            <pc:docMk/>
            <pc:sldMk cId="1213934674" sldId="698"/>
            <ac:spMk id="12" creationId="{816988C8-FFB0-D5CC-12D7-E4DCB341FEA1}"/>
          </ac:spMkLst>
        </pc:spChg>
        <pc:spChg chg="del">
          <ac:chgData name="Christoph Lodemann" userId="b4771fd6-ba6b-497b-be40-8482c3dd794d" providerId="ADAL" clId="{77F1191C-AEFC-42E6-8B67-17D9A5611A5A}" dt="2024-01-11T11:45:05.917" v="2" actId="478"/>
          <ac:spMkLst>
            <pc:docMk/>
            <pc:sldMk cId="1213934674" sldId="698"/>
            <ac:spMk id="13" creationId="{BB7EB73B-82D7-2060-698B-ECB9D5D901EA}"/>
          </ac:spMkLst>
        </pc:spChg>
        <pc:picChg chg="mod">
          <ac:chgData name="Christoph Lodemann" userId="b4771fd6-ba6b-497b-be40-8482c3dd794d" providerId="ADAL" clId="{77F1191C-AEFC-42E6-8B67-17D9A5611A5A}" dt="2024-01-11T11:47:00.744" v="64" actId="1036"/>
          <ac:picMkLst>
            <pc:docMk/>
            <pc:sldMk cId="1213934674" sldId="698"/>
            <ac:picMk id="11" creationId="{5988D718-8263-B73A-5EBB-A65A5D427A96}"/>
          </ac:picMkLst>
        </pc:picChg>
      </pc:sldChg>
      <pc:sldChg chg="addSp delSp modSp mod">
        <pc:chgData name="Christoph Lodemann" userId="b4771fd6-ba6b-497b-be40-8482c3dd794d" providerId="ADAL" clId="{77F1191C-AEFC-42E6-8B67-17D9A5611A5A}" dt="2024-01-11T12:57:08.840" v="1350" actId="20577"/>
        <pc:sldMkLst>
          <pc:docMk/>
          <pc:sldMk cId="671322989" sldId="699"/>
        </pc:sldMkLst>
        <pc:spChg chg="del">
          <ac:chgData name="Christoph Lodemann" userId="b4771fd6-ba6b-497b-be40-8482c3dd794d" providerId="ADAL" clId="{77F1191C-AEFC-42E6-8B67-17D9A5611A5A}" dt="2024-01-11T12:55:38.030" v="1302" actId="478"/>
          <ac:spMkLst>
            <pc:docMk/>
            <pc:sldMk cId="671322989" sldId="699"/>
            <ac:spMk id="2" creationId="{CCFE6EEF-6A8A-FD11-8A8E-012956CCDE26}"/>
          </ac:spMkLst>
        </pc:spChg>
        <pc:spChg chg="del">
          <ac:chgData name="Christoph Lodemann" userId="b4771fd6-ba6b-497b-be40-8482c3dd794d" providerId="ADAL" clId="{77F1191C-AEFC-42E6-8B67-17D9A5611A5A}" dt="2024-01-11T12:55:31.313" v="1299" actId="478"/>
          <ac:spMkLst>
            <pc:docMk/>
            <pc:sldMk cId="671322989" sldId="699"/>
            <ac:spMk id="3" creationId="{5E92A088-46CD-FC25-4BB8-ACEEE6FCD0A3}"/>
          </ac:spMkLst>
        </pc:spChg>
        <pc:spChg chg="mod">
          <ac:chgData name="Christoph Lodemann" userId="b4771fd6-ba6b-497b-be40-8482c3dd794d" providerId="ADAL" clId="{77F1191C-AEFC-42E6-8B67-17D9A5611A5A}" dt="2024-01-11T12:57:08.840" v="1350" actId="20577"/>
          <ac:spMkLst>
            <pc:docMk/>
            <pc:sldMk cId="671322989" sldId="699"/>
            <ac:spMk id="7" creationId="{FFF5030F-6D56-4C97-458D-8F3240CE2486}"/>
          </ac:spMkLst>
        </pc:spChg>
        <pc:spChg chg="del">
          <ac:chgData name="Christoph Lodemann" userId="b4771fd6-ba6b-497b-be40-8482c3dd794d" providerId="ADAL" clId="{77F1191C-AEFC-42E6-8B67-17D9A5611A5A}" dt="2024-01-11T12:55:32.764" v="1300" actId="478"/>
          <ac:spMkLst>
            <pc:docMk/>
            <pc:sldMk cId="671322989" sldId="699"/>
            <ac:spMk id="9" creationId="{A62A41D1-7150-28D6-4EDA-AB35B798F217}"/>
          </ac:spMkLst>
        </pc:spChg>
        <pc:spChg chg="add del mod">
          <ac:chgData name="Christoph Lodemann" userId="b4771fd6-ba6b-497b-be40-8482c3dd794d" providerId="ADAL" clId="{77F1191C-AEFC-42E6-8B67-17D9A5611A5A}" dt="2024-01-11T12:55:40.137" v="1303" actId="478"/>
          <ac:spMkLst>
            <pc:docMk/>
            <pc:sldMk cId="671322989" sldId="699"/>
            <ac:spMk id="12" creationId="{A23379E8-4E67-8BCD-B52D-78229CF16419}"/>
          </ac:spMkLst>
        </pc:spChg>
        <pc:picChg chg="del">
          <ac:chgData name="Christoph Lodemann" userId="b4771fd6-ba6b-497b-be40-8482c3dd794d" providerId="ADAL" clId="{77F1191C-AEFC-42E6-8B67-17D9A5611A5A}" dt="2024-01-11T12:55:29.414" v="1298" actId="478"/>
          <ac:picMkLst>
            <pc:docMk/>
            <pc:sldMk cId="671322989" sldId="699"/>
            <ac:picMk id="8" creationId="{4B0ECA0E-A5A2-39F7-3D7F-497FFF992B4E}"/>
          </ac:picMkLst>
        </pc:picChg>
        <pc:picChg chg="mod">
          <ac:chgData name="Christoph Lodemann" userId="b4771fd6-ba6b-497b-be40-8482c3dd794d" providerId="ADAL" clId="{77F1191C-AEFC-42E6-8B67-17D9A5611A5A}" dt="2024-01-11T12:55:56.736" v="1349" actId="1038"/>
          <ac:picMkLst>
            <pc:docMk/>
            <pc:sldMk cId="671322989" sldId="699"/>
            <ac:picMk id="13" creationId="{8EB06D09-EC82-4D98-E233-F6D47CB28F32}"/>
          </ac:picMkLst>
        </pc:picChg>
        <pc:cxnChg chg="del">
          <ac:chgData name="Christoph Lodemann" userId="b4771fd6-ba6b-497b-be40-8482c3dd794d" providerId="ADAL" clId="{77F1191C-AEFC-42E6-8B67-17D9A5611A5A}" dt="2024-01-11T12:55:33.820" v="1301" actId="478"/>
          <ac:cxnSpMkLst>
            <pc:docMk/>
            <pc:sldMk cId="671322989" sldId="699"/>
            <ac:cxnSpMk id="11" creationId="{A9F4C7C9-8532-D5CE-8A8C-2270174D14EA}"/>
          </ac:cxnSpMkLst>
        </pc:cxnChg>
      </pc:sldChg>
      <pc:sldChg chg="modSp mod">
        <pc:chgData name="Christoph Lodemann" userId="b4771fd6-ba6b-497b-be40-8482c3dd794d" providerId="ADAL" clId="{77F1191C-AEFC-42E6-8B67-17D9A5611A5A}" dt="2024-01-11T12:35:55.142" v="989" actId="1035"/>
        <pc:sldMkLst>
          <pc:docMk/>
          <pc:sldMk cId="1547883454" sldId="715"/>
        </pc:sldMkLst>
        <pc:picChg chg="mod">
          <ac:chgData name="Christoph Lodemann" userId="b4771fd6-ba6b-497b-be40-8482c3dd794d" providerId="ADAL" clId="{77F1191C-AEFC-42E6-8B67-17D9A5611A5A}" dt="2024-01-11T12:35:55.142" v="989" actId="1035"/>
          <ac:picMkLst>
            <pc:docMk/>
            <pc:sldMk cId="1547883454" sldId="715"/>
            <ac:picMk id="7" creationId="{C0B2D86F-7B0B-96D1-3FF2-FC24C8F3F754}"/>
          </ac:picMkLst>
        </pc:picChg>
      </pc:sldChg>
      <pc:sldChg chg="addSp delSp modSp mod">
        <pc:chgData name="Christoph Lodemann" userId="b4771fd6-ba6b-497b-be40-8482c3dd794d" providerId="ADAL" clId="{77F1191C-AEFC-42E6-8B67-17D9A5611A5A}" dt="2024-01-11T12:54:52.600" v="1278" actId="20577"/>
        <pc:sldMkLst>
          <pc:docMk/>
          <pc:sldMk cId="2023902343" sldId="716"/>
        </pc:sldMkLst>
        <pc:spChg chg="mod">
          <ac:chgData name="Christoph Lodemann" userId="b4771fd6-ba6b-497b-be40-8482c3dd794d" providerId="ADAL" clId="{77F1191C-AEFC-42E6-8B67-17D9A5611A5A}" dt="2024-01-11T12:54:52.600" v="1278" actId="20577"/>
          <ac:spMkLst>
            <pc:docMk/>
            <pc:sldMk cId="2023902343" sldId="716"/>
            <ac:spMk id="3" creationId="{829F4004-74D0-004F-7F5A-DD3F62DED34B}"/>
          </ac:spMkLst>
        </pc:spChg>
        <pc:spChg chg="mod">
          <ac:chgData name="Christoph Lodemann" userId="b4771fd6-ba6b-497b-be40-8482c3dd794d" providerId="ADAL" clId="{77F1191C-AEFC-42E6-8B67-17D9A5611A5A}" dt="2024-01-11T12:51:55.151" v="1115" actId="403"/>
          <ac:spMkLst>
            <pc:docMk/>
            <pc:sldMk cId="2023902343" sldId="716"/>
            <ac:spMk id="7" creationId="{8BAEB173-A84D-17EC-F573-FD6A9A39AE9D}"/>
          </ac:spMkLst>
        </pc:spChg>
        <pc:spChg chg="add del mod">
          <ac:chgData name="Christoph Lodemann" userId="b4771fd6-ba6b-497b-be40-8482c3dd794d" providerId="ADAL" clId="{77F1191C-AEFC-42E6-8B67-17D9A5611A5A}" dt="2024-01-11T12:51:40.227" v="1111" actId="478"/>
          <ac:spMkLst>
            <pc:docMk/>
            <pc:sldMk cId="2023902343" sldId="716"/>
            <ac:spMk id="9" creationId="{37525D78-E8F5-AF65-2267-76AD2BC06750}"/>
          </ac:spMkLst>
        </pc:spChg>
        <pc:graphicFrameChg chg="del mod modGraphic">
          <ac:chgData name="Christoph Lodemann" userId="b4771fd6-ba6b-497b-be40-8482c3dd794d" providerId="ADAL" clId="{77F1191C-AEFC-42E6-8B67-17D9A5611A5A}" dt="2024-01-11T12:51:33.525" v="1109" actId="478"/>
          <ac:graphicFrameMkLst>
            <pc:docMk/>
            <pc:sldMk cId="2023902343" sldId="716"/>
            <ac:graphicFrameMk id="8" creationId="{EF372D70-B44C-F356-EFCD-3FCC58C40779}"/>
          </ac:graphicFrameMkLst>
        </pc:graphicFrameChg>
      </pc:sldChg>
      <pc:sldChg chg="modSp mod">
        <pc:chgData name="Christoph Lodemann" userId="b4771fd6-ba6b-497b-be40-8482c3dd794d" providerId="ADAL" clId="{77F1191C-AEFC-42E6-8B67-17D9A5611A5A}" dt="2024-01-11T13:02:03.620" v="1382" actId="6549"/>
        <pc:sldMkLst>
          <pc:docMk/>
          <pc:sldMk cId="971547807" sldId="717"/>
        </pc:sldMkLst>
        <pc:spChg chg="mod">
          <ac:chgData name="Christoph Lodemann" userId="b4771fd6-ba6b-497b-be40-8482c3dd794d" providerId="ADAL" clId="{77F1191C-AEFC-42E6-8B67-17D9A5611A5A}" dt="2024-01-11T12:57:53.693" v="1365" actId="1036"/>
          <ac:spMkLst>
            <pc:docMk/>
            <pc:sldMk cId="971547807" sldId="717"/>
            <ac:spMk id="2" creationId="{7A9C2B85-AC35-F74A-6E6C-9D68ABD4BF36}"/>
          </ac:spMkLst>
        </pc:spChg>
        <pc:spChg chg="mod">
          <ac:chgData name="Christoph Lodemann" userId="b4771fd6-ba6b-497b-be40-8482c3dd794d" providerId="ADAL" clId="{77F1191C-AEFC-42E6-8B67-17D9A5611A5A}" dt="2024-01-11T13:02:03.620" v="1382" actId="6549"/>
          <ac:spMkLst>
            <pc:docMk/>
            <pc:sldMk cId="971547807" sldId="717"/>
            <ac:spMk id="3" creationId="{9192352F-D0C0-2983-0479-3FA1D8A3FF13}"/>
          </ac:spMkLst>
        </pc:spChg>
        <pc:spChg chg="mod">
          <ac:chgData name="Christoph Lodemann" userId="b4771fd6-ba6b-497b-be40-8482c3dd794d" providerId="ADAL" clId="{77F1191C-AEFC-42E6-8B67-17D9A5611A5A}" dt="2024-01-11T12:57:45.785" v="1359" actId="14100"/>
          <ac:spMkLst>
            <pc:docMk/>
            <pc:sldMk cId="971547807" sldId="717"/>
            <ac:spMk id="17" creationId="{BC797763-CCD2-B32B-12A6-49E8A19AD72B}"/>
          </ac:spMkLst>
        </pc:spChg>
        <pc:picChg chg="mod">
          <ac:chgData name="Christoph Lodemann" userId="b4771fd6-ba6b-497b-be40-8482c3dd794d" providerId="ADAL" clId="{77F1191C-AEFC-42E6-8B67-17D9A5611A5A}" dt="2024-01-11T12:58:02.511" v="1367" actId="14100"/>
          <ac:picMkLst>
            <pc:docMk/>
            <pc:sldMk cId="971547807" sldId="717"/>
            <ac:picMk id="9" creationId="{3355F91C-5311-D875-C401-C4C4592EBBD9}"/>
          </ac:picMkLst>
        </pc:picChg>
        <pc:picChg chg="mod">
          <ac:chgData name="Christoph Lodemann" userId="b4771fd6-ba6b-497b-be40-8482c3dd794d" providerId="ADAL" clId="{77F1191C-AEFC-42E6-8B67-17D9A5611A5A}" dt="2024-01-11T12:57:38.405" v="1357" actId="14100"/>
          <ac:picMkLst>
            <pc:docMk/>
            <pc:sldMk cId="971547807" sldId="717"/>
            <ac:picMk id="13" creationId="{C0D35EA9-036B-A193-DB8A-41734CA2EF61}"/>
          </ac:picMkLst>
        </pc:picChg>
      </pc:sldChg>
      <pc:sldChg chg="delSp modSp mod">
        <pc:chgData name="Christoph Lodemann" userId="b4771fd6-ba6b-497b-be40-8482c3dd794d" providerId="ADAL" clId="{77F1191C-AEFC-42E6-8B67-17D9A5611A5A}" dt="2024-01-11T12:40:27.928" v="1037" actId="5793"/>
        <pc:sldMkLst>
          <pc:docMk/>
          <pc:sldMk cId="3480377722" sldId="721"/>
        </pc:sldMkLst>
        <pc:spChg chg="del">
          <ac:chgData name="Christoph Lodemann" userId="b4771fd6-ba6b-497b-be40-8482c3dd794d" providerId="ADAL" clId="{77F1191C-AEFC-42E6-8B67-17D9A5611A5A}" dt="2024-01-11T12:40:14.646" v="1033" actId="478"/>
          <ac:spMkLst>
            <pc:docMk/>
            <pc:sldMk cId="3480377722" sldId="721"/>
            <ac:spMk id="2" creationId="{A5E17A03-98FE-5E81-5E87-37DDFC6CC5D8}"/>
          </ac:spMkLst>
        </pc:spChg>
        <pc:spChg chg="mod">
          <ac:chgData name="Christoph Lodemann" userId="b4771fd6-ba6b-497b-be40-8482c3dd794d" providerId="ADAL" clId="{77F1191C-AEFC-42E6-8B67-17D9A5611A5A}" dt="2024-01-11T12:40:27.928" v="1037" actId="5793"/>
          <ac:spMkLst>
            <pc:docMk/>
            <pc:sldMk cId="3480377722" sldId="721"/>
            <ac:spMk id="3" creationId="{774BA0AE-22B8-FFF1-32EA-2E47F89ECCE5}"/>
          </ac:spMkLst>
        </pc:spChg>
        <pc:spChg chg="mod">
          <ac:chgData name="Christoph Lodemann" userId="b4771fd6-ba6b-497b-be40-8482c3dd794d" providerId="ADAL" clId="{77F1191C-AEFC-42E6-8B67-17D9A5611A5A}" dt="2024-01-11T12:40:17.608" v="1035" actId="403"/>
          <ac:spMkLst>
            <pc:docMk/>
            <pc:sldMk cId="3480377722" sldId="721"/>
            <ac:spMk id="7" creationId="{B6FAAE86-2872-A792-99C8-A18B2DB4978F}"/>
          </ac:spMkLst>
        </pc:spChg>
      </pc:sldChg>
      <pc:sldChg chg="modSp mod">
        <pc:chgData name="Christoph Lodemann" userId="b4771fd6-ba6b-497b-be40-8482c3dd794d" providerId="ADAL" clId="{77F1191C-AEFC-42E6-8B67-17D9A5611A5A}" dt="2024-01-11T12:39:39.285" v="1032" actId="1035"/>
        <pc:sldMkLst>
          <pc:docMk/>
          <pc:sldMk cId="3435206825" sldId="722"/>
        </pc:sldMkLst>
        <pc:spChg chg="mod">
          <ac:chgData name="Christoph Lodemann" userId="b4771fd6-ba6b-497b-be40-8482c3dd794d" providerId="ADAL" clId="{77F1191C-AEFC-42E6-8B67-17D9A5611A5A}" dt="2024-01-11T12:39:39.285" v="1032" actId="1035"/>
          <ac:spMkLst>
            <pc:docMk/>
            <pc:sldMk cId="3435206825" sldId="722"/>
            <ac:spMk id="10" creationId="{3DF15E41-EAD5-7CA4-2D07-1145684ECACA}"/>
          </ac:spMkLst>
        </pc:spChg>
      </pc:sldChg>
      <pc:sldChg chg="del">
        <pc:chgData name="Christoph Lodemann" userId="b4771fd6-ba6b-497b-be40-8482c3dd794d" providerId="ADAL" clId="{77F1191C-AEFC-42E6-8B67-17D9A5611A5A}" dt="2024-01-12T20:38:41.370" v="1775" actId="47"/>
        <pc:sldMkLst>
          <pc:docMk/>
          <pc:sldMk cId="2856670706" sldId="754"/>
        </pc:sldMkLst>
      </pc:sldChg>
      <pc:sldChg chg="modSp add mod">
        <pc:chgData name="Christoph Lodemann" userId="b4771fd6-ba6b-497b-be40-8482c3dd794d" providerId="ADAL" clId="{77F1191C-AEFC-42E6-8B67-17D9A5611A5A}" dt="2024-01-12T20:37:50.069" v="1772" actId="1036"/>
        <pc:sldMkLst>
          <pc:docMk/>
          <pc:sldMk cId="173514821" sldId="758"/>
        </pc:sldMkLst>
        <pc:spChg chg="mod">
          <ac:chgData name="Christoph Lodemann" userId="b4771fd6-ba6b-497b-be40-8482c3dd794d" providerId="ADAL" clId="{77F1191C-AEFC-42E6-8B67-17D9A5611A5A}" dt="2024-01-12T13:34:16.164" v="1736" actId="790"/>
          <ac:spMkLst>
            <pc:docMk/>
            <pc:sldMk cId="173514821" sldId="758"/>
            <ac:spMk id="7" creationId="{C426ABB0-2B29-4D27-8F91-811CE1686D15}"/>
          </ac:spMkLst>
        </pc:spChg>
        <pc:graphicFrameChg chg="mod modGraphic">
          <ac:chgData name="Christoph Lodemann" userId="b4771fd6-ba6b-497b-be40-8482c3dd794d" providerId="ADAL" clId="{77F1191C-AEFC-42E6-8B67-17D9A5611A5A}" dt="2024-01-12T20:37:50.069" v="1772" actId="1036"/>
          <ac:graphicFrameMkLst>
            <pc:docMk/>
            <pc:sldMk cId="173514821" sldId="758"/>
            <ac:graphicFrameMk id="8" creationId="{54F9B4CF-2B57-1F01-EC10-5CD5BFB3D993}"/>
          </ac:graphicFrameMkLst>
        </pc:graphicFrameChg>
      </pc:sldChg>
      <pc:sldChg chg="modSp add mod">
        <pc:chgData name="Christoph Lodemann" userId="b4771fd6-ba6b-497b-be40-8482c3dd794d" providerId="ADAL" clId="{77F1191C-AEFC-42E6-8B67-17D9A5611A5A}" dt="2024-01-12T20:38:51.981" v="1776" actId="13926"/>
        <pc:sldMkLst>
          <pc:docMk/>
          <pc:sldMk cId="2240233005" sldId="759"/>
        </pc:sldMkLst>
        <pc:graphicFrameChg chg="modGraphic">
          <ac:chgData name="Christoph Lodemann" userId="b4771fd6-ba6b-497b-be40-8482c3dd794d" providerId="ADAL" clId="{77F1191C-AEFC-42E6-8B67-17D9A5611A5A}" dt="2024-01-12T20:38:51.981" v="1776" actId="13926"/>
          <ac:graphicFrameMkLst>
            <pc:docMk/>
            <pc:sldMk cId="2240233005" sldId="759"/>
            <ac:graphicFrameMk id="8" creationId="{54F9B4CF-2B57-1F01-EC10-5CD5BFB3D993}"/>
          </ac:graphicFrameMkLst>
        </pc:graphicFrameChg>
      </pc:sldChg>
    </pc:docChg>
  </pc:docChgLst>
  <pc:docChgLst>
    <pc:chgData name="Christoph Lodemann" userId="b4771fd6-ba6b-497b-be40-8482c3dd794d" providerId="ADAL" clId="{5E7EC308-7727-42C5-BE2C-3E39AEE4C48E}"/>
    <pc:docChg chg="undo custSel addSld delSld modSld sldOrd modSection">
      <pc:chgData name="Christoph Lodemann" userId="b4771fd6-ba6b-497b-be40-8482c3dd794d" providerId="ADAL" clId="{5E7EC308-7727-42C5-BE2C-3E39AEE4C48E}" dt="2023-04-06T09:21:06.853" v="276" actId="14100"/>
      <pc:docMkLst>
        <pc:docMk/>
      </pc:docMkLst>
      <pc:sldChg chg="modSp mod">
        <pc:chgData name="Christoph Lodemann" userId="b4771fd6-ba6b-497b-be40-8482c3dd794d" providerId="ADAL" clId="{5E7EC308-7727-42C5-BE2C-3E39AEE4C48E}" dt="2023-03-23T12:59:33.800" v="236" actId="403"/>
        <pc:sldMkLst>
          <pc:docMk/>
          <pc:sldMk cId="3838232777" sldId="343"/>
        </pc:sldMkLst>
        <pc:graphicFrameChg chg="modGraphic">
          <ac:chgData name="Christoph Lodemann" userId="b4771fd6-ba6b-497b-be40-8482c3dd794d" providerId="ADAL" clId="{5E7EC308-7727-42C5-BE2C-3E39AEE4C48E}" dt="2023-03-23T12:59:19.259" v="233" actId="403"/>
          <ac:graphicFrameMkLst>
            <pc:docMk/>
            <pc:sldMk cId="3838232777" sldId="343"/>
            <ac:graphicFrameMk id="3" creationId="{44266FD2-A3BB-A62C-F19B-8872DD6B115F}"/>
          </ac:graphicFrameMkLst>
        </pc:graphicFrameChg>
        <pc:graphicFrameChg chg="mod modGraphic">
          <ac:chgData name="Christoph Lodemann" userId="b4771fd6-ba6b-497b-be40-8482c3dd794d" providerId="ADAL" clId="{5E7EC308-7727-42C5-BE2C-3E39AEE4C48E}" dt="2023-03-23T12:59:33.800" v="236" actId="403"/>
          <ac:graphicFrameMkLst>
            <pc:docMk/>
            <pc:sldMk cId="3838232777" sldId="343"/>
            <ac:graphicFrameMk id="8" creationId="{54F9B4CF-2B57-1F01-EC10-5CD5BFB3D993}"/>
          </ac:graphicFrameMkLst>
        </pc:graphicFrameChg>
      </pc:sldChg>
      <pc:sldChg chg="modSp mod">
        <pc:chgData name="Christoph Lodemann" userId="b4771fd6-ba6b-497b-be40-8482c3dd794d" providerId="ADAL" clId="{5E7EC308-7727-42C5-BE2C-3E39AEE4C48E}" dt="2023-03-26T11:19:17.081" v="270" actId="1076"/>
        <pc:sldMkLst>
          <pc:docMk/>
          <pc:sldMk cId="1068889272" sldId="541"/>
        </pc:sldMkLst>
        <pc:spChg chg="mod">
          <ac:chgData name="Christoph Lodemann" userId="b4771fd6-ba6b-497b-be40-8482c3dd794d" providerId="ADAL" clId="{5E7EC308-7727-42C5-BE2C-3E39AEE4C48E}" dt="2023-03-26T11:19:17.081" v="270" actId="1076"/>
          <ac:spMkLst>
            <pc:docMk/>
            <pc:sldMk cId="1068889272" sldId="541"/>
            <ac:spMk id="19" creationId="{76078B93-04E9-755E-0DFB-7A13727D5AAD}"/>
          </ac:spMkLst>
        </pc:spChg>
      </pc:sldChg>
      <pc:sldChg chg="addSp modSp mod">
        <pc:chgData name="Christoph Lodemann" userId="b4771fd6-ba6b-497b-be40-8482c3dd794d" providerId="ADAL" clId="{5E7EC308-7727-42C5-BE2C-3E39AEE4C48E}" dt="2023-03-17T13:12:32.394" v="21" actId="20577"/>
        <pc:sldMkLst>
          <pc:docMk/>
          <pc:sldMk cId="1431562479" sldId="546"/>
        </pc:sldMkLst>
        <pc:spChg chg="mod">
          <ac:chgData name="Christoph Lodemann" userId="b4771fd6-ba6b-497b-be40-8482c3dd794d" providerId="ADAL" clId="{5E7EC308-7727-42C5-BE2C-3E39AEE4C48E}" dt="2023-03-17T13:12:07.430" v="18" actId="1076"/>
          <ac:spMkLst>
            <pc:docMk/>
            <pc:sldMk cId="1431562479" sldId="546"/>
            <ac:spMk id="2" creationId="{8BE18DD2-2C99-45FF-A190-8FAF57BA3754}"/>
          </ac:spMkLst>
        </pc:spChg>
        <pc:spChg chg="mod">
          <ac:chgData name="Christoph Lodemann" userId="b4771fd6-ba6b-497b-be40-8482c3dd794d" providerId="ADAL" clId="{5E7EC308-7727-42C5-BE2C-3E39AEE4C48E}" dt="2023-03-17T13:12:32.394" v="21" actId="20577"/>
          <ac:spMkLst>
            <pc:docMk/>
            <pc:sldMk cId="1431562479" sldId="546"/>
            <ac:spMk id="3" creationId="{B292492F-00B4-4BC1-B612-7C2FDD6E4B30}"/>
          </ac:spMkLst>
        </pc:spChg>
        <pc:picChg chg="add mod">
          <ac:chgData name="Christoph Lodemann" userId="b4771fd6-ba6b-497b-be40-8482c3dd794d" providerId="ADAL" clId="{5E7EC308-7727-42C5-BE2C-3E39AEE4C48E}" dt="2023-03-17T13:11:49.720" v="14" actId="14100"/>
          <ac:picMkLst>
            <pc:docMk/>
            <pc:sldMk cId="1431562479" sldId="546"/>
            <ac:picMk id="8" creationId="{70366968-3EEC-F591-86E0-2E2755B3FA87}"/>
          </ac:picMkLst>
        </pc:picChg>
      </pc:sldChg>
      <pc:sldChg chg="addSp delSp modSp mod">
        <pc:chgData name="Christoph Lodemann" userId="b4771fd6-ba6b-497b-be40-8482c3dd794d" providerId="ADAL" clId="{5E7EC308-7727-42C5-BE2C-3E39AEE4C48E}" dt="2023-03-26T05:52:05.243" v="250" actId="113"/>
        <pc:sldMkLst>
          <pc:docMk/>
          <pc:sldMk cId="1399823059" sldId="560"/>
        </pc:sldMkLst>
        <pc:spChg chg="mod">
          <ac:chgData name="Christoph Lodemann" userId="b4771fd6-ba6b-497b-be40-8482c3dd794d" providerId="ADAL" clId="{5E7EC308-7727-42C5-BE2C-3E39AEE4C48E}" dt="2023-03-26T05:52:05.243" v="250" actId="113"/>
          <ac:spMkLst>
            <pc:docMk/>
            <pc:sldMk cId="1399823059" sldId="560"/>
            <ac:spMk id="7" creationId="{29332D95-9196-4421-B17B-B88E4A8905D0}"/>
          </ac:spMkLst>
        </pc:spChg>
        <pc:spChg chg="del">
          <ac:chgData name="Christoph Lodemann" userId="b4771fd6-ba6b-497b-be40-8482c3dd794d" providerId="ADAL" clId="{5E7EC308-7727-42C5-BE2C-3E39AEE4C48E}" dt="2023-03-26T05:51:24.069" v="240" actId="478"/>
          <ac:spMkLst>
            <pc:docMk/>
            <pc:sldMk cId="1399823059" sldId="560"/>
            <ac:spMk id="12" creationId="{0DACE4DA-9227-4E07-8C1D-209FBC9E4BA4}"/>
          </ac:spMkLst>
        </pc:spChg>
        <pc:spChg chg="del">
          <ac:chgData name="Christoph Lodemann" userId="b4771fd6-ba6b-497b-be40-8482c3dd794d" providerId="ADAL" clId="{5E7EC308-7727-42C5-BE2C-3E39AEE4C48E}" dt="2023-03-26T05:51:25.763" v="241" actId="478"/>
          <ac:spMkLst>
            <pc:docMk/>
            <pc:sldMk cId="1399823059" sldId="560"/>
            <ac:spMk id="13" creationId="{6E918297-A664-492D-A909-6B7FEADC3CD9}"/>
          </ac:spMkLst>
        </pc:spChg>
        <pc:spChg chg="del">
          <ac:chgData name="Christoph Lodemann" userId="b4771fd6-ba6b-497b-be40-8482c3dd794d" providerId="ADAL" clId="{5E7EC308-7727-42C5-BE2C-3E39AEE4C48E}" dt="2023-03-26T05:51:27.524" v="242" actId="478"/>
          <ac:spMkLst>
            <pc:docMk/>
            <pc:sldMk cId="1399823059" sldId="560"/>
            <ac:spMk id="14" creationId="{2CF021FA-17AB-4D72-B990-189BBDD44F35}"/>
          </ac:spMkLst>
        </pc:spChg>
        <pc:spChg chg="del">
          <ac:chgData name="Christoph Lodemann" userId="b4771fd6-ba6b-497b-be40-8482c3dd794d" providerId="ADAL" clId="{5E7EC308-7727-42C5-BE2C-3E39AEE4C48E}" dt="2023-03-26T05:51:29.242" v="243" actId="478"/>
          <ac:spMkLst>
            <pc:docMk/>
            <pc:sldMk cId="1399823059" sldId="560"/>
            <ac:spMk id="15" creationId="{2BAD3F61-3ECB-45B7-834B-D6598B91AA91}"/>
          </ac:spMkLst>
        </pc:spChg>
        <pc:graphicFrameChg chg="del modGraphic">
          <ac:chgData name="Christoph Lodemann" userId="b4771fd6-ba6b-497b-be40-8482c3dd794d" providerId="ADAL" clId="{5E7EC308-7727-42C5-BE2C-3E39AEE4C48E}" dt="2023-03-26T05:51:20.777" v="239" actId="478"/>
          <ac:graphicFrameMkLst>
            <pc:docMk/>
            <pc:sldMk cId="1399823059" sldId="560"/>
            <ac:graphicFrameMk id="9" creationId="{3DD139AE-9E2A-41DA-BB09-5F3637F50103}"/>
          </ac:graphicFrameMkLst>
        </pc:graphicFrameChg>
        <pc:picChg chg="add mod">
          <ac:chgData name="Christoph Lodemann" userId="b4771fd6-ba6b-497b-be40-8482c3dd794d" providerId="ADAL" clId="{5E7EC308-7727-42C5-BE2C-3E39AEE4C48E}" dt="2023-03-26T05:51:59.674" v="249" actId="14100"/>
          <ac:picMkLst>
            <pc:docMk/>
            <pc:sldMk cId="1399823059" sldId="560"/>
            <ac:picMk id="3" creationId="{DBA20A82-C5EA-5185-F1E1-972B6AAB9D63}"/>
          </ac:picMkLst>
        </pc:picChg>
      </pc:sldChg>
      <pc:sldChg chg="modSp mod">
        <pc:chgData name="Christoph Lodemann" userId="b4771fd6-ba6b-497b-be40-8482c3dd794d" providerId="ADAL" clId="{5E7EC308-7727-42C5-BE2C-3E39AEE4C48E}" dt="2023-03-23T09:31:28.803" v="52" actId="790"/>
        <pc:sldMkLst>
          <pc:docMk/>
          <pc:sldMk cId="936853979" sldId="627"/>
        </pc:sldMkLst>
        <pc:spChg chg="mod">
          <ac:chgData name="Christoph Lodemann" userId="b4771fd6-ba6b-497b-be40-8482c3dd794d" providerId="ADAL" clId="{5E7EC308-7727-42C5-BE2C-3E39AEE4C48E}" dt="2023-03-23T09:31:16.210" v="50" actId="255"/>
          <ac:spMkLst>
            <pc:docMk/>
            <pc:sldMk cId="936853979" sldId="627"/>
            <ac:spMk id="2" creationId="{00000000-0000-0000-0000-000000000000}"/>
          </ac:spMkLst>
        </pc:spChg>
        <pc:spChg chg="mod">
          <ac:chgData name="Christoph Lodemann" userId="b4771fd6-ba6b-497b-be40-8482c3dd794d" providerId="ADAL" clId="{5E7EC308-7727-42C5-BE2C-3E39AEE4C48E}" dt="2023-03-23T09:31:28.803" v="52" actId="790"/>
          <ac:spMkLst>
            <pc:docMk/>
            <pc:sldMk cId="936853979" sldId="627"/>
            <ac:spMk id="17" creationId="{6E605F1F-F1D3-E4C1-5D35-F94EEACDD702}"/>
          </ac:spMkLst>
        </pc:spChg>
        <pc:picChg chg="mod">
          <ac:chgData name="Christoph Lodemann" userId="b4771fd6-ba6b-497b-be40-8482c3dd794d" providerId="ADAL" clId="{5E7EC308-7727-42C5-BE2C-3E39AEE4C48E}" dt="2023-03-23T09:31:21.067" v="51" actId="1076"/>
          <ac:picMkLst>
            <pc:docMk/>
            <pc:sldMk cId="936853979" sldId="627"/>
            <ac:picMk id="18" creationId="{0A1FCE53-A8AB-468C-2EEC-B3331C2753C1}"/>
          </ac:picMkLst>
        </pc:picChg>
      </pc:sldChg>
      <pc:sldChg chg="modSp mod">
        <pc:chgData name="Christoph Lodemann" userId="b4771fd6-ba6b-497b-be40-8482c3dd794d" providerId="ADAL" clId="{5E7EC308-7727-42C5-BE2C-3E39AEE4C48E}" dt="2023-04-06T09:21:06.853" v="276" actId="14100"/>
        <pc:sldMkLst>
          <pc:docMk/>
          <pc:sldMk cId="1168720985" sldId="653"/>
        </pc:sldMkLst>
        <pc:picChg chg="mod">
          <ac:chgData name="Christoph Lodemann" userId="b4771fd6-ba6b-497b-be40-8482c3dd794d" providerId="ADAL" clId="{5E7EC308-7727-42C5-BE2C-3E39AEE4C48E}" dt="2023-04-06T09:21:06.853" v="276" actId="14100"/>
          <ac:picMkLst>
            <pc:docMk/>
            <pc:sldMk cId="1168720985" sldId="653"/>
            <ac:picMk id="9" creationId="{D559F59F-32FB-2179-EFA9-1F060D7A4D23}"/>
          </ac:picMkLst>
        </pc:picChg>
      </pc:sldChg>
      <pc:sldChg chg="modSp mod">
        <pc:chgData name="Christoph Lodemann" userId="b4771fd6-ba6b-497b-be40-8482c3dd794d" providerId="ADAL" clId="{5E7EC308-7727-42C5-BE2C-3E39AEE4C48E}" dt="2023-03-23T09:23:31.127" v="31" actId="20577"/>
        <pc:sldMkLst>
          <pc:docMk/>
          <pc:sldMk cId="3676349065" sldId="681"/>
        </pc:sldMkLst>
        <pc:spChg chg="mod">
          <ac:chgData name="Christoph Lodemann" userId="b4771fd6-ba6b-497b-be40-8482c3dd794d" providerId="ADAL" clId="{5E7EC308-7727-42C5-BE2C-3E39AEE4C48E}" dt="2023-03-23T09:23:31.127" v="31" actId="20577"/>
          <ac:spMkLst>
            <pc:docMk/>
            <pc:sldMk cId="3676349065" sldId="681"/>
            <ac:spMk id="17" creationId="{1CBA7865-ADF9-0C39-D024-777389D358A3}"/>
          </ac:spMkLst>
        </pc:spChg>
      </pc:sldChg>
      <pc:sldChg chg="modSp mod">
        <pc:chgData name="Christoph Lodemann" userId="b4771fd6-ba6b-497b-be40-8482c3dd794d" providerId="ADAL" clId="{5E7EC308-7727-42C5-BE2C-3E39AEE4C48E}" dt="2023-03-26T06:47:05.700" v="253" actId="20577"/>
        <pc:sldMkLst>
          <pc:docMk/>
          <pc:sldMk cId="1642870557" sldId="719"/>
        </pc:sldMkLst>
        <pc:spChg chg="mod">
          <ac:chgData name="Christoph Lodemann" userId="b4771fd6-ba6b-497b-be40-8482c3dd794d" providerId="ADAL" clId="{5E7EC308-7727-42C5-BE2C-3E39AEE4C48E}" dt="2023-03-26T06:47:05.700" v="253" actId="20577"/>
          <ac:spMkLst>
            <pc:docMk/>
            <pc:sldMk cId="1642870557" sldId="719"/>
            <ac:spMk id="17" creationId="{1CBA7865-ADF9-0C39-D024-777389D358A3}"/>
          </ac:spMkLst>
        </pc:spChg>
      </pc:sldChg>
      <pc:sldChg chg="modSp mod">
        <pc:chgData name="Christoph Lodemann" userId="b4771fd6-ba6b-497b-be40-8482c3dd794d" providerId="ADAL" clId="{5E7EC308-7727-42C5-BE2C-3E39AEE4C48E}" dt="2023-03-23T10:44:34.886" v="210" actId="207"/>
        <pc:sldMkLst>
          <pc:docMk/>
          <pc:sldMk cId="2520275144" sldId="723"/>
        </pc:sldMkLst>
        <pc:spChg chg="mod">
          <ac:chgData name="Christoph Lodemann" userId="b4771fd6-ba6b-497b-be40-8482c3dd794d" providerId="ADAL" clId="{5E7EC308-7727-42C5-BE2C-3E39AEE4C48E}" dt="2023-03-23T10:44:34.886" v="210" actId="207"/>
          <ac:spMkLst>
            <pc:docMk/>
            <pc:sldMk cId="2520275144" sldId="723"/>
            <ac:spMk id="3" creationId="{DD3343E3-9EE3-F40B-A8C0-CA523D8338A4}"/>
          </ac:spMkLst>
        </pc:spChg>
        <pc:spChg chg="mod">
          <ac:chgData name="Christoph Lodemann" userId="b4771fd6-ba6b-497b-be40-8482c3dd794d" providerId="ADAL" clId="{5E7EC308-7727-42C5-BE2C-3E39AEE4C48E}" dt="2023-03-23T10:31:17.128" v="82" actId="1076"/>
          <ac:spMkLst>
            <pc:docMk/>
            <pc:sldMk cId="2520275144" sldId="723"/>
            <ac:spMk id="8" creationId="{DD012A98-78DB-AFE4-E0AB-E222B6759266}"/>
          </ac:spMkLst>
        </pc:spChg>
      </pc:sldChg>
      <pc:sldChg chg="modSp mod">
        <pc:chgData name="Christoph Lodemann" userId="b4771fd6-ba6b-497b-be40-8482c3dd794d" providerId="ADAL" clId="{5E7EC308-7727-42C5-BE2C-3E39AEE4C48E}" dt="2023-03-23T09:27:02.043" v="34" actId="790"/>
        <pc:sldMkLst>
          <pc:docMk/>
          <pc:sldMk cId="4214210770" sldId="724"/>
        </pc:sldMkLst>
        <pc:spChg chg="mod">
          <ac:chgData name="Christoph Lodemann" userId="b4771fd6-ba6b-497b-be40-8482c3dd794d" providerId="ADAL" clId="{5E7EC308-7727-42C5-BE2C-3E39AEE4C48E}" dt="2023-03-23T09:27:02.043" v="34" actId="790"/>
          <ac:spMkLst>
            <pc:docMk/>
            <pc:sldMk cId="4214210770" sldId="724"/>
            <ac:spMk id="2" creationId="{4845351D-3284-B456-B143-9DC387237ED3}"/>
          </ac:spMkLst>
        </pc:spChg>
      </pc:sldChg>
      <pc:sldChg chg="modSp mod">
        <pc:chgData name="Christoph Lodemann" userId="b4771fd6-ba6b-497b-be40-8482c3dd794d" providerId="ADAL" clId="{5E7EC308-7727-42C5-BE2C-3E39AEE4C48E}" dt="2023-03-26T06:49:16.127" v="256" actId="113"/>
        <pc:sldMkLst>
          <pc:docMk/>
          <pc:sldMk cId="2851127023" sldId="726"/>
        </pc:sldMkLst>
        <pc:spChg chg="mod">
          <ac:chgData name="Christoph Lodemann" userId="b4771fd6-ba6b-497b-be40-8482c3dd794d" providerId="ADAL" clId="{5E7EC308-7727-42C5-BE2C-3E39AEE4C48E}" dt="2023-03-26T06:49:16.127" v="256" actId="113"/>
          <ac:spMkLst>
            <pc:docMk/>
            <pc:sldMk cId="2851127023" sldId="726"/>
            <ac:spMk id="7" creationId="{7165B7F9-6C64-9C7C-4D3D-0C2085E7658E}"/>
          </ac:spMkLst>
        </pc:spChg>
      </pc:sldChg>
      <pc:sldChg chg="modSp mod">
        <pc:chgData name="Christoph Lodemann" userId="b4771fd6-ba6b-497b-be40-8482c3dd794d" providerId="ADAL" clId="{5E7EC308-7727-42C5-BE2C-3E39AEE4C48E}" dt="2023-03-26T06:49:39.629" v="258" actId="113"/>
        <pc:sldMkLst>
          <pc:docMk/>
          <pc:sldMk cId="3301888918" sldId="727"/>
        </pc:sldMkLst>
        <pc:spChg chg="mod">
          <ac:chgData name="Christoph Lodemann" userId="b4771fd6-ba6b-497b-be40-8482c3dd794d" providerId="ADAL" clId="{5E7EC308-7727-42C5-BE2C-3E39AEE4C48E}" dt="2023-03-26T06:49:39.629" v="258" actId="113"/>
          <ac:spMkLst>
            <pc:docMk/>
            <pc:sldMk cId="3301888918" sldId="727"/>
            <ac:spMk id="7" creationId="{7165B7F9-6C64-9C7C-4D3D-0C2085E7658E}"/>
          </ac:spMkLst>
        </pc:spChg>
      </pc:sldChg>
      <pc:sldChg chg="modSp mod">
        <pc:chgData name="Christoph Lodemann" userId="b4771fd6-ba6b-497b-be40-8482c3dd794d" providerId="ADAL" clId="{5E7EC308-7727-42C5-BE2C-3E39AEE4C48E}" dt="2023-03-23T10:43:10.507" v="200" actId="6549"/>
        <pc:sldMkLst>
          <pc:docMk/>
          <pc:sldMk cId="3954585518" sldId="728"/>
        </pc:sldMkLst>
        <pc:spChg chg="mod">
          <ac:chgData name="Christoph Lodemann" userId="b4771fd6-ba6b-497b-be40-8482c3dd794d" providerId="ADAL" clId="{5E7EC308-7727-42C5-BE2C-3E39AEE4C48E}" dt="2023-03-23T10:43:10.507" v="200" actId="6549"/>
          <ac:spMkLst>
            <pc:docMk/>
            <pc:sldMk cId="3954585518" sldId="728"/>
            <ac:spMk id="7" creationId="{7165B7F9-6C64-9C7C-4D3D-0C2085E7658E}"/>
          </ac:spMkLst>
        </pc:spChg>
      </pc:sldChg>
      <pc:sldChg chg="modSp mod">
        <pc:chgData name="Christoph Lodemann" userId="b4771fd6-ba6b-497b-be40-8482c3dd794d" providerId="ADAL" clId="{5E7EC308-7727-42C5-BE2C-3E39AEE4C48E}" dt="2023-03-26T07:32:05.842" v="268" actId="403"/>
        <pc:sldMkLst>
          <pc:docMk/>
          <pc:sldMk cId="1268287003" sldId="732"/>
        </pc:sldMkLst>
        <pc:spChg chg="mod">
          <ac:chgData name="Christoph Lodemann" userId="b4771fd6-ba6b-497b-be40-8482c3dd794d" providerId="ADAL" clId="{5E7EC308-7727-42C5-BE2C-3E39AEE4C48E}" dt="2023-03-26T07:32:05.842" v="268" actId="403"/>
          <ac:spMkLst>
            <pc:docMk/>
            <pc:sldMk cId="1268287003" sldId="732"/>
            <ac:spMk id="9" creationId="{8FCE1631-2E6C-405B-972A-FBA31333A6C8}"/>
          </ac:spMkLst>
        </pc:spChg>
      </pc:sldChg>
      <pc:sldChg chg="modSp mod">
        <pc:chgData name="Christoph Lodemann" userId="b4771fd6-ba6b-497b-be40-8482c3dd794d" providerId="ADAL" clId="{5E7EC308-7727-42C5-BE2C-3E39AEE4C48E}" dt="2023-03-23T09:23:20.905" v="28" actId="20577"/>
        <pc:sldMkLst>
          <pc:docMk/>
          <pc:sldMk cId="1246025872" sldId="740"/>
        </pc:sldMkLst>
        <pc:spChg chg="mod">
          <ac:chgData name="Christoph Lodemann" userId="b4771fd6-ba6b-497b-be40-8482c3dd794d" providerId="ADAL" clId="{5E7EC308-7727-42C5-BE2C-3E39AEE4C48E}" dt="2023-03-23T09:23:20.905" v="28" actId="20577"/>
          <ac:spMkLst>
            <pc:docMk/>
            <pc:sldMk cId="1246025872" sldId="740"/>
            <ac:spMk id="17" creationId="{1CBA7865-ADF9-0C39-D024-777389D358A3}"/>
          </ac:spMkLst>
        </pc:spChg>
      </pc:sldChg>
      <pc:sldChg chg="addSp delSp modSp mod modAnim">
        <pc:chgData name="Christoph Lodemann" userId="b4771fd6-ba6b-497b-be40-8482c3dd794d" providerId="ADAL" clId="{5E7EC308-7727-42C5-BE2C-3E39AEE4C48E}" dt="2023-03-26T11:19:35.274" v="274" actId="14100"/>
        <pc:sldMkLst>
          <pc:docMk/>
          <pc:sldMk cId="1904856901" sldId="741"/>
        </pc:sldMkLst>
        <pc:spChg chg="add mod">
          <ac:chgData name="Christoph Lodemann" userId="b4771fd6-ba6b-497b-be40-8482c3dd794d" providerId="ADAL" clId="{5E7EC308-7727-42C5-BE2C-3E39AEE4C48E}" dt="2023-03-26T11:19:35.274" v="274" actId="14100"/>
          <ac:spMkLst>
            <pc:docMk/>
            <pc:sldMk cId="1904856901" sldId="741"/>
            <ac:spMk id="10" creationId="{855BEF58-5537-77A0-07AB-9AA4BC38297D}"/>
          </ac:spMkLst>
        </pc:spChg>
        <pc:picChg chg="add mod">
          <ac:chgData name="Christoph Lodemann" userId="b4771fd6-ba6b-497b-be40-8482c3dd794d" providerId="ADAL" clId="{5E7EC308-7727-42C5-BE2C-3E39AEE4C48E}" dt="2023-03-23T09:30:11.607" v="37" actId="1076"/>
          <ac:picMkLst>
            <pc:docMk/>
            <pc:sldMk cId="1904856901" sldId="741"/>
            <ac:picMk id="8" creationId="{0C0D5E10-677E-96B7-B730-45F8D21246CE}"/>
          </ac:picMkLst>
        </pc:picChg>
        <pc:picChg chg="add del mod">
          <ac:chgData name="Christoph Lodemann" userId="b4771fd6-ba6b-497b-be40-8482c3dd794d" providerId="ADAL" clId="{5E7EC308-7727-42C5-BE2C-3E39AEE4C48E}" dt="2023-03-17T13:11:05.809" v="3" actId="21"/>
          <ac:picMkLst>
            <pc:docMk/>
            <pc:sldMk cId="1904856901" sldId="741"/>
            <ac:picMk id="10" creationId="{3B0C7224-DCD6-BBD9-B70C-4796D5FF0B77}"/>
          </ac:picMkLst>
        </pc:picChg>
      </pc:sldChg>
      <pc:sldChg chg="add del">
        <pc:chgData name="Christoph Lodemann" userId="b4771fd6-ba6b-497b-be40-8482c3dd794d" providerId="ADAL" clId="{5E7EC308-7727-42C5-BE2C-3E39AEE4C48E}" dt="2023-03-23T12:59:53.113" v="238" actId="47"/>
        <pc:sldMkLst>
          <pc:docMk/>
          <pc:sldMk cId="3010434268" sldId="743"/>
        </pc:sldMkLst>
      </pc:sldChg>
      <pc:sldChg chg="addSp delSp modSp add mod ord">
        <pc:chgData name="Christoph Lodemann" userId="b4771fd6-ba6b-497b-be40-8482c3dd794d" providerId="ADAL" clId="{5E7EC308-7727-42C5-BE2C-3E39AEE4C48E}" dt="2023-03-23T09:36:58.013" v="81" actId="20577"/>
        <pc:sldMkLst>
          <pc:docMk/>
          <pc:sldMk cId="2817435945" sldId="744"/>
        </pc:sldMkLst>
        <pc:spChg chg="mod">
          <ac:chgData name="Christoph Lodemann" userId="b4771fd6-ba6b-497b-be40-8482c3dd794d" providerId="ADAL" clId="{5E7EC308-7727-42C5-BE2C-3E39AEE4C48E}" dt="2023-03-23T09:36:58.013" v="81" actId="20577"/>
          <ac:spMkLst>
            <pc:docMk/>
            <pc:sldMk cId="2817435945" sldId="744"/>
            <ac:spMk id="2" creationId="{25439615-2413-4873-BD23-444E428718D4}"/>
          </ac:spMkLst>
        </pc:spChg>
        <pc:spChg chg="mod">
          <ac:chgData name="Christoph Lodemann" userId="b4771fd6-ba6b-497b-be40-8482c3dd794d" providerId="ADAL" clId="{5E7EC308-7727-42C5-BE2C-3E39AEE4C48E}" dt="2023-03-23T09:36:30.408" v="66" actId="20577"/>
          <ac:spMkLst>
            <pc:docMk/>
            <pc:sldMk cId="2817435945" sldId="744"/>
            <ac:spMk id="7" creationId="{827EA3B4-C398-4F8F-B1E5-8232E1D92F53}"/>
          </ac:spMkLst>
        </pc:spChg>
        <pc:picChg chg="del">
          <ac:chgData name="Christoph Lodemann" userId="b4771fd6-ba6b-497b-be40-8482c3dd794d" providerId="ADAL" clId="{5E7EC308-7727-42C5-BE2C-3E39AEE4C48E}" dt="2023-03-23T09:36:33.096" v="67" actId="478"/>
          <ac:picMkLst>
            <pc:docMk/>
            <pc:sldMk cId="2817435945" sldId="744"/>
            <ac:picMk id="8" creationId="{0C0D5E10-677E-96B7-B730-45F8D21246CE}"/>
          </ac:picMkLst>
        </pc:picChg>
        <pc:picChg chg="add mod">
          <ac:chgData name="Christoph Lodemann" userId="b4771fd6-ba6b-497b-be40-8482c3dd794d" providerId="ADAL" clId="{5E7EC308-7727-42C5-BE2C-3E39AEE4C48E}" dt="2023-03-23T09:36:51.284" v="71" actId="1076"/>
          <ac:picMkLst>
            <pc:docMk/>
            <pc:sldMk cId="2817435945" sldId="744"/>
            <ac:picMk id="10" creationId="{A2CFF56F-D408-0B65-3A93-5BABC2E61477}"/>
          </ac:picMkLst>
        </pc:picChg>
      </pc:sldChg>
      <pc:sldChg chg="modSp add mod">
        <pc:chgData name="Christoph Lodemann" userId="b4771fd6-ba6b-497b-be40-8482c3dd794d" providerId="ADAL" clId="{5E7EC308-7727-42C5-BE2C-3E39AEE4C48E}" dt="2023-03-23T10:44:15.399" v="208" actId="404"/>
        <pc:sldMkLst>
          <pc:docMk/>
          <pc:sldMk cId="2847254214" sldId="746"/>
        </pc:sldMkLst>
        <pc:spChg chg="mod">
          <ac:chgData name="Christoph Lodemann" userId="b4771fd6-ba6b-497b-be40-8482c3dd794d" providerId="ADAL" clId="{5E7EC308-7727-42C5-BE2C-3E39AEE4C48E}" dt="2023-03-23T10:44:15.399" v="208" actId="404"/>
          <ac:spMkLst>
            <pc:docMk/>
            <pc:sldMk cId="2847254214" sldId="746"/>
            <ac:spMk id="7" creationId="{7165B7F9-6C64-9C7C-4D3D-0C2085E7658E}"/>
          </ac:spMkLst>
        </pc:spChg>
      </pc:sldChg>
      <pc:sldChg chg="add">
        <pc:chgData name="Christoph Lodemann" userId="b4771fd6-ba6b-497b-be40-8482c3dd794d" providerId="ADAL" clId="{5E7EC308-7727-42C5-BE2C-3E39AEE4C48E}" dt="2023-03-23T12:59:51.205" v="237"/>
        <pc:sldMkLst>
          <pc:docMk/>
          <pc:sldMk cId="2856670706" sldId="754"/>
        </pc:sldMkLst>
      </pc:sldChg>
      <pc:sldChg chg="add">
        <pc:chgData name="Christoph Lodemann" userId="b4771fd6-ba6b-497b-be40-8482c3dd794d" providerId="ADAL" clId="{5E7EC308-7727-42C5-BE2C-3E39AEE4C48E}" dt="2023-03-26T08:39:50.970" v="269"/>
        <pc:sldMkLst>
          <pc:docMk/>
          <pc:sldMk cId="3223354367" sldId="75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F1D491-EDA4-491B-B6F4-6EBB27C466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374B8404-3486-48F5-A1AF-0F4403AA1258}">
      <dgm:prSet phldrT="[Tekst]"/>
      <dgm:spPr/>
      <dgm:t>
        <a:bodyPr/>
        <a:lstStyle/>
        <a:p>
          <a:r>
            <a:rPr lang="da-DK"/>
            <a:t>Konceptualisering og kontekstanalyse</a:t>
          </a:r>
        </a:p>
      </dgm:t>
    </dgm:pt>
    <dgm:pt modelId="{24C9F298-8797-4B88-B8BD-010F40399C88}" type="parTrans" cxnId="{73FEEED2-C1F1-40BE-8223-A6F395D23808}">
      <dgm:prSet/>
      <dgm:spPr/>
      <dgm:t>
        <a:bodyPr/>
        <a:lstStyle/>
        <a:p>
          <a:endParaRPr lang="da-DK"/>
        </a:p>
      </dgm:t>
    </dgm:pt>
    <dgm:pt modelId="{B599D0C8-5F35-40AF-B4AD-6BF31C0AD13D}" type="sibTrans" cxnId="{73FEEED2-C1F1-40BE-8223-A6F395D23808}">
      <dgm:prSet/>
      <dgm:spPr/>
      <dgm:t>
        <a:bodyPr/>
        <a:lstStyle/>
        <a:p>
          <a:endParaRPr lang="da-DK"/>
        </a:p>
      </dgm:t>
    </dgm:pt>
    <dgm:pt modelId="{65B3C550-4F30-49ED-8DD7-2CE086201724}">
      <dgm:prSet/>
      <dgm:spPr/>
      <dgm:t>
        <a:bodyPr/>
        <a:lstStyle/>
        <a:p>
          <a:r>
            <a:rPr lang="da-DK"/>
            <a:t>Interessentanalyse</a:t>
          </a:r>
        </a:p>
      </dgm:t>
    </dgm:pt>
    <dgm:pt modelId="{13C4C7FB-268D-4249-ADAC-B89F9210691F}" type="parTrans" cxnId="{C0926FA1-4C14-43CC-BD61-7995097EBAF1}">
      <dgm:prSet/>
      <dgm:spPr/>
      <dgm:t>
        <a:bodyPr/>
        <a:lstStyle/>
        <a:p>
          <a:endParaRPr lang="da-DK"/>
        </a:p>
      </dgm:t>
    </dgm:pt>
    <dgm:pt modelId="{AD4C05D9-12B0-462D-A370-EA1D6A9FC250}" type="sibTrans" cxnId="{C0926FA1-4C14-43CC-BD61-7995097EBAF1}">
      <dgm:prSet/>
      <dgm:spPr/>
      <dgm:t>
        <a:bodyPr/>
        <a:lstStyle/>
        <a:p>
          <a:endParaRPr lang="da-DK"/>
        </a:p>
      </dgm:t>
    </dgm:pt>
    <dgm:pt modelId="{F17C1D1B-699A-4541-94B9-274C5327B945}">
      <dgm:prSet/>
      <dgm:spPr/>
      <dgm:t>
        <a:bodyPr/>
        <a:lstStyle/>
        <a:p>
          <a:r>
            <a:rPr lang="da-DK"/>
            <a:t>Ressource-/kapacitetsanalyse (af målgruppen/lokalsamfundet)</a:t>
          </a:r>
        </a:p>
      </dgm:t>
    </dgm:pt>
    <dgm:pt modelId="{D13E4B74-9EB7-4217-A894-6701D0BC9619}" type="parTrans" cxnId="{6B255510-EAE1-4161-8850-35BA0B253584}">
      <dgm:prSet/>
      <dgm:spPr/>
      <dgm:t>
        <a:bodyPr/>
        <a:lstStyle/>
        <a:p>
          <a:endParaRPr lang="en-GB"/>
        </a:p>
      </dgm:t>
    </dgm:pt>
    <dgm:pt modelId="{8F6C8D78-BB65-4E4B-878B-8438B199ACEC}" type="sibTrans" cxnId="{6B255510-EAE1-4161-8850-35BA0B253584}">
      <dgm:prSet/>
      <dgm:spPr/>
      <dgm:t>
        <a:bodyPr/>
        <a:lstStyle/>
        <a:p>
          <a:endParaRPr lang="en-GB"/>
        </a:p>
      </dgm:t>
    </dgm:pt>
    <dgm:pt modelId="{890B8BA3-F55F-4521-8902-59DE5B8B63AA}">
      <dgm:prSet phldrT="[Tekst]"/>
      <dgm:spPr/>
      <dgm:t>
        <a:bodyPr/>
        <a:lstStyle/>
        <a:p>
          <a:r>
            <a:rPr lang="da-DK"/>
            <a:t>Problemanalyse </a:t>
          </a:r>
        </a:p>
      </dgm:t>
    </dgm:pt>
    <dgm:pt modelId="{C0DF893C-D344-4954-B580-E971A8B6C907}" type="parTrans" cxnId="{60D33CED-B26C-46D5-B588-AE0091686482}">
      <dgm:prSet/>
      <dgm:spPr/>
      <dgm:t>
        <a:bodyPr/>
        <a:lstStyle/>
        <a:p>
          <a:endParaRPr lang="en-GB"/>
        </a:p>
      </dgm:t>
    </dgm:pt>
    <dgm:pt modelId="{4ADC6868-44C0-492C-8EF0-51F9B51B10AD}" type="sibTrans" cxnId="{60D33CED-B26C-46D5-B588-AE0091686482}">
      <dgm:prSet/>
      <dgm:spPr/>
      <dgm:t>
        <a:bodyPr/>
        <a:lstStyle/>
        <a:p>
          <a:endParaRPr lang="en-GB"/>
        </a:p>
      </dgm:t>
    </dgm:pt>
    <dgm:pt modelId="{05B8FC0E-E35F-4474-8342-54942EF2D6CD}">
      <dgm:prSet/>
      <dgm:spPr/>
      <dgm:t>
        <a:bodyPr/>
        <a:lstStyle/>
        <a:p>
          <a:r>
            <a:rPr lang="da-DK"/>
            <a:t>Træffe et valg om projektet og målgruppen</a:t>
          </a:r>
        </a:p>
      </dgm:t>
    </dgm:pt>
    <dgm:pt modelId="{4718A553-29B0-4A6B-AE37-DD619B2C3AB2}" type="parTrans" cxnId="{1746EAC0-BC4E-42C4-A23A-D1E1436B4445}">
      <dgm:prSet/>
      <dgm:spPr/>
      <dgm:t>
        <a:bodyPr/>
        <a:lstStyle/>
        <a:p>
          <a:endParaRPr lang="en-GB"/>
        </a:p>
      </dgm:t>
    </dgm:pt>
    <dgm:pt modelId="{D0B212B5-CC37-4860-8516-DF7035A286AC}" type="sibTrans" cxnId="{1746EAC0-BC4E-42C4-A23A-D1E1436B4445}">
      <dgm:prSet/>
      <dgm:spPr/>
      <dgm:t>
        <a:bodyPr/>
        <a:lstStyle/>
        <a:p>
          <a:endParaRPr lang="en-GB"/>
        </a:p>
      </dgm:t>
    </dgm:pt>
    <dgm:pt modelId="{3A00B52C-8051-4FB4-B7F6-4E41BFC81EA6}" type="pres">
      <dgm:prSet presAssocID="{14F1D491-EDA4-491B-B6F4-6EBB27C46616}" presName="Name0" presStyleCnt="0">
        <dgm:presLayoutVars>
          <dgm:chMax val="7"/>
          <dgm:chPref val="7"/>
          <dgm:dir/>
        </dgm:presLayoutVars>
      </dgm:prSet>
      <dgm:spPr/>
    </dgm:pt>
    <dgm:pt modelId="{2C6F655C-6F6E-492E-999F-CA998E823B9D}" type="pres">
      <dgm:prSet presAssocID="{14F1D491-EDA4-491B-B6F4-6EBB27C46616}" presName="Name1" presStyleCnt="0"/>
      <dgm:spPr/>
    </dgm:pt>
    <dgm:pt modelId="{9F68BA5C-3E8C-43E5-B0F1-45B0F7AE8233}" type="pres">
      <dgm:prSet presAssocID="{14F1D491-EDA4-491B-B6F4-6EBB27C46616}" presName="cycle" presStyleCnt="0"/>
      <dgm:spPr/>
    </dgm:pt>
    <dgm:pt modelId="{7C952727-1949-46FF-B013-36D782C9BFBE}" type="pres">
      <dgm:prSet presAssocID="{14F1D491-EDA4-491B-B6F4-6EBB27C46616}" presName="srcNode" presStyleLbl="node1" presStyleIdx="0" presStyleCnt="5"/>
      <dgm:spPr/>
    </dgm:pt>
    <dgm:pt modelId="{6159A25C-4075-4C3F-A354-46B733143942}" type="pres">
      <dgm:prSet presAssocID="{14F1D491-EDA4-491B-B6F4-6EBB27C46616}" presName="conn" presStyleLbl="parChTrans1D2" presStyleIdx="0" presStyleCnt="1"/>
      <dgm:spPr/>
    </dgm:pt>
    <dgm:pt modelId="{85E93964-9244-4BFF-BDD9-C5B9F5348FE0}" type="pres">
      <dgm:prSet presAssocID="{14F1D491-EDA4-491B-B6F4-6EBB27C46616}" presName="extraNode" presStyleLbl="node1" presStyleIdx="0" presStyleCnt="5"/>
      <dgm:spPr/>
    </dgm:pt>
    <dgm:pt modelId="{9E52272F-147F-4872-9BD2-27FE0C2A76D9}" type="pres">
      <dgm:prSet presAssocID="{14F1D491-EDA4-491B-B6F4-6EBB27C46616}" presName="dstNode" presStyleLbl="node1" presStyleIdx="0" presStyleCnt="5"/>
      <dgm:spPr/>
    </dgm:pt>
    <dgm:pt modelId="{BF100195-74A3-4D56-B886-73860429FEAA}" type="pres">
      <dgm:prSet presAssocID="{374B8404-3486-48F5-A1AF-0F4403AA1258}" presName="text_1" presStyleLbl="node1" presStyleIdx="0" presStyleCnt="5">
        <dgm:presLayoutVars>
          <dgm:bulletEnabled val="1"/>
        </dgm:presLayoutVars>
      </dgm:prSet>
      <dgm:spPr/>
    </dgm:pt>
    <dgm:pt modelId="{6E246DC3-F550-4082-841C-8579342FFC38}" type="pres">
      <dgm:prSet presAssocID="{374B8404-3486-48F5-A1AF-0F4403AA1258}" presName="accent_1" presStyleCnt="0"/>
      <dgm:spPr/>
    </dgm:pt>
    <dgm:pt modelId="{97DCE3E4-45CB-44AA-BF94-121F90E3CDD4}" type="pres">
      <dgm:prSet presAssocID="{374B8404-3486-48F5-A1AF-0F4403AA1258}" presName="accentRepeatNode" presStyleLbl="solidFgAcc1" presStyleIdx="0" presStyleCnt="5"/>
      <dgm:spPr/>
    </dgm:pt>
    <dgm:pt modelId="{A639A6CF-024F-4AE7-9249-17399B18BF30}" type="pres">
      <dgm:prSet presAssocID="{890B8BA3-F55F-4521-8902-59DE5B8B63AA}" presName="text_2" presStyleLbl="node1" presStyleIdx="1" presStyleCnt="5" custLinFactNeighborX="488">
        <dgm:presLayoutVars>
          <dgm:bulletEnabled val="1"/>
        </dgm:presLayoutVars>
      </dgm:prSet>
      <dgm:spPr/>
    </dgm:pt>
    <dgm:pt modelId="{AD1D51EA-5BE2-4AE4-856F-980A152AC3BC}" type="pres">
      <dgm:prSet presAssocID="{890B8BA3-F55F-4521-8902-59DE5B8B63AA}" presName="accent_2" presStyleCnt="0"/>
      <dgm:spPr/>
    </dgm:pt>
    <dgm:pt modelId="{558297AB-950B-447A-96B5-BBD0C93A8C4B}" type="pres">
      <dgm:prSet presAssocID="{890B8BA3-F55F-4521-8902-59DE5B8B63AA}" presName="accentRepeatNode" presStyleLbl="solidFgAcc1" presStyleIdx="1" presStyleCnt="5"/>
      <dgm:spPr/>
    </dgm:pt>
    <dgm:pt modelId="{4EB138FF-7103-4388-A340-03F45094499C}" type="pres">
      <dgm:prSet presAssocID="{65B3C550-4F30-49ED-8DD7-2CE086201724}" presName="text_3" presStyleLbl="node1" presStyleIdx="2" presStyleCnt="5">
        <dgm:presLayoutVars>
          <dgm:bulletEnabled val="1"/>
        </dgm:presLayoutVars>
      </dgm:prSet>
      <dgm:spPr/>
    </dgm:pt>
    <dgm:pt modelId="{DA0E9248-6875-475C-95AF-C3DCB0CB8844}" type="pres">
      <dgm:prSet presAssocID="{65B3C550-4F30-49ED-8DD7-2CE086201724}" presName="accent_3" presStyleCnt="0"/>
      <dgm:spPr/>
    </dgm:pt>
    <dgm:pt modelId="{0D525C5C-D219-41F4-AB91-8F50E0B85F0B}" type="pres">
      <dgm:prSet presAssocID="{65B3C550-4F30-49ED-8DD7-2CE086201724}" presName="accentRepeatNode" presStyleLbl="solidFgAcc1" presStyleIdx="2" presStyleCnt="5"/>
      <dgm:spPr/>
    </dgm:pt>
    <dgm:pt modelId="{D529946D-8A55-44B3-B449-A3FBCEA6B914}" type="pres">
      <dgm:prSet presAssocID="{F17C1D1B-699A-4541-94B9-274C5327B945}" presName="text_4" presStyleLbl="node1" presStyleIdx="3" presStyleCnt="5">
        <dgm:presLayoutVars>
          <dgm:bulletEnabled val="1"/>
        </dgm:presLayoutVars>
      </dgm:prSet>
      <dgm:spPr/>
    </dgm:pt>
    <dgm:pt modelId="{76957684-31E5-4CB2-B6CA-6282427610BD}" type="pres">
      <dgm:prSet presAssocID="{F17C1D1B-699A-4541-94B9-274C5327B945}" presName="accent_4" presStyleCnt="0"/>
      <dgm:spPr/>
    </dgm:pt>
    <dgm:pt modelId="{E77425AD-31D8-41B8-819B-D5EBAF8A06B2}" type="pres">
      <dgm:prSet presAssocID="{F17C1D1B-699A-4541-94B9-274C5327B945}" presName="accentRepeatNode" presStyleLbl="solidFgAcc1" presStyleIdx="3" presStyleCnt="5"/>
      <dgm:spPr/>
    </dgm:pt>
    <dgm:pt modelId="{F5E156E0-5721-4DD9-B6D0-FC50A62549B9}" type="pres">
      <dgm:prSet presAssocID="{05B8FC0E-E35F-4474-8342-54942EF2D6CD}" presName="text_5" presStyleLbl="node1" presStyleIdx="4" presStyleCnt="5">
        <dgm:presLayoutVars>
          <dgm:bulletEnabled val="1"/>
        </dgm:presLayoutVars>
      </dgm:prSet>
      <dgm:spPr/>
    </dgm:pt>
    <dgm:pt modelId="{BB769027-1B55-44B6-BCBE-3BE5DB0787AB}" type="pres">
      <dgm:prSet presAssocID="{05B8FC0E-E35F-4474-8342-54942EF2D6CD}" presName="accent_5" presStyleCnt="0"/>
      <dgm:spPr/>
    </dgm:pt>
    <dgm:pt modelId="{4145B59C-7CD1-429D-9B4F-2EEC90529A76}" type="pres">
      <dgm:prSet presAssocID="{05B8FC0E-E35F-4474-8342-54942EF2D6CD}" presName="accentRepeatNode" presStyleLbl="solidFgAcc1" presStyleIdx="4" presStyleCnt="5"/>
      <dgm:spPr/>
    </dgm:pt>
  </dgm:ptLst>
  <dgm:cxnLst>
    <dgm:cxn modelId="{6B255510-EAE1-4161-8850-35BA0B253584}" srcId="{14F1D491-EDA4-491B-B6F4-6EBB27C46616}" destId="{F17C1D1B-699A-4541-94B9-274C5327B945}" srcOrd="3" destOrd="0" parTransId="{D13E4B74-9EB7-4217-A894-6701D0BC9619}" sibTransId="{8F6C8D78-BB65-4E4B-878B-8438B199ACEC}"/>
    <dgm:cxn modelId="{C398191A-2158-488F-8F9A-E554F656A182}" type="presOf" srcId="{B599D0C8-5F35-40AF-B4AD-6BF31C0AD13D}" destId="{6159A25C-4075-4C3F-A354-46B733143942}" srcOrd="0" destOrd="0" presId="urn:microsoft.com/office/officeart/2008/layout/VerticalCurvedList"/>
    <dgm:cxn modelId="{73FB521D-4DE1-446F-BBF1-F80ECE1DC464}" type="presOf" srcId="{374B8404-3486-48F5-A1AF-0F4403AA1258}" destId="{BF100195-74A3-4D56-B886-73860429FEAA}" srcOrd="0" destOrd="0" presId="urn:microsoft.com/office/officeart/2008/layout/VerticalCurvedList"/>
    <dgm:cxn modelId="{F6C99162-F6CB-47ED-9592-03291B64E637}" type="presOf" srcId="{F17C1D1B-699A-4541-94B9-274C5327B945}" destId="{D529946D-8A55-44B3-B449-A3FBCEA6B914}" srcOrd="0" destOrd="0" presId="urn:microsoft.com/office/officeart/2008/layout/VerticalCurvedList"/>
    <dgm:cxn modelId="{7501A447-08BF-49F2-92AB-EE0A6C446299}" type="presOf" srcId="{890B8BA3-F55F-4521-8902-59DE5B8B63AA}" destId="{A639A6CF-024F-4AE7-9249-17399B18BF30}" srcOrd="0" destOrd="0" presId="urn:microsoft.com/office/officeart/2008/layout/VerticalCurvedList"/>
    <dgm:cxn modelId="{F3F8A06D-0CFE-455D-89B9-9736E8348342}" type="presOf" srcId="{14F1D491-EDA4-491B-B6F4-6EBB27C46616}" destId="{3A00B52C-8051-4FB4-B7F6-4E41BFC81EA6}" srcOrd="0" destOrd="0" presId="urn:microsoft.com/office/officeart/2008/layout/VerticalCurvedList"/>
    <dgm:cxn modelId="{36A0A053-9B16-4E73-806C-6B34FF83C46C}" type="presOf" srcId="{05B8FC0E-E35F-4474-8342-54942EF2D6CD}" destId="{F5E156E0-5721-4DD9-B6D0-FC50A62549B9}" srcOrd="0" destOrd="0" presId="urn:microsoft.com/office/officeart/2008/layout/VerticalCurvedList"/>
    <dgm:cxn modelId="{8BE3E79D-1BE8-45FD-9ACD-D4166954D7E9}" type="presOf" srcId="{65B3C550-4F30-49ED-8DD7-2CE086201724}" destId="{4EB138FF-7103-4388-A340-03F45094499C}" srcOrd="0" destOrd="0" presId="urn:microsoft.com/office/officeart/2008/layout/VerticalCurvedList"/>
    <dgm:cxn modelId="{C0926FA1-4C14-43CC-BD61-7995097EBAF1}" srcId="{14F1D491-EDA4-491B-B6F4-6EBB27C46616}" destId="{65B3C550-4F30-49ED-8DD7-2CE086201724}" srcOrd="2" destOrd="0" parTransId="{13C4C7FB-268D-4249-ADAC-B89F9210691F}" sibTransId="{AD4C05D9-12B0-462D-A370-EA1D6A9FC250}"/>
    <dgm:cxn modelId="{1746EAC0-BC4E-42C4-A23A-D1E1436B4445}" srcId="{14F1D491-EDA4-491B-B6F4-6EBB27C46616}" destId="{05B8FC0E-E35F-4474-8342-54942EF2D6CD}" srcOrd="4" destOrd="0" parTransId="{4718A553-29B0-4A6B-AE37-DD619B2C3AB2}" sibTransId="{D0B212B5-CC37-4860-8516-DF7035A286AC}"/>
    <dgm:cxn modelId="{73FEEED2-C1F1-40BE-8223-A6F395D23808}" srcId="{14F1D491-EDA4-491B-B6F4-6EBB27C46616}" destId="{374B8404-3486-48F5-A1AF-0F4403AA1258}" srcOrd="0" destOrd="0" parTransId="{24C9F298-8797-4B88-B8BD-010F40399C88}" sibTransId="{B599D0C8-5F35-40AF-B4AD-6BF31C0AD13D}"/>
    <dgm:cxn modelId="{60D33CED-B26C-46D5-B588-AE0091686482}" srcId="{14F1D491-EDA4-491B-B6F4-6EBB27C46616}" destId="{890B8BA3-F55F-4521-8902-59DE5B8B63AA}" srcOrd="1" destOrd="0" parTransId="{C0DF893C-D344-4954-B580-E971A8B6C907}" sibTransId="{4ADC6868-44C0-492C-8EF0-51F9B51B10AD}"/>
    <dgm:cxn modelId="{30B8FC75-9FF6-4AB2-AEB4-6EA516C5C8A9}" type="presParOf" srcId="{3A00B52C-8051-4FB4-B7F6-4E41BFC81EA6}" destId="{2C6F655C-6F6E-492E-999F-CA998E823B9D}" srcOrd="0" destOrd="0" presId="urn:microsoft.com/office/officeart/2008/layout/VerticalCurvedList"/>
    <dgm:cxn modelId="{9D91B415-388C-4F75-A48E-FE12274067BC}" type="presParOf" srcId="{2C6F655C-6F6E-492E-999F-CA998E823B9D}" destId="{9F68BA5C-3E8C-43E5-B0F1-45B0F7AE8233}" srcOrd="0" destOrd="0" presId="urn:microsoft.com/office/officeart/2008/layout/VerticalCurvedList"/>
    <dgm:cxn modelId="{7D5985E5-8751-44AF-BCF1-30867AD5194F}" type="presParOf" srcId="{9F68BA5C-3E8C-43E5-B0F1-45B0F7AE8233}" destId="{7C952727-1949-46FF-B013-36D782C9BFBE}" srcOrd="0" destOrd="0" presId="urn:microsoft.com/office/officeart/2008/layout/VerticalCurvedList"/>
    <dgm:cxn modelId="{898E62A2-A555-4D4D-8E81-B2DCE0286C04}" type="presParOf" srcId="{9F68BA5C-3E8C-43E5-B0F1-45B0F7AE8233}" destId="{6159A25C-4075-4C3F-A354-46B733143942}" srcOrd="1" destOrd="0" presId="urn:microsoft.com/office/officeart/2008/layout/VerticalCurvedList"/>
    <dgm:cxn modelId="{B381EBEA-661B-4C83-8881-48FE375F93D7}" type="presParOf" srcId="{9F68BA5C-3E8C-43E5-B0F1-45B0F7AE8233}" destId="{85E93964-9244-4BFF-BDD9-C5B9F5348FE0}" srcOrd="2" destOrd="0" presId="urn:microsoft.com/office/officeart/2008/layout/VerticalCurvedList"/>
    <dgm:cxn modelId="{5B378F34-80C6-411C-9795-BA5BD0AE2D98}" type="presParOf" srcId="{9F68BA5C-3E8C-43E5-B0F1-45B0F7AE8233}" destId="{9E52272F-147F-4872-9BD2-27FE0C2A76D9}" srcOrd="3" destOrd="0" presId="urn:microsoft.com/office/officeart/2008/layout/VerticalCurvedList"/>
    <dgm:cxn modelId="{15BBDC70-18CD-42DD-BF4C-D22C5E23B066}" type="presParOf" srcId="{2C6F655C-6F6E-492E-999F-CA998E823B9D}" destId="{BF100195-74A3-4D56-B886-73860429FEAA}" srcOrd="1" destOrd="0" presId="urn:microsoft.com/office/officeart/2008/layout/VerticalCurvedList"/>
    <dgm:cxn modelId="{5100009B-E2B1-4EF7-8B95-5786F1117BF3}" type="presParOf" srcId="{2C6F655C-6F6E-492E-999F-CA998E823B9D}" destId="{6E246DC3-F550-4082-841C-8579342FFC38}" srcOrd="2" destOrd="0" presId="urn:microsoft.com/office/officeart/2008/layout/VerticalCurvedList"/>
    <dgm:cxn modelId="{B8EF8095-477A-4F3A-9F08-1236B999DB3A}" type="presParOf" srcId="{6E246DC3-F550-4082-841C-8579342FFC38}" destId="{97DCE3E4-45CB-44AA-BF94-121F90E3CDD4}" srcOrd="0" destOrd="0" presId="urn:microsoft.com/office/officeart/2008/layout/VerticalCurvedList"/>
    <dgm:cxn modelId="{C4978CCD-B686-45ED-90B9-5342251F5991}" type="presParOf" srcId="{2C6F655C-6F6E-492E-999F-CA998E823B9D}" destId="{A639A6CF-024F-4AE7-9249-17399B18BF30}" srcOrd="3" destOrd="0" presId="urn:microsoft.com/office/officeart/2008/layout/VerticalCurvedList"/>
    <dgm:cxn modelId="{26EFABFB-6DF1-4FA1-B381-C755458F919F}" type="presParOf" srcId="{2C6F655C-6F6E-492E-999F-CA998E823B9D}" destId="{AD1D51EA-5BE2-4AE4-856F-980A152AC3BC}" srcOrd="4" destOrd="0" presId="urn:microsoft.com/office/officeart/2008/layout/VerticalCurvedList"/>
    <dgm:cxn modelId="{E7D11F8F-9D68-423A-BAAA-EEA63471DFBF}" type="presParOf" srcId="{AD1D51EA-5BE2-4AE4-856F-980A152AC3BC}" destId="{558297AB-950B-447A-96B5-BBD0C93A8C4B}" srcOrd="0" destOrd="0" presId="urn:microsoft.com/office/officeart/2008/layout/VerticalCurvedList"/>
    <dgm:cxn modelId="{DA33DCF2-E105-470E-B0DA-E9D1F3199F79}" type="presParOf" srcId="{2C6F655C-6F6E-492E-999F-CA998E823B9D}" destId="{4EB138FF-7103-4388-A340-03F45094499C}" srcOrd="5" destOrd="0" presId="urn:microsoft.com/office/officeart/2008/layout/VerticalCurvedList"/>
    <dgm:cxn modelId="{015A73F3-0F76-45F5-B9DD-5FCBC83DBCD0}" type="presParOf" srcId="{2C6F655C-6F6E-492E-999F-CA998E823B9D}" destId="{DA0E9248-6875-475C-95AF-C3DCB0CB8844}" srcOrd="6" destOrd="0" presId="urn:microsoft.com/office/officeart/2008/layout/VerticalCurvedList"/>
    <dgm:cxn modelId="{9670AA94-2365-4DF8-BB10-2E205E361960}" type="presParOf" srcId="{DA0E9248-6875-475C-95AF-C3DCB0CB8844}" destId="{0D525C5C-D219-41F4-AB91-8F50E0B85F0B}" srcOrd="0" destOrd="0" presId="urn:microsoft.com/office/officeart/2008/layout/VerticalCurvedList"/>
    <dgm:cxn modelId="{7B9DB4F5-0A69-4C1F-85C3-44282D6EBB78}" type="presParOf" srcId="{2C6F655C-6F6E-492E-999F-CA998E823B9D}" destId="{D529946D-8A55-44B3-B449-A3FBCEA6B914}" srcOrd="7" destOrd="0" presId="urn:microsoft.com/office/officeart/2008/layout/VerticalCurvedList"/>
    <dgm:cxn modelId="{C2441721-5695-4274-B9DA-901355426F7F}" type="presParOf" srcId="{2C6F655C-6F6E-492E-999F-CA998E823B9D}" destId="{76957684-31E5-4CB2-B6CA-6282427610BD}" srcOrd="8" destOrd="0" presId="urn:microsoft.com/office/officeart/2008/layout/VerticalCurvedList"/>
    <dgm:cxn modelId="{5B167B37-8BA9-4E92-B676-FED0A64C8B7D}" type="presParOf" srcId="{76957684-31E5-4CB2-B6CA-6282427610BD}" destId="{E77425AD-31D8-41B8-819B-D5EBAF8A06B2}" srcOrd="0" destOrd="0" presId="urn:microsoft.com/office/officeart/2008/layout/VerticalCurvedList"/>
    <dgm:cxn modelId="{07EC83B3-B720-4565-82B5-725383942A72}" type="presParOf" srcId="{2C6F655C-6F6E-492E-999F-CA998E823B9D}" destId="{F5E156E0-5721-4DD9-B6D0-FC50A62549B9}" srcOrd="9" destOrd="0" presId="urn:microsoft.com/office/officeart/2008/layout/VerticalCurvedList"/>
    <dgm:cxn modelId="{0750472B-5894-492B-BBC3-68A912FB2184}" type="presParOf" srcId="{2C6F655C-6F6E-492E-999F-CA998E823B9D}" destId="{BB769027-1B55-44B6-BCBE-3BE5DB0787AB}" srcOrd="10" destOrd="0" presId="urn:microsoft.com/office/officeart/2008/layout/VerticalCurvedList"/>
    <dgm:cxn modelId="{05C3A0D1-93D0-40D9-9D15-E7883CA28306}" type="presParOf" srcId="{BB769027-1B55-44B6-BCBE-3BE5DB0787AB}" destId="{4145B59C-7CD1-429D-9B4F-2EEC90529A7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F1D491-EDA4-491B-B6F4-6EBB27C466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374B8404-3486-48F5-A1AF-0F4403AA1258}">
      <dgm:prSet phldrT="[Tekst]"/>
      <dgm:spPr/>
      <dgm:t>
        <a:bodyPr/>
        <a:lstStyle/>
        <a:p>
          <a:r>
            <a:rPr lang="da-DK"/>
            <a:t>Konceptualisering og kontekstanalyse</a:t>
          </a:r>
        </a:p>
      </dgm:t>
    </dgm:pt>
    <dgm:pt modelId="{24C9F298-8797-4B88-B8BD-010F40399C88}" type="parTrans" cxnId="{73FEEED2-C1F1-40BE-8223-A6F395D23808}">
      <dgm:prSet/>
      <dgm:spPr/>
      <dgm:t>
        <a:bodyPr/>
        <a:lstStyle/>
        <a:p>
          <a:endParaRPr lang="da-DK"/>
        </a:p>
      </dgm:t>
    </dgm:pt>
    <dgm:pt modelId="{B599D0C8-5F35-40AF-B4AD-6BF31C0AD13D}" type="sibTrans" cxnId="{73FEEED2-C1F1-40BE-8223-A6F395D23808}">
      <dgm:prSet/>
      <dgm:spPr/>
      <dgm:t>
        <a:bodyPr/>
        <a:lstStyle/>
        <a:p>
          <a:endParaRPr lang="da-DK"/>
        </a:p>
      </dgm:t>
    </dgm:pt>
    <dgm:pt modelId="{65B3C550-4F30-49ED-8DD7-2CE086201724}">
      <dgm:prSet/>
      <dgm:spPr/>
      <dgm:t>
        <a:bodyPr/>
        <a:lstStyle/>
        <a:p>
          <a:r>
            <a:rPr lang="da-DK"/>
            <a:t>Stakeholderanalyse</a:t>
          </a:r>
        </a:p>
      </dgm:t>
    </dgm:pt>
    <dgm:pt modelId="{13C4C7FB-268D-4249-ADAC-B89F9210691F}" type="parTrans" cxnId="{C0926FA1-4C14-43CC-BD61-7995097EBAF1}">
      <dgm:prSet/>
      <dgm:spPr/>
      <dgm:t>
        <a:bodyPr/>
        <a:lstStyle/>
        <a:p>
          <a:endParaRPr lang="da-DK"/>
        </a:p>
      </dgm:t>
    </dgm:pt>
    <dgm:pt modelId="{AD4C05D9-12B0-462D-A370-EA1D6A9FC250}" type="sibTrans" cxnId="{C0926FA1-4C14-43CC-BD61-7995097EBAF1}">
      <dgm:prSet/>
      <dgm:spPr/>
      <dgm:t>
        <a:bodyPr/>
        <a:lstStyle/>
        <a:p>
          <a:endParaRPr lang="da-DK"/>
        </a:p>
      </dgm:t>
    </dgm:pt>
    <dgm:pt modelId="{F17C1D1B-699A-4541-94B9-274C5327B945}">
      <dgm:prSet/>
      <dgm:spPr/>
      <dgm:t>
        <a:bodyPr/>
        <a:lstStyle/>
        <a:p>
          <a:r>
            <a:rPr lang="da-DK"/>
            <a:t>Ressource-/kapacitetsanalyse (af målgruppen/lokalsamfundet)</a:t>
          </a:r>
        </a:p>
      </dgm:t>
    </dgm:pt>
    <dgm:pt modelId="{D13E4B74-9EB7-4217-A894-6701D0BC9619}" type="parTrans" cxnId="{6B255510-EAE1-4161-8850-35BA0B253584}">
      <dgm:prSet/>
      <dgm:spPr/>
      <dgm:t>
        <a:bodyPr/>
        <a:lstStyle/>
        <a:p>
          <a:endParaRPr lang="en-GB"/>
        </a:p>
      </dgm:t>
    </dgm:pt>
    <dgm:pt modelId="{8F6C8D78-BB65-4E4B-878B-8438B199ACEC}" type="sibTrans" cxnId="{6B255510-EAE1-4161-8850-35BA0B253584}">
      <dgm:prSet/>
      <dgm:spPr/>
      <dgm:t>
        <a:bodyPr/>
        <a:lstStyle/>
        <a:p>
          <a:endParaRPr lang="en-GB"/>
        </a:p>
      </dgm:t>
    </dgm:pt>
    <dgm:pt modelId="{890B8BA3-F55F-4521-8902-59DE5B8B63AA}">
      <dgm:prSet phldrT="[Tekst]"/>
      <dgm:spPr/>
      <dgm:t>
        <a:bodyPr/>
        <a:lstStyle/>
        <a:p>
          <a:r>
            <a:rPr lang="da-DK"/>
            <a:t>Problemanalyse </a:t>
          </a:r>
        </a:p>
      </dgm:t>
    </dgm:pt>
    <dgm:pt modelId="{C0DF893C-D344-4954-B580-E971A8B6C907}" type="parTrans" cxnId="{60D33CED-B26C-46D5-B588-AE0091686482}">
      <dgm:prSet/>
      <dgm:spPr/>
      <dgm:t>
        <a:bodyPr/>
        <a:lstStyle/>
        <a:p>
          <a:endParaRPr lang="en-GB"/>
        </a:p>
      </dgm:t>
    </dgm:pt>
    <dgm:pt modelId="{4ADC6868-44C0-492C-8EF0-51F9B51B10AD}" type="sibTrans" cxnId="{60D33CED-B26C-46D5-B588-AE0091686482}">
      <dgm:prSet/>
      <dgm:spPr/>
      <dgm:t>
        <a:bodyPr/>
        <a:lstStyle/>
        <a:p>
          <a:endParaRPr lang="en-GB"/>
        </a:p>
      </dgm:t>
    </dgm:pt>
    <dgm:pt modelId="{05B8FC0E-E35F-4474-8342-54942EF2D6CD}">
      <dgm:prSet/>
      <dgm:spPr/>
      <dgm:t>
        <a:bodyPr/>
        <a:lstStyle/>
        <a:p>
          <a:r>
            <a:rPr lang="da-DK"/>
            <a:t>Træffe et valg om projektet og målgruppen</a:t>
          </a:r>
        </a:p>
      </dgm:t>
    </dgm:pt>
    <dgm:pt modelId="{4718A553-29B0-4A6B-AE37-DD619B2C3AB2}" type="parTrans" cxnId="{1746EAC0-BC4E-42C4-A23A-D1E1436B4445}">
      <dgm:prSet/>
      <dgm:spPr/>
      <dgm:t>
        <a:bodyPr/>
        <a:lstStyle/>
        <a:p>
          <a:endParaRPr lang="en-GB"/>
        </a:p>
      </dgm:t>
    </dgm:pt>
    <dgm:pt modelId="{D0B212B5-CC37-4860-8516-DF7035A286AC}" type="sibTrans" cxnId="{1746EAC0-BC4E-42C4-A23A-D1E1436B4445}">
      <dgm:prSet/>
      <dgm:spPr/>
      <dgm:t>
        <a:bodyPr/>
        <a:lstStyle/>
        <a:p>
          <a:endParaRPr lang="en-GB"/>
        </a:p>
      </dgm:t>
    </dgm:pt>
    <dgm:pt modelId="{3A00B52C-8051-4FB4-B7F6-4E41BFC81EA6}" type="pres">
      <dgm:prSet presAssocID="{14F1D491-EDA4-491B-B6F4-6EBB27C46616}" presName="Name0" presStyleCnt="0">
        <dgm:presLayoutVars>
          <dgm:chMax val="7"/>
          <dgm:chPref val="7"/>
          <dgm:dir/>
        </dgm:presLayoutVars>
      </dgm:prSet>
      <dgm:spPr/>
    </dgm:pt>
    <dgm:pt modelId="{2C6F655C-6F6E-492E-999F-CA998E823B9D}" type="pres">
      <dgm:prSet presAssocID="{14F1D491-EDA4-491B-B6F4-6EBB27C46616}" presName="Name1" presStyleCnt="0"/>
      <dgm:spPr/>
    </dgm:pt>
    <dgm:pt modelId="{9F68BA5C-3E8C-43E5-B0F1-45B0F7AE8233}" type="pres">
      <dgm:prSet presAssocID="{14F1D491-EDA4-491B-B6F4-6EBB27C46616}" presName="cycle" presStyleCnt="0"/>
      <dgm:spPr/>
    </dgm:pt>
    <dgm:pt modelId="{7C952727-1949-46FF-B013-36D782C9BFBE}" type="pres">
      <dgm:prSet presAssocID="{14F1D491-EDA4-491B-B6F4-6EBB27C46616}" presName="srcNode" presStyleLbl="node1" presStyleIdx="0" presStyleCnt="5"/>
      <dgm:spPr/>
    </dgm:pt>
    <dgm:pt modelId="{6159A25C-4075-4C3F-A354-46B733143942}" type="pres">
      <dgm:prSet presAssocID="{14F1D491-EDA4-491B-B6F4-6EBB27C46616}" presName="conn" presStyleLbl="parChTrans1D2" presStyleIdx="0" presStyleCnt="1"/>
      <dgm:spPr/>
    </dgm:pt>
    <dgm:pt modelId="{85E93964-9244-4BFF-BDD9-C5B9F5348FE0}" type="pres">
      <dgm:prSet presAssocID="{14F1D491-EDA4-491B-B6F4-6EBB27C46616}" presName="extraNode" presStyleLbl="node1" presStyleIdx="0" presStyleCnt="5"/>
      <dgm:spPr/>
    </dgm:pt>
    <dgm:pt modelId="{9E52272F-147F-4872-9BD2-27FE0C2A76D9}" type="pres">
      <dgm:prSet presAssocID="{14F1D491-EDA4-491B-B6F4-6EBB27C46616}" presName="dstNode" presStyleLbl="node1" presStyleIdx="0" presStyleCnt="5"/>
      <dgm:spPr/>
    </dgm:pt>
    <dgm:pt modelId="{BF100195-74A3-4D56-B886-73860429FEAA}" type="pres">
      <dgm:prSet presAssocID="{374B8404-3486-48F5-A1AF-0F4403AA1258}" presName="text_1" presStyleLbl="node1" presStyleIdx="0" presStyleCnt="5">
        <dgm:presLayoutVars>
          <dgm:bulletEnabled val="1"/>
        </dgm:presLayoutVars>
      </dgm:prSet>
      <dgm:spPr/>
    </dgm:pt>
    <dgm:pt modelId="{6E246DC3-F550-4082-841C-8579342FFC38}" type="pres">
      <dgm:prSet presAssocID="{374B8404-3486-48F5-A1AF-0F4403AA1258}" presName="accent_1" presStyleCnt="0"/>
      <dgm:spPr/>
    </dgm:pt>
    <dgm:pt modelId="{97DCE3E4-45CB-44AA-BF94-121F90E3CDD4}" type="pres">
      <dgm:prSet presAssocID="{374B8404-3486-48F5-A1AF-0F4403AA1258}" presName="accentRepeatNode" presStyleLbl="solidFgAcc1" presStyleIdx="0" presStyleCnt="5"/>
      <dgm:spPr/>
    </dgm:pt>
    <dgm:pt modelId="{A639A6CF-024F-4AE7-9249-17399B18BF30}" type="pres">
      <dgm:prSet presAssocID="{890B8BA3-F55F-4521-8902-59DE5B8B63AA}" presName="text_2" presStyleLbl="node1" presStyleIdx="1" presStyleCnt="5" custLinFactNeighborX="488">
        <dgm:presLayoutVars>
          <dgm:bulletEnabled val="1"/>
        </dgm:presLayoutVars>
      </dgm:prSet>
      <dgm:spPr/>
    </dgm:pt>
    <dgm:pt modelId="{AD1D51EA-5BE2-4AE4-856F-980A152AC3BC}" type="pres">
      <dgm:prSet presAssocID="{890B8BA3-F55F-4521-8902-59DE5B8B63AA}" presName="accent_2" presStyleCnt="0"/>
      <dgm:spPr/>
    </dgm:pt>
    <dgm:pt modelId="{558297AB-950B-447A-96B5-BBD0C93A8C4B}" type="pres">
      <dgm:prSet presAssocID="{890B8BA3-F55F-4521-8902-59DE5B8B63AA}" presName="accentRepeatNode" presStyleLbl="solidFgAcc1" presStyleIdx="1" presStyleCnt="5"/>
      <dgm:spPr/>
    </dgm:pt>
    <dgm:pt modelId="{4EB138FF-7103-4388-A340-03F45094499C}" type="pres">
      <dgm:prSet presAssocID="{65B3C550-4F30-49ED-8DD7-2CE086201724}" presName="text_3" presStyleLbl="node1" presStyleIdx="2" presStyleCnt="5">
        <dgm:presLayoutVars>
          <dgm:bulletEnabled val="1"/>
        </dgm:presLayoutVars>
      </dgm:prSet>
      <dgm:spPr/>
    </dgm:pt>
    <dgm:pt modelId="{DA0E9248-6875-475C-95AF-C3DCB0CB8844}" type="pres">
      <dgm:prSet presAssocID="{65B3C550-4F30-49ED-8DD7-2CE086201724}" presName="accent_3" presStyleCnt="0"/>
      <dgm:spPr/>
    </dgm:pt>
    <dgm:pt modelId="{0D525C5C-D219-41F4-AB91-8F50E0B85F0B}" type="pres">
      <dgm:prSet presAssocID="{65B3C550-4F30-49ED-8DD7-2CE086201724}" presName="accentRepeatNode" presStyleLbl="solidFgAcc1" presStyleIdx="2" presStyleCnt="5"/>
      <dgm:spPr/>
    </dgm:pt>
    <dgm:pt modelId="{D529946D-8A55-44B3-B449-A3FBCEA6B914}" type="pres">
      <dgm:prSet presAssocID="{F17C1D1B-699A-4541-94B9-274C5327B945}" presName="text_4" presStyleLbl="node1" presStyleIdx="3" presStyleCnt="5">
        <dgm:presLayoutVars>
          <dgm:bulletEnabled val="1"/>
        </dgm:presLayoutVars>
      </dgm:prSet>
      <dgm:spPr/>
    </dgm:pt>
    <dgm:pt modelId="{76957684-31E5-4CB2-B6CA-6282427610BD}" type="pres">
      <dgm:prSet presAssocID="{F17C1D1B-699A-4541-94B9-274C5327B945}" presName="accent_4" presStyleCnt="0"/>
      <dgm:spPr/>
    </dgm:pt>
    <dgm:pt modelId="{E77425AD-31D8-41B8-819B-D5EBAF8A06B2}" type="pres">
      <dgm:prSet presAssocID="{F17C1D1B-699A-4541-94B9-274C5327B945}" presName="accentRepeatNode" presStyleLbl="solidFgAcc1" presStyleIdx="3" presStyleCnt="5"/>
      <dgm:spPr/>
    </dgm:pt>
    <dgm:pt modelId="{F5E156E0-5721-4DD9-B6D0-FC50A62549B9}" type="pres">
      <dgm:prSet presAssocID="{05B8FC0E-E35F-4474-8342-54942EF2D6CD}" presName="text_5" presStyleLbl="node1" presStyleIdx="4" presStyleCnt="5">
        <dgm:presLayoutVars>
          <dgm:bulletEnabled val="1"/>
        </dgm:presLayoutVars>
      </dgm:prSet>
      <dgm:spPr/>
    </dgm:pt>
    <dgm:pt modelId="{BB769027-1B55-44B6-BCBE-3BE5DB0787AB}" type="pres">
      <dgm:prSet presAssocID="{05B8FC0E-E35F-4474-8342-54942EF2D6CD}" presName="accent_5" presStyleCnt="0"/>
      <dgm:spPr/>
    </dgm:pt>
    <dgm:pt modelId="{4145B59C-7CD1-429D-9B4F-2EEC90529A76}" type="pres">
      <dgm:prSet presAssocID="{05B8FC0E-E35F-4474-8342-54942EF2D6CD}" presName="accentRepeatNode" presStyleLbl="solidFgAcc1" presStyleIdx="4" presStyleCnt="5"/>
      <dgm:spPr/>
    </dgm:pt>
  </dgm:ptLst>
  <dgm:cxnLst>
    <dgm:cxn modelId="{6B255510-EAE1-4161-8850-35BA0B253584}" srcId="{14F1D491-EDA4-491B-B6F4-6EBB27C46616}" destId="{F17C1D1B-699A-4541-94B9-274C5327B945}" srcOrd="3" destOrd="0" parTransId="{D13E4B74-9EB7-4217-A894-6701D0BC9619}" sibTransId="{8F6C8D78-BB65-4E4B-878B-8438B199ACEC}"/>
    <dgm:cxn modelId="{C398191A-2158-488F-8F9A-E554F656A182}" type="presOf" srcId="{B599D0C8-5F35-40AF-B4AD-6BF31C0AD13D}" destId="{6159A25C-4075-4C3F-A354-46B733143942}" srcOrd="0" destOrd="0" presId="urn:microsoft.com/office/officeart/2008/layout/VerticalCurvedList"/>
    <dgm:cxn modelId="{73FB521D-4DE1-446F-BBF1-F80ECE1DC464}" type="presOf" srcId="{374B8404-3486-48F5-A1AF-0F4403AA1258}" destId="{BF100195-74A3-4D56-B886-73860429FEAA}" srcOrd="0" destOrd="0" presId="urn:microsoft.com/office/officeart/2008/layout/VerticalCurvedList"/>
    <dgm:cxn modelId="{F6C99162-F6CB-47ED-9592-03291B64E637}" type="presOf" srcId="{F17C1D1B-699A-4541-94B9-274C5327B945}" destId="{D529946D-8A55-44B3-B449-A3FBCEA6B914}" srcOrd="0" destOrd="0" presId="urn:microsoft.com/office/officeart/2008/layout/VerticalCurvedList"/>
    <dgm:cxn modelId="{7501A447-08BF-49F2-92AB-EE0A6C446299}" type="presOf" srcId="{890B8BA3-F55F-4521-8902-59DE5B8B63AA}" destId="{A639A6CF-024F-4AE7-9249-17399B18BF30}" srcOrd="0" destOrd="0" presId="urn:microsoft.com/office/officeart/2008/layout/VerticalCurvedList"/>
    <dgm:cxn modelId="{F3F8A06D-0CFE-455D-89B9-9736E8348342}" type="presOf" srcId="{14F1D491-EDA4-491B-B6F4-6EBB27C46616}" destId="{3A00B52C-8051-4FB4-B7F6-4E41BFC81EA6}" srcOrd="0" destOrd="0" presId="urn:microsoft.com/office/officeart/2008/layout/VerticalCurvedList"/>
    <dgm:cxn modelId="{36A0A053-9B16-4E73-806C-6B34FF83C46C}" type="presOf" srcId="{05B8FC0E-E35F-4474-8342-54942EF2D6CD}" destId="{F5E156E0-5721-4DD9-B6D0-FC50A62549B9}" srcOrd="0" destOrd="0" presId="urn:microsoft.com/office/officeart/2008/layout/VerticalCurvedList"/>
    <dgm:cxn modelId="{8BE3E79D-1BE8-45FD-9ACD-D4166954D7E9}" type="presOf" srcId="{65B3C550-4F30-49ED-8DD7-2CE086201724}" destId="{4EB138FF-7103-4388-A340-03F45094499C}" srcOrd="0" destOrd="0" presId="urn:microsoft.com/office/officeart/2008/layout/VerticalCurvedList"/>
    <dgm:cxn modelId="{C0926FA1-4C14-43CC-BD61-7995097EBAF1}" srcId="{14F1D491-EDA4-491B-B6F4-6EBB27C46616}" destId="{65B3C550-4F30-49ED-8DD7-2CE086201724}" srcOrd="2" destOrd="0" parTransId="{13C4C7FB-268D-4249-ADAC-B89F9210691F}" sibTransId="{AD4C05D9-12B0-462D-A370-EA1D6A9FC250}"/>
    <dgm:cxn modelId="{1746EAC0-BC4E-42C4-A23A-D1E1436B4445}" srcId="{14F1D491-EDA4-491B-B6F4-6EBB27C46616}" destId="{05B8FC0E-E35F-4474-8342-54942EF2D6CD}" srcOrd="4" destOrd="0" parTransId="{4718A553-29B0-4A6B-AE37-DD619B2C3AB2}" sibTransId="{D0B212B5-CC37-4860-8516-DF7035A286AC}"/>
    <dgm:cxn modelId="{73FEEED2-C1F1-40BE-8223-A6F395D23808}" srcId="{14F1D491-EDA4-491B-B6F4-6EBB27C46616}" destId="{374B8404-3486-48F5-A1AF-0F4403AA1258}" srcOrd="0" destOrd="0" parTransId="{24C9F298-8797-4B88-B8BD-010F40399C88}" sibTransId="{B599D0C8-5F35-40AF-B4AD-6BF31C0AD13D}"/>
    <dgm:cxn modelId="{60D33CED-B26C-46D5-B588-AE0091686482}" srcId="{14F1D491-EDA4-491B-B6F4-6EBB27C46616}" destId="{890B8BA3-F55F-4521-8902-59DE5B8B63AA}" srcOrd="1" destOrd="0" parTransId="{C0DF893C-D344-4954-B580-E971A8B6C907}" sibTransId="{4ADC6868-44C0-492C-8EF0-51F9B51B10AD}"/>
    <dgm:cxn modelId="{30B8FC75-9FF6-4AB2-AEB4-6EA516C5C8A9}" type="presParOf" srcId="{3A00B52C-8051-4FB4-B7F6-4E41BFC81EA6}" destId="{2C6F655C-6F6E-492E-999F-CA998E823B9D}" srcOrd="0" destOrd="0" presId="urn:microsoft.com/office/officeart/2008/layout/VerticalCurvedList"/>
    <dgm:cxn modelId="{9D91B415-388C-4F75-A48E-FE12274067BC}" type="presParOf" srcId="{2C6F655C-6F6E-492E-999F-CA998E823B9D}" destId="{9F68BA5C-3E8C-43E5-B0F1-45B0F7AE8233}" srcOrd="0" destOrd="0" presId="urn:microsoft.com/office/officeart/2008/layout/VerticalCurvedList"/>
    <dgm:cxn modelId="{7D5985E5-8751-44AF-BCF1-30867AD5194F}" type="presParOf" srcId="{9F68BA5C-3E8C-43E5-B0F1-45B0F7AE8233}" destId="{7C952727-1949-46FF-B013-36D782C9BFBE}" srcOrd="0" destOrd="0" presId="urn:microsoft.com/office/officeart/2008/layout/VerticalCurvedList"/>
    <dgm:cxn modelId="{898E62A2-A555-4D4D-8E81-B2DCE0286C04}" type="presParOf" srcId="{9F68BA5C-3E8C-43E5-B0F1-45B0F7AE8233}" destId="{6159A25C-4075-4C3F-A354-46B733143942}" srcOrd="1" destOrd="0" presId="urn:microsoft.com/office/officeart/2008/layout/VerticalCurvedList"/>
    <dgm:cxn modelId="{B381EBEA-661B-4C83-8881-48FE375F93D7}" type="presParOf" srcId="{9F68BA5C-3E8C-43E5-B0F1-45B0F7AE8233}" destId="{85E93964-9244-4BFF-BDD9-C5B9F5348FE0}" srcOrd="2" destOrd="0" presId="urn:microsoft.com/office/officeart/2008/layout/VerticalCurvedList"/>
    <dgm:cxn modelId="{5B378F34-80C6-411C-9795-BA5BD0AE2D98}" type="presParOf" srcId="{9F68BA5C-3E8C-43E5-B0F1-45B0F7AE8233}" destId="{9E52272F-147F-4872-9BD2-27FE0C2A76D9}" srcOrd="3" destOrd="0" presId="urn:microsoft.com/office/officeart/2008/layout/VerticalCurvedList"/>
    <dgm:cxn modelId="{15BBDC70-18CD-42DD-BF4C-D22C5E23B066}" type="presParOf" srcId="{2C6F655C-6F6E-492E-999F-CA998E823B9D}" destId="{BF100195-74A3-4D56-B886-73860429FEAA}" srcOrd="1" destOrd="0" presId="urn:microsoft.com/office/officeart/2008/layout/VerticalCurvedList"/>
    <dgm:cxn modelId="{5100009B-E2B1-4EF7-8B95-5786F1117BF3}" type="presParOf" srcId="{2C6F655C-6F6E-492E-999F-CA998E823B9D}" destId="{6E246DC3-F550-4082-841C-8579342FFC38}" srcOrd="2" destOrd="0" presId="urn:microsoft.com/office/officeart/2008/layout/VerticalCurvedList"/>
    <dgm:cxn modelId="{B8EF8095-477A-4F3A-9F08-1236B999DB3A}" type="presParOf" srcId="{6E246DC3-F550-4082-841C-8579342FFC38}" destId="{97DCE3E4-45CB-44AA-BF94-121F90E3CDD4}" srcOrd="0" destOrd="0" presId="urn:microsoft.com/office/officeart/2008/layout/VerticalCurvedList"/>
    <dgm:cxn modelId="{C4978CCD-B686-45ED-90B9-5342251F5991}" type="presParOf" srcId="{2C6F655C-6F6E-492E-999F-CA998E823B9D}" destId="{A639A6CF-024F-4AE7-9249-17399B18BF30}" srcOrd="3" destOrd="0" presId="urn:microsoft.com/office/officeart/2008/layout/VerticalCurvedList"/>
    <dgm:cxn modelId="{26EFABFB-6DF1-4FA1-B381-C755458F919F}" type="presParOf" srcId="{2C6F655C-6F6E-492E-999F-CA998E823B9D}" destId="{AD1D51EA-5BE2-4AE4-856F-980A152AC3BC}" srcOrd="4" destOrd="0" presId="urn:microsoft.com/office/officeart/2008/layout/VerticalCurvedList"/>
    <dgm:cxn modelId="{E7D11F8F-9D68-423A-BAAA-EEA63471DFBF}" type="presParOf" srcId="{AD1D51EA-5BE2-4AE4-856F-980A152AC3BC}" destId="{558297AB-950B-447A-96B5-BBD0C93A8C4B}" srcOrd="0" destOrd="0" presId="urn:microsoft.com/office/officeart/2008/layout/VerticalCurvedList"/>
    <dgm:cxn modelId="{DA33DCF2-E105-470E-B0DA-E9D1F3199F79}" type="presParOf" srcId="{2C6F655C-6F6E-492E-999F-CA998E823B9D}" destId="{4EB138FF-7103-4388-A340-03F45094499C}" srcOrd="5" destOrd="0" presId="urn:microsoft.com/office/officeart/2008/layout/VerticalCurvedList"/>
    <dgm:cxn modelId="{015A73F3-0F76-45F5-B9DD-5FCBC83DBCD0}" type="presParOf" srcId="{2C6F655C-6F6E-492E-999F-CA998E823B9D}" destId="{DA0E9248-6875-475C-95AF-C3DCB0CB8844}" srcOrd="6" destOrd="0" presId="urn:microsoft.com/office/officeart/2008/layout/VerticalCurvedList"/>
    <dgm:cxn modelId="{9670AA94-2365-4DF8-BB10-2E205E361960}" type="presParOf" srcId="{DA0E9248-6875-475C-95AF-C3DCB0CB8844}" destId="{0D525C5C-D219-41F4-AB91-8F50E0B85F0B}" srcOrd="0" destOrd="0" presId="urn:microsoft.com/office/officeart/2008/layout/VerticalCurvedList"/>
    <dgm:cxn modelId="{7B9DB4F5-0A69-4C1F-85C3-44282D6EBB78}" type="presParOf" srcId="{2C6F655C-6F6E-492E-999F-CA998E823B9D}" destId="{D529946D-8A55-44B3-B449-A3FBCEA6B914}" srcOrd="7" destOrd="0" presId="urn:microsoft.com/office/officeart/2008/layout/VerticalCurvedList"/>
    <dgm:cxn modelId="{C2441721-5695-4274-B9DA-901355426F7F}" type="presParOf" srcId="{2C6F655C-6F6E-492E-999F-CA998E823B9D}" destId="{76957684-31E5-4CB2-B6CA-6282427610BD}" srcOrd="8" destOrd="0" presId="urn:microsoft.com/office/officeart/2008/layout/VerticalCurvedList"/>
    <dgm:cxn modelId="{5B167B37-8BA9-4E92-B676-FED0A64C8B7D}" type="presParOf" srcId="{76957684-31E5-4CB2-B6CA-6282427610BD}" destId="{E77425AD-31D8-41B8-819B-D5EBAF8A06B2}" srcOrd="0" destOrd="0" presId="urn:microsoft.com/office/officeart/2008/layout/VerticalCurvedList"/>
    <dgm:cxn modelId="{07EC83B3-B720-4565-82B5-725383942A72}" type="presParOf" srcId="{2C6F655C-6F6E-492E-999F-CA998E823B9D}" destId="{F5E156E0-5721-4DD9-B6D0-FC50A62549B9}" srcOrd="9" destOrd="0" presId="urn:microsoft.com/office/officeart/2008/layout/VerticalCurvedList"/>
    <dgm:cxn modelId="{0750472B-5894-492B-BBC3-68A912FB2184}" type="presParOf" srcId="{2C6F655C-6F6E-492E-999F-CA998E823B9D}" destId="{BB769027-1B55-44B6-BCBE-3BE5DB0787AB}" srcOrd="10" destOrd="0" presId="urn:microsoft.com/office/officeart/2008/layout/VerticalCurvedList"/>
    <dgm:cxn modelId="{05C3A0D1-93D0-40D9-9D15-E7883CA28306}" type="presParOf" srcId="{BB769027-1B55-44B6-BCBE-3BE5DB0787AB}" destId="{4145B59C-7CD1-429D-9B4F-2EEC90529A7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F1D491-EDA4-491B-B6F4-6EBB27C466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374B8404-3486-48F5-A1AF-0F4403AA1258}">
      <dgm:prSet phldrT="[Tekst]"/>
      <dgm:spPr/>
      <dgm:t>
        <a:bodyPr/>
        <a:lstStyle/>
        <a:p>
          <a:r>
            <a:rPr lang="da-DK"/>
            <a:t>Konceptualisering og kontekstanalyse</a:t>
          </a:r>
        </a:p>
      </dgm:t>
    </dgm:pt>
    <dgm:pt modelId="{24C9F298-8797-4B88-B8BD-010F40399C88}" type="parTrans" cxnId="{73FEEED2-C1F1-40BE-8223-A6F395D23808}">
      <dgm:prSet/>
      <dgm:spPr/>
      <dgm:t>
        <a:bodyPr/>
        <a:lstStyle/>
        <a:p>
          <a:endParaRPr lang="da-DK"/>
        </a:p>
      </dgm:t>
    </dgm:pt>
    <dgm:pt modelId="{B599D0C8-5F35-40AF-B4AD-6BF31C0AD13D}" type="sibTrans" cxnId="{73FEEED2-C1F1-40BE-8223-A6F395D23808}">
      <dgm:prSet/>
      <dgm:spPr/>
      <dgm:t>
        <a:bodyPr/>
        <a:lstStyle/>
        <a:p>
          <a:endParaRPr lang="da-DK"/>
        </a:p>
      </dgm:t>
    </dgm:pt>
    <dgm:pt modelId="{65B3C550-4F30-49ED-8DD7-2CE086201724}">
      <dgm:prSet/>
      <dgm:spPr/>
      <dgm:t>
        <a:bodyPr/>
        <a:lstStyle/>
        <a:p>
          <a:r>
            <a:rPr lang="da-DK"/>
            <a:t>Interessentanalyse</a:t>
          </a:r>
        </a:p>
      </dgm:t>
    </dgm:pt>
    <dgm:pt modelId="{13C4C7FB-268D-4249-ADAC-B89F9210691F}" type="parTrans" cxnId="{C0926FA1-4C14-43CC-BD61-7995097EBAF1}">
      <dgm:prSet/>
      <dgm:spPr/>
      <dgm:t>
        <a:bodyPr/>
        <a:lstStyle/>
        <a:p>
          <a:endParaRPr lang="da-DK"/>
        </a:p>
      </dgm:t>
    </dgm:pt>
    <dgm:pt modelId="{AD4C05D9-12B0-462D-A370-EA1D6A9FC250}" type="sibTrans" cxnId="{C0926FA1-4C14-43CC-BD61-7995097EBAF1}">
      <dgm:prSet/>
      <dgm:spPr/>
      <dgm:t>
        <a:bodyPr/>
        <a:lstStyle/>
        <a:p>
          <a:endParaRPr lang="da-DK"/>
        </a:p>
      </dgm:t>
    </dgm:pt>
    <dgm:pt modelId="{F17C1D1B-699A-4541-94B9-274C5327B945}">
      <dgm:prSet/>
      <dgm:spPr/>
      <dgm:t>
        <a:bodyPr/>
        <a:lstStyle/>
        <a:p>
          <a:r>
            <a:rPr lang="da-DK"/>
            <a:t>Ressource-/kapacitetsanalyse (af målgruppen/lokalsamfundet)</a:t>
          </a:r>
        </a:p>
      </dgm:t>
    </dgm:pt>
    <dgm:pt modelId="{D13E4B74-9EB7-4217-A894-6701D0BC9619}" type="parTrans" cxnId="{6B255510-EAE1-4161-8850-35BA0B253584}">
      <dgm:prSet/>
      <dgm:spPr/>
      <dgm:t>
        <a:bodyPr/>
        <a:lstStyle/>
        <a:p>
          <a:endParaRPr lang="en-GB"/>
        </a:p>
      </dgm:t>
    </dgm:pt>
    <dgm:pt modelId="{8F6C8D78-BB65-4E4B-878B-8438B199ACEC}" type="sibTrans" cxnId="{6B255510-EAE1-4161-8850-35BA0B253584}">
      <dgm:prSet/>
      <dgm:spPr/>
      <dgm:t>
        <a:bodyPr/>
        <a:lstStyle/>
        <a:p>
          <a:endParaRPr lang="en-GB"/>
        </a:p>
      </dgm:t>
    </dgm:pt>
    <dgm:pt modelId="{890B8BA3-F55F-4521-8902-59DE5B8B63AA}">
      <dgm:prSet phldrT="[Tekst]"/>
      <dgm:spPr/>
      <dgm:t>
        <a:bodyPr/>
        <a:lstStyle/>
        <a:p>
          <a:r>
            <a:rPr lang="da-DK"/>
            <a:t>Problemanalyse </a:t>
          </a:r>
        </a:p>
      </dgm:t>
    </dgm:pt>
    <dgm:pt modelId="{C0DF893C-D344-4954-B580-E971A8B6C907}" type="parTrans" cxnId="{60D33CED-B26C-46D5-B588-AE0091686482}">
      <dgm:prSet/>
      <dgm:spPr/>
      <dgm:t>
        <a:bodyPr/>
        <a:lstStyle/>
        <a:p>
          <a:endParaRPr lang="en-GB"/>
        </a:p>
      </dgm:t>
    </dgm:pt>
    <dgm:pt modelId="{4ADC6868-44C0-492C-8EF0-51F9B51B10AD}" type="sibTrans" cxnId="{60D33CED-B26C-46D5-B588-AE0091686482}">
      <dgm:prSet/>
      <dgm:spPr/>
      <dgm:t>
        <a:bodyPr/>
        <a:lstStyle/>
        <a:p>
          <a:endParaRPr lang="en-GB"/>
        </a:p>
      </dgm:t>
    </dgm:pt>
    <dgm:pt modelId="{05B8FC0E-E35F-4474-8342-54942EF2D6CD}">
      <dgm:prSet/>
      <dgm:spPr/>
      <dgm:t>
        <a:bodyPr/>
        <a:lstStyle/>
        <a:p>
          <a:r>
            <a:rPr lang="da-DK"/>
            <a:t>Træffe et valg om projektet og målgruppen</a:t>
          </a:r>
        </a:p>
      </dgm:t>
    </dgm:pt>
    <dgm:pt modelId="{4718A553-29B0-4A6B-AE37-DD619B2C3AB2}" type="parTrans" cxnId="{1746EAC0-BC4E-42C4-A23A-D1E1436B4445}">
      <dgm:prSet/>
      <dgm:spPr/>
      <dgm:t>
        <a:bodyPr/>
        <a:lstStyle/>
        <a:p>
          <a:endParaRPr lang="en-GB"/>
        </a:p>
      </dgm:t>
    </dgm:pt>
    <dgm:pt modelId="{D0B212B5-CC37-4860-8516-DF7035A286AC}" type="sibTrans" cxnId="{1746EAC0-BC4E-42C4-A23A-D1E1436B4445}">
      <dgm:prSet/>
      <dgm:spPr/>
      <dgm:t>
        <a:bodyPr/>
        <a:lstStyle/>
        <a:p>
          <a:endParaRPr lang="en-GB"/>
        </a:p>
      </dgm:t>
    </dgm:pt>
    <dgm:pt modelId="{3A00B52C-8051-4FB4-B7F6-4E41BFC81EA6}" type="pres">
      <dgm:prSet presAssocID="{14F1D491-EDA4-491B-B6F4-6EBB27C46616}" presName="Name0" presStyleCnt="0">
        <dgm:presLayoutVars>
          <dgm:chMax val="7"/>
          <dgm:chPref val="7"/>
          <dgm:dir/>
        </dgm:presLayoutVars>
      </dgm:prSet>
      <dgm:spPr/>
    </dgm:pt>
    <dgm:pt modelId="{2C6F655C-6F6E-492E-999F-CA998E823B9D}" type="pres">
      <dgm:prSet presAssocID="{14F1D491-EDA4-491B-B6F4-6EBB27C46616}" presName="Name1" presStyleCnt="0"/>
      <dgm:spPr/>
    </dgm:pt>
    <dgm:pt modelId="{9F68BA5C-3E8C-43E5-B0F1-45B0F7AE8233}" type="pres">
      <dgm:prSet presAssocID="{14F1D491-EDA4-491B-B6F4-6EBB27C46616}" presName="cycle" presStyleCnt="0"/>
      <dgm:spPr/>
    </dgm:pt>
    <dgm:pt modelId="{7C952727-1949-46FF-B013-36D782C9BFBE}" type="pres">
      <dgm:prSet presAssocID="{14F1D491-EDA4-491B-B6F4-6EBB27C46616}" presName="srcNode" presStyleLbl="node1" presStyleIdx="0" presStyleCnt="5"/>
      <dgm:spPr/>
    </dgm:pt>
    <dgm:pt modelId="{6159A25C-4075-4C3F-A354-46B733143942}" type="pres">
      <dgm:prSet presAssocID="{14F1D491-EDA4-491B-B6F4-6EBB27C46616}" presName="conn" presStyleLbl="parChTrans1D2" presStyleIdx="0" presStyleCnt="1"/>
      <dgm:spPr/>
    </dgm:pt>
    <dgm:pt modelId="{85E93964-9244-4BFF-BDD9-C5B9F5348FE0}" type="pres">
      <dgm:prSet presAssocID="{14F1D491-EDA4-491B-B6F4-6EBB27C46616}" presName="extraNode" presStyleLbl="node1" presStyleIdx="0" presStyleCnt="5"/>
      <dgm:spPr/>
    </dgm:pt>
    <dgm:pt modelId="{9E52272F-147F-4872-9BD2-27FE0C2A76D9}" type="pres">
      <dgm:prSet presAssocID="{14F1D491-EDA4-491B-B6F4-6EBB27C46616}" presName="dstNode" presStyleLbl="node1" presStyleIdx="0" presStyleCnt="5"/>
      <dgm:spPr/>
    </dgm:pt>
    <dgm:pt modelId="{BF100195-74A3-4D56-B886-73860429FEAA}" type="pres">
      <dgm:prSet presAssocID="{374B8404-3486-48F5-A1AF-0F4403AA1258}" presName="text_1" presStyleLbl="node1" presStyleIdx="0" presStyleCnt="5">
        <dgm:presLayoutVars>
          <dgm:bulletEnabled val="1"/>
        </dgm:presLayoutVars>
      </dgm:prSet>
      <dgm:spPr/>
    </dgm:pt>
    <dgm:pt modelId="{6E246DC3-F550-4082-841C-8579342FFC38}" type="pres">
      <dgm:prSet presAssocID="{374B8404-3486-48F5-A1AF-0F4403AA1258}" presName="accent_1" presStyleCnt="0"/>
      <dgm:spPr/>
    </dgm:pt>
    <dgm:pt modelId="{97DCE3E4-45CB-44AA-BF94-121F90E3CDD4}" type="pres">
      <dgm:prSet presAssocID="{374B8404-3486-48F5-A1AF-0F4403AA1258}" presName="accentRepeatNode" presStyleLbl="solidFgAcc1" presStyleIdx="0" presStyleCnt="5"/>
      <dgm:spPr/>
    </dgm:pt>
    <dgm:pt modelId="{A639A6CF-024F-4AE7-9249-17399B18BF30}" type="pres">
      <dgm:prSet presAssocID="{890B8BA3-F55F-4521-8902-59DE5B8B63AA}" presName="text_2" presStyleLbl="node1" presStyleIdx="1" presStyleCnt="5" custLinFactNeighborX="488">
        <dgm:presLayoutVars>
          <dgm:bulletEnabled val="1"/>
        </dgm:presLayoutVars>
      </dgm:prSet>
      <dgm:spPr/>
    </dgm:pt>
    <dgm:pt modelId="{AD1D51EA-5BE2-4AE4-856F-980A152AC3BC}" type="pres">
      <dgm:prSet presAssocID="{890B8BA3-F55F-4521-8902-59DE5B8B63AA}" presName="accent_2" presStyleCnt="0"/>
      <dgm:spPr/>
    </dgm:pt>
    <dgm:pt modelId="{558297AB-950B-447A-96B5-BBD0C93A8C4B}" type="pres">
      <dgm:prSet presAssocID="{890B8BA3-F55F-4521-8902-59DE5B8B63AA}" presName="accentRepeatNode" presStyleLbl="solidFgAcc1" presStyleIdx="1" presStyleCnt="5"/>
      <dgm:spPr/>
    </dgm:pt>
    <dgm:pt modelId="{4EB138FF-7103-4388-A340-03F45094499C}" type="pres">
      <dgm:prSet presAssocID="{65B3C550-4F30-49ED-8DD7-2CE086201724}" presName="text_3" presStyleLbl="node1" presStyleIdx="2" presStyleCnt="5">
        <dgm:presLayoutVars>
          <dgm:bulletEnabled val="1"/>
        </dgm:presLayoutVars>
      </dgm:prSet>
      <dgm:spPr/>
    </dgm:pt>
    <dgm:pt modelId="{DA0E9248-6875-475C-95AF-C3DCB0CB8844}" type="pres">
      <dgm:prSet presAssocID="{65B3C550-4F30-49ED-8DD7-2CE086201724}" presName="accent_3" presStyleCnt="0"/>
      <dgm:spPr/>
    </dgm:pt>
    <dgm:pt modelId="{0D525C5C-D219-41F4-AB91-8F50E0B85F0B}" type="pres">
      <dgm:prSet presAssocID="{65B3C550-4F30-49ED-8DD7-2CE086201724}" presName="accentRepeatNode" presStyleLbl="solidFgAcc1" presStyleIdx="2" presStyleCnt="5"/>
      <dgm:spPr/>
    </dgm:pt>
    <dgm:pt modelId="{D529946D-8A55-44B3-B449-A3FBCEA6B914}" type="pres">
      <dgm:prSet presAssocID="{F17C1D1B-699A-4541-94B9-274C5327B945}" presName="text_4" presStyleLbl="node1" presStyleIdx="3" presStyleCnt="5">
        <dgm:presLayoutVars>
          <dgm:bulletEnabled val="1"/>
        </dgm:presLayoutVars>
      </dgm:prSet>
      <dgm:spPr/>
    </dgm:pt>
    <dgm:pt modelId="{76957684-31E5-4CB2-B6CA-6282427610BD}" type="pres">
      <dgm:prSet presAssocID="{F17C1D1B-699A-4541-94B9-274C5327B945}" presName="accent_4" presStyleCnt="0"/>
      <dgm:spPr/>
    </dgm:pt>
    <dgm:pt modelId="{E77425AD-31D8-41B8-819B-D5EBAF8A06B2}" type="pres">
      <dgm:prSet presAssocID="{F17C1D1B-699A-4541-94B9-274C5327B945}" presName="accentRepeatNode" presStyleLbl="solidFgAcc1" presStyleIdx="3" presStyleCnt="5"/>
      <dgm:spPr/>
    </dgm:pt>
    <dgm:pt modelId="{F5E156E0-5721-4DD9-B6D0-FC50A62549B9}" type="pres">
      <dgm:prSet presAssocID="{05B8FC0E-E35F-4474-8342-54942EF2D6CD}" presName="text_5" presStyleLbl="node1" presStyleIdx="4" presStyleCnt="5">
        <dgm:presLayoutVars>
          <dgm:bulletEnabled val="1"/>
        </dgm:presLayoutVars>
      </dgm:prSet>
      <dgm:spPr/>
    </dgm:pt>
    <dgm:pt modelId="{BB769027-1B55-44B6-BCBE-3BE5DB0787AB}" type="pres">
      <dgm:prSet presAssocID="{05B8FC0E-E35F-4474-8342-54942EF2D6CD}" presName="accent_5" presStyleCnt="0"/>
      <dgm:spPr/>
    </dgm:pt>
    <dgm:pt modelId="{4145B59C-7CD1-429D-9B4F-2EEC90529A76}" type="pres">
      <dgm:prSet presAssocID="{05B8FC0E-E35F-4474-8342-54942EF2D6CD}" presName="accentRepeatNode" presStyleLbl="solidFgAcc1" presStyleIdx="4" presStyleCnt="5"/>
      <dgm:spPr/>
    </dgm:pt>
  </dgm:ptLst>
  <dgm:cxnLst>
    <dgm:cxn modelId="{6B255510-EAE1-4161-8850-35BA0B253584}" srcId="{14F1D491-EDA4-491B-B6F4-6EBB27C46616}" destId="{F17C1D1B-699A-4541-94B9-274C5327B945}" srcOrd="3" destOrd="0" parTransId="{D13E4B74-9EB7-4217-A894-6701D0BC9619}" sibTransId="{8F6C8D78-BB65-4E4B-878B-8438B199ACEC}"/>
    <dgm:cxn modelId="{C398191A-2158-488F-8F9A-E554F656A182}" type="presOf" srcId="{B599D0C8-5F35-40AF-B4AD-6BF31C0AD13D}" destId="{6159A25C-4075-4C3F-A354-46B733143942}" srcOrd="0" destOrd="0" presId="urn:microsoft.com/office/officeart/2008/layout/VerticalCurvedList"/>
    <dgm:cxn modelId="{73FB521D-4DE1-446F-BBF1-F80ECE1DC464}" type="presOf" srcId="{374B8404-3486-48F5-A1AF-0F4403AA1258}" destId="{BF100195-74A3-4D56-B886-73860429FEAA}" srcOrd="0" destOrd="0" presId="urn:microsoft.com/office/officeart/2008/layout/VerticalCurvedList"/>
    <dgm:cxn modelId="{F6C99162-F6CB-47ED-9592-03291B64E637}" type="presOf" srcId="{F17C1D1B-699A-4541-94B9-274C5327B945}" destId="{D529946D-8A55-44B3-B449-A3FBCEA6B914}" srcOrd="0" destOrd="0" presId="urn:microsoft.com/office/officeart/2008/layout/VerticalCurvedList"/>
    <dgm:cxn modelId="{7501A447-08BF-49F2-92AB-EE0A6C446299}" type="presOf" srcId="{890B8BA3-F55F-4521-8902-59DE5B8B63AA}" destId="{A639A6CF-024F-4AE7-9249-17399B18BF30}" srcOrd="0" destOrd="0" presId="urn:microsoft.com/office/officeart/2008/layout/VerticalCurvedList"/>
    <dgm:cxn modelId="{F3F8A06D-0CFE-455D-89B9-9736E8348342}" type="presOf" srcId="{14F1D491-EDA4-491B-B6F4-6EBB27C46616}" destId="{3A00B52C-8051-4FB4-B7F6-4E41BFC81EA6}" srcOrd="0" destOrd="0" presId="urn:microsoft.com/office/officeart/2008/layout/VerticalCurvedList"/>
    <dgm:cxn modelId="{36A0A053-9B16-4E73-806C-6B34FF83C46C}" type="presOf" srcId="{05B8FC0E-E35F-4474-8342-54942EF2D6CD}" destId="{F5E156E0-5721-4DD9-B6D0-FC50A62549B9}" srcOrd="0" destOrd="0" presId="urn:microsoft.com/office/officeart/2008/layout/VerticalCurvedList"/>
    <dgm:cxn modelId="{8BE3E79D-1BE8-45FD-9ACD-D4166954D7E9}" type="presOf" srcId="{65B3C550-4F30-49ED-8DD7-2CE086201724}" destId="{4EB138FF-7103-4388-A340-03F45094499C}" srcOrd="0" destOrd="0" presId="urn:microsoft.com/office/officeart/2008/layout/VerticalCurvedList"/>
    <dgm:cxn modelId="{C0926FA1-4C14-43CC-BD61-7995097EBAF1}" srcId="{14F1D491-EDA4-491B-B6F4-6EBB27C46616}" destId="{65B3C550-4F30-49ED-8DD7-2CE086201724}" srcOrd="2" destOrd="0" parTransId="{13C4C7FB-268D-4249-ADAC-B89F9210691F}" sibTransId="{AD4C05D9-12B0-462D-A370-EA1D6A9FC250}"/>
    <dgm:cxn modelId="{1746EAC0-BC4E-42C4-A23A-D1E1436B4445}" srcId="{14F1D491-EDA4-491B-B6F4-6EBB27C46616}" destId="{05B8FC0E-E35F-4474-8342-54942EF2D6CD}" srcOrd="4" destOrd="0" parTransId="{4718A553-29B0-4A6B-AE37-DD619B2C3AB2}" sibTransId="{D0B212B5-CC37-4860-8516-DF7035A286AC}"/>
    <dgm:cxn modelId="{73FEEED2-C1F1-40BE-8223-A6F395D23808}" srcId="{14F1D491-EDA4-491B-B6F4-6EBB27C46616}" destId="{374B8404-3486-48F5-A1AF-0F4403AA1258}" srcOrd="0" destOrd="0" parTransId="{24C9F298-8797-4B88-B8BD-010F40399C88}" sibTransId="{B599D0C8-5F35-40AF-B4AD-6BF31C0AD13D}"/>
    <dgm:cxn modelId="{60D33CED-B26C-46D5-B588-AE0091686482}" srcId="{14F1D491-EDA4-491B-B6F4-6EBB27C46616}" destId="{890B8BA3-F55F-4521-8902-59DE5B8B63AA}" srcOrd="1" destOrd="0" parTransId="{C0DF893C-D344-4954-B580-E971A8B6C907}" sibTransId="{4ADC6868-44C0-492C-8EF0-51F9B51B10AD}"/>
    <dgm:cxn modelId="{30B8FC75-9FF6-4AB2-AEB4-6EA516C5C8A9}" type="presParOf" srcId="{3A00B52C-8051-4FB4-B7F6-4E41BFC81EA6}" destId="{2C6F655C-6F6E-492E-999F-CA998E823B9D}" srcOrd="0" destOrd="0" presId="urn:microsoft.com/office/officeart/2008/layout/VerticalCurvedList"/>
    <dgm:cxn modelId="{9D91B415-388C-4F75-A48E-FE12274067BC}" type="presParOf" srcId="{2C6F655C-6F6E-492E-999F-CA998E823B9D}" destId="{9F68BA5C-3E8C-43E5-B0F1-45B0F7AE8233}" srcOrd="0" destOrd="0" presId="urn:microsoft.com/office/officeart/2008/layout/VerticalCurvedList"/>
    <dgm:cxn modelId="{7D5985E5-8751-44AF-BCF1-30867AD5194F}" type="presParOf" srcId="{9F68BA5C-3E8C-43E5-B0F1-45B0F7AE8233}" destId="{7C952727-1949-46FF-B013-36D782C9BFBE}" srcOrd="0" destOrd="0" presId="urn:microsoft.com/office/officeart/2008/layout/VerticalCurvedList"/>
    <dgm:cxn modelId="{898E62A2-A555-4D4D-8E81-B2DCE0286C04}" type="presParOf" srcId="{9F68BA5C-3E8C-43E5-B0F1-45B0F7AE8233}" destId="{6159A25C-4075-4C3F-A354-46B733143942}" srcOrd="1" destOrd="0" presId="urn:microsoft.com/office/officeart/2008/layout/VerticalCurvedList"/>
    <dgm:cxn modelId="{B381EBEA-661B-4C83-8881-48FE375F93D7}" type="presParOf" srcId="{9F68BA5C-3E8C-43E5-B0F1-45B0F7AE8233}" destId="{85E93964-9244-4BFF-BDD9-C5B9F5348FE0}" srcOrd="2" destOrd="0" presId="urn:microsoft.com/office/officeart/2008/layout/VerticalCurvedList"/>
    <dgm:cxn modelId="{5B378F34-80C6-411C-9795-BA5BD0AE2D98}" type="presParOf" srcId="{9F68BA5C-3E8C-43E5-B0F1-45B0F7AE8233}" destId="{9E52272F-147F-4872-9BD2-27FE0C2A76D9}" srcOrd="3" destOrd="0" presId="urn:microsoft.com/office/officeart/2008/layout/VerticalCurvedList"/>
    <dgm:cxn modelId="{15BBDC70-18CD-42DD-BF4C-D22C5E23B066}" type="presParOf" srcId="{2C6F655C-6F6E-492E-999F-CA998E823B9D}" destId="{BF100195-74A3-4D56-B886-73860429FEAA}" srcOrd="1" destOrd="0" presId="urn:microsoft.com/office/officeart/2008/layout/VerticalCurvedList"/>
    <dgm:cxn modelId="{5100009B-E2B1-4EF7-8B95-5786F1117BF3}" type="presParOf" srcId="{2C6F655C-6F6E-492E-999F-CA998E823B9D}" destId="{6E246DC3-F550-4082-841C-8579342FFC38}" srcOrd="2" destOrd="0" presId="urn:microsoft.com/office/officeart/2008/layout/VerticalCurvedList"/>
    <dgm:cxn modelId="{B8EF8095-477A-4F3A-9F08-1236B999DB3A}" type="presParOf" srcId="{6E246DC3-F550-4082-841C-8579342FFC38}" destId="{97DCE3E4-45CB-44AA-BF94-121F90E3CDD4}" srcOrd="0" destOrd="0" presId="urn:microsoft.com/office/officeart/2008/layout/VerticalCurvedList"/>
    <dgm:cxn modelId="{C4978CCD-B686-45ED-90B9-5342251F5991}" type="presParOf" srcId="{2C6F655C-6F6E-492E-999F-CA998E823B9D}" destId="{A639A6CF-024F-4AE7-9249-17399B18BF30}" srcOrd="3" destOrd="0" presId="urn:microsoft.com/office/officeart/2008/layout/VerticalCurvedList"/>
    <dgm:cxn modelId="{26EFABFB-6DF1-4FA1-B381-C755458F919F}" type="presParOf" srcId="{2C6F655C-6F6E-492E-999F-CA998E823B9D}" destId="{AD1D51EA-5BE2-4AE4-856F-980A152AC3BC}" srcOrd="4" destOrd="0" presId="urn:microsoft.com/office/officeart/2008/layout/VerticalCurvedList"/>
    <dgm:cxn modelId="{E7D11F8F-9D68-423A-BAAA-EEA63471DFBF}" type="presParOf" srcId="{AD1D51EA-5BE2-4AE4-856F-980A152AC3BC}" destId="{558297AB-950B-447A-96B5-BBD0C93A8C4B}" srcOrd="0" destOrd="0" presId="urn:microsoft.com/office/officeart/2008/layout/VerticalCurvedList"/>
    <dgm:cxn modelId="{DA33DCF2-E105-470E-B0DA-E9D1F3199F79}" type="presParOf" srcId="{2C6F655C-6F6E-492E-999F-CA998E823B9D}" destId="{4EB138FF-7103-4388-A340-03F45094499C}" srcOrd="5" destOrd="0" presId="urn:microsoft.com/office/officeart/2008/layout/VerticalCurvedList"/>
    <dgm:cxn modelId="{015A73F3-0F76-45F5-B9DD-5FCBC83DBCD0}" type="presParOf" srcId="{2C6F655C-6F6E-492E-999F-CA998E823B9D}" destId="{DA0E9248-6875-475C-95AF-C3DCB0CB8844}" srcOrd="6" destOrd="0" presId="urn:microsoft.com/office/officeart/2008/layout/VerticalCurvedList"/>
    <dgm:cxn modelId="{9670AA94-2365-4DF8-BB10-2E205E361960}" type="presParOf" srcId="{DA0E9248-6875-475C-95AF-C3DCB0CB8844}" destId="{0D525C5C-D219-41F4-AB91-8F50E0B85F0B}" srcOrd="0" destOrd="0" presId="urn:microsoft.com/office/officeart/2008/layout/VerticalCurvedList"/>
    <dgm:cxn modelId="{7B9DB4F5-0A69-4C1F-85C3-44282D6EBB78}" type="presParOf" srcId="{2C6F655C-6F6E-492E-999F-CA998E823B9D}" destId="{D529946D-8A55-44B3-B449-A3FBCEA6B914}" srcOrd="7" destOrd="0" presId="urn:microsoft.com/office/officeart/2008/layout/VerticalCurvedList"/>
    <dgm:cxn modelId="{C2441721-5695-4274-B9DA-901355426F7F}" type="presParOf" srcId="{2C6F655C-6F6E-492E-999F-CA998E823B9D}" destId="{76957684-31E5-4CB2-B6CA-6282427610BD}" srcOrd="8" destOrd="0" presId="urn:microsoft.com/office/officeart/2008/layout/VerticalCurvedList"/>
    <dgm:cxn modelId="{5B167B37-8BA9-4E92-B676-FED0A64C8B7D}" type="presParOf" srcId="{76957684-31E5-4CB2-B6CA-6282427610BD}" destId="{E77425AD-31D8-41B8-819B-D5EBAF8A06B2}" srcOrd="0" destOrd="0" presId="urn:microsoft.com/office/officeart/2008/layout/VerticalCurvedList"/>
    <dgm:cxn modelId="{07EC83B3-B720-4565-82B5-725383942A72}" type="presParOf" srcId="{2C6F655C-6F6E-492E-999F-CA998E823B9D}" destId="{F5E156E0-5721-4DD9-B6D0-FC50A62549B9}" srcOrd="9" destOrd="0" presId="urn:microsoft.com/office/officeart/2008/layout/VerticalCurvedList"/>
    <dgm:cxn modelId="{0750472B-5894-492B-BBC3-68A912FB2184}" type="presParOf" srcId="{2C6F655C-6F6E-492E-999F-CA998E823B9D}" destId="{BB769027-1B55-44B6-BCBE-3BE5DB0787AB}" srcOrd="10" destOrd="0" presId="urn:microsoft.com/office/officeart/2008/layout/VerticalCurvedList"/>
    <dgm:cxn modelId="{05C3A0D1-93D0-40D9-9D15-E7883CA28306}" type="presParOf" srcId="{BB769027-1B55-44B6-BCBE-3BE5DB0787AB}" destId="{4145B59C-7CD1-429D-9B4F-2EEC90529A7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F1D491-EDA4-491B-B6F4-6EBB27C466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374B8404-3486-48F5-A1AF-0F4403AA1258}">
      <dgm:prSet phldrT="[Tekst]"/>
      <dgm:spPr/>
      <dgm:t>
        <a:bodyPr/>
        <a:lstStyle/>
        <a:p>
          <a:r>
            <a:rPr lang="da-DK"/>
            <a:t>Konceptualisering og kontekstanalyse</a:t>
          </a:r>
        </a:p>
      </dgm:t>
    </dgm:pt>
    <dgm:pt modelId="{24C9F298-8797-4B88-B8BD-010F40399C88}" type="parTrans" cxnId="{73FEEED2-C1F1-40BE-8223-A6F395D23808}">
      <dgm:prSet/>
      <dgm:spPr/>
      <dgm:t>
        <a:bodyPr/>
        <a:lstStyle/>
        <a:p>
          <a:endParaRPr lang="da-DK"/>
        </a:p>
      </dgm:t>
    </dgm:pt>
    <dgm:pt modelId="{B599D0C8-5F35-40AF-B4AD-6BF31C0AD13D}" type="sibTrans" cxnId="{73FEEED2-C1F1-40BE-8223-A6F395D23808}">
      <dgm:prSet/>
      <dgm:spPr/>
      <dgm:t>
        <a:bodyPr/>
        <a:lstStyle/>
        <a:p>
          <a:endParaRPr lang="da-DK"/>
        </a:p>
      </dgm:t>
    </dgm:pt>
    <dgm:pt modelId="{65B3C550-4F30-49ED-8DD7-2CE086201724}">
      <dgm:prSet/>
      <dgm:spPr/>
      <dgm:t>
        <a:bodyPr/>
        <a:lstStyle/>
        <a:p>
          <a:r>
            <a:rPr lang="da-DK"/>
            <a:t>Interessentanalyse</a:t>
          </a:r>
        </a:p>
      </dgm:t>
    </dgm:pt>
    <dgm:pt modelId="{13C4C7FB-268D-4249-ADAC-B89F9210691F}" type="parTrans" cxnId="{C0926FA1-4C14-43CC-BD61-7995097EBAF1}">
      <dgm:prSet/>
      <dgm:spPr/>
      <dgm:t>
        <a:bodyPr/>
        <a:lstStyle/>
        <a:p>
          <a:endParaRPr lang="da-DK"/>
        </a:p>
      </dgm:t>
    </dgm:pt>
    <dgm:pt modelId="{AD4C05D9-12B0-462D-A370-EA1D6A9FC250}" type="sibTrans" cxnId="{C0926FA1-4C14-43CC-BD61-7995097EBAF1}">
      <dgm:prSet/>
      <dgm:spPr/>
      <dgm:t>
        <a:bodyPr/>
        <a:lstStyle/>
        <a:p>
          <a:endParaRPr lang="da-DK"/>
        </a:p>
      </dgm:t>
    </dgm:pt>
    <dgm:pt modelId="{F17C1D1B-699A-4541-94B9-274C5327B945}">
      <dgm:prSet/>
      <dgm:spPr/>
      <dgm:t>
        <a:bodyPr/>
        <a:lstStyle/>
        <a:p>
          <a:r>
            <a:rPr lang="da-DK"/>
            <a:t>Ressource-/kapacitetsanalyse (af målgruppen/lokalsamfundet)</a:t>
          </a:r>
        </a:p>
      </dgm:t>
    </dgm:pt>
    <dgm:pt modelId="{D13E4B74-9EB7-4217-A894-6701D0BC9619}" type="parTrans" cxnId="{6B255510-EAE1-4161-8850-35BA0B253584}">
      <dgm:prSet/>
      <dgm:spPr/>
      <dgm:t>
        <a:bodyPr/>
        <a:lstStyle/>
        <a:p>
          <a:endParaRPr lang="en-GB"/>
        </a:p>
      </dgm:t>
    </dgm:pt>
    <dgm:pt modelId="{8F6C8D78-BB65-4E4B-878B-8438B199ACEC}" type="sibTrans" cxnId="{6B255510-EAE1-4161-8850-35BA0B253584}">
      <dgm:prSet/>
      <dgm:spPr/>
      <dgm:t>
        <a:bodyPr/>
        <a:lstStyle/>
        <a:p>
          <a:endParaRPr lang="en-GB"/>
        </a:p>
      </dgm:t>
    </dgm:pt>
    <dgm:pt modelId="{890B8BA3-F55F-4521-8902-59DE5B8B63AA}">
      <dgm:prSet phldrT="[Tekst]"/>
      <dgm:spPr/>
      <dgm:t>
        <a:bodyPr/>
        <a:lstStyle/>
        <a:p>
          <a:r>
            <a:rPr lang="da-DK"/>
            <a:t>Problemanalyse </a:t>
          </a:r>
        </a:p>
      </dgm:t>
    </dgm:pt>
    <dgm:pt modelId="{C0DF893C-D344-4954-B580-E971A8B6C907}" type="parTrans" cxnId="{60D33CED-B26C-46D5-B588-AE0091686482}">
      <dgm:prSet/>
      <dgm:spPr/>
      <dgm:t>
        <a:bodyPr/>
        <a:lstStyle/>
        <a:p>
          <a:endParaRPr lang="en-GB"/>
        </a:p>
      </dgm:t>
    </dgm:pt>
    <dgm:pt modelId="{4ADC6868-44C0-492C-8EF0-51F9B51B10AD}" type="sibTrans" cxnId="{60D33CED-B26C-46D5-B588-AE0091686482}">
      <dgm:prSet/>
      <dgm:spPr/>
      <dgm:t>
        <a:bodyPr/>
        <a:lstStyle/>
        <a:p>
          <a:endParaRPr lang="en-GB"/>
        </a:p>
      </dgm:t>
    </dgm:pt>
    <dgm:pt modelId="{05B8FC0E-E35F-4474-8342-54942EF2D6CD}">
      <dgm:prSet/>
      <dgm:spPr/>
      <dgm:t>
        <a:bodyPr/>
        <a:lstStyle/>
        <a:p>
          <a:r>
            <a:rPr lang="da-DK"/>
            <a:t>Træffe et valg om projektet og målgruppen</a:t>
          </a:r>
        </a:p>
      </dgm:t>
    </dgm:pt>
    <dgm:pt modelId="{4718A553-29B0-4A6B-AE37-DD619B2C3AB2}" type="parTrans" cxnId="{1746EAC0-BC4E-42C4-A23A-D1E1436B4445}">
      <dgm:prSet/>
      <dgm:spPr/>
      <dgm:t>
        <a:bodyPr/>
        <a:lstStyle/>
        <a:p>
          <a:endParaRPr lang="en-GB"/>
        </a:p>
      </dgm:t>
    </dgm:pt>
    <dgm:pt modelId="{D0B212B5-CC37-4860-8516-DF7035A286AC}" type="sibTrans" cxnId="{1746EAC0-BC4E-42C4-A23A-D1E1436B4445}">
      <dgm:prSet/>
      <dgm:spPr/>
      <dgm:t>
        <a:bodyPr/>
        <a:lstStyle/>
        <a:p>
          <a:endParaRPr lang="en-GB"/>
        </a:p>
      </dgm:t>
    </dgm:pt>
    <dgm:pt modelId="{3A00B52C-8051-4FB4-B7F6-4E41BFC81EA6}" type="pres">
      <dgm:prSet presAssocID="{14F1D491-EDA4-491B-B6F4-6EBB27C46616}" presName="Name0" presStyleCnt="0">
        <dgm:presLayoutVars>
          <dgm:chMax val="7"/>
          <dgm:chPref val="7"/>
          <dgm:dir/>
        </dgm:presLayoutVars>
      </dgm:prSet>
      <dgm:spPr/>
    </dgm:pt>
    <dgm:pt modelId="{2C6F655C-6F6E-492E-999F-CA998E823B9D}" type="pres">
      <dgm:prSet presAssocID="{14F1D491-EDA4-491B-B6F4-6EBB27C46616}" presName="Name1" presStyleCnt="0"/>
      <dgm:spPr/>
    </dgm:pt>
    <dgm:pt modelId="{9F68BA5C-3E8C-43E5-B0F1-45B0F7AE8233}" type="pres">
      <dgm:prSet presAssocID="{14F1D491-EDA4-491B-B6F4-6EBB27C46616}" presName="cycle" presStyleCnt="0"/>
      <dgm:spPr/>
    </dgm:pt>
    <dgm:pt modelId="{7C952727-1949-46FF-B013-36D782C9BFBE}" type="pres">
      <dgm:prSet presAssocID="{14F1D491-EDA4-491B-B6F4-6EBB27C46616}" presName="srcNode" presStyleLbl="node1" presStyleIdx="0" presStyleCnt="5"/>
      <dgm:spPr/>
    </dgm:pt>
    <dgm:pt modelId="{6159A25C-4075-4C3F-A354-46B733143942}" type="pres">
      <dgm:prSet presAssocID="{14F1D491-EDA4-491B-B6F4-6EBB27C46616}" presName="conn" presStyleLbl="parChTrans1D2" presStyleIdx="0" presStyleCnt="1"/>
      <dgm:spPr/>
    </dgm:pt>
    <dgm:pt modelId="{85E93964-9244-4BFF-BDD9-C5B9F5348FE0}" type="pres">
      <dgm:prSet presAssocID="{14F1D491-EDA4-491B-B6F4-6EBB27C46616}" presName="extraNode" presStyleLbl="node1" presStyleIdx="0" presStyleCnt="5"/>
      <dgm:spPr/>
    </dgm:pt>
    <dgm:pt modelId="{9E52272F-147F-4872-9BD2-27FE0C2A76D9}" type="pres">
      <dgm:prSet presAssocID="{14F1D491-EDA4-491B-B6F4-6EBB27C46616}" presName="dstNode" presStyleLbl="node1" presStyleIdx="0" presStyleCnt="5"/>
      <dgm:spPr/>
    </dgm:pt>
    <dgm:pt modelId="{BF100195-74A3-4D56-B886-73860429FEAA}" type="pres">
      <dgm:prSet presAssocID="{374B8404-3486-48F5-A1AF-0F4403AA1258}" presName="text_1" presStyleLbl="node1" presStyleIdx="0" presStyleCnt="5">
        <dgm:presLayoutVars>
          <dgm:bulletEnabled val="1"/>
        </dgm:presLayoutVars>
      </dgm:prSet>
      <dgm:spPr/>
    </dgm:pt>
    <dgm:pt modelId="{6E246DC3-F550-4082-841C-8579342FFC38}" type="pres">
      <dgm:prSet presAssocID="{374B8404-3486-48F5-A1AF-0F4403AA1258}" presName="accent_1" presStyleCnt="0"/>
      <dgm:spPr/>
    </dgm:pt>
    <dgm:pt modelId="{97DCE3E4-45CB-44AA-BF94-121F90E3CDD4}" type="pres">
      <dgm:prSet presAssocID="{374B8404-3486-48F5-A1AF-0F4403AA1258}" presName="accentRepeatNode" presStyleLbl="solidFgAcc1" presStyleIdx="0" presStyleCnt="5"/>
      <dgm:spPr/>
    </dgm:pt>
    <dgm:pt modelId="{A639A6CF-024F-4AE7-9249-17399B18BF30}" type="pres">
      <dgm:prSet presAssocID="{890B8BA3-F55F-4521-8902-59DE5B8B63AA}" presName="text_2" presStyleLbl="node1" presStyleIdx="1" presStyleCnt="5" custLinFactNeighborX="488">
        <dgm:presLayoutVars>
          <dgm:bulletEnabled val="1"/>
        </dgm:presLayoutVars>
      </dgm:prSet>
      <dgm:spPr/>
    </dgm:pt>
    <dgm:pt modelId="{AD1D51EA-5BE2-4AE4-856F-980A152AC3BC}" type="pres">
      <dgm:prSet presAssocID="{890B8BA3-F55F-4521-8902-59DE5B8B63AA}" presName="accent_2" presStyleCnt="0"/>
      <dgm:spPr/>
    </dgm:pt>
    <dgm:pt modelId="{558297AB-950B-447A-96B5-BBD0C93A8C4B}" type="pres">
      <dgm:prSet presAssocID="{890B8BA3-F55F-4521-8902-59DE5B8B63AA}" presName="accentRepeatNode" presStyleLbl="solidFgAcc1" presStyleIdx="1" presStyleCnt="5"/>
      <dgm:spPr/>
    </dgm:pt>
    <dgm:pt modelId="{4EB138FF-7103-4388-A340-03F45094499C}" type="pres">
      <dgm:prSet presAssocID="{65B3C550-4F30-49ED-8DD7-2CE086201724}" presName="text_3" presStyleLbl="node1" presStyleIdx="2" presStyleCnt="5">
        <dgm:presLayoutVars>
          <dgm:bulletEnabled val="1"/>
        </dgm:presLayoutVars>
      </dgm:prSet>
      <dgm:spPr/>
    </dgm:pt>
    <dgm:pt modelId="{DA0E9248-6875-475C-95AF-C3DCB0CB8844}" type="pres">
      <dgm:prSet presAssocID="{65B3C550-4F30-49ED-8DD7-2CE086201724}" presName="accent_3" presStyleCnt="0"/>
      <dgm:spPr/>
    </dgm:pt>
    <dgm:pt modelId="{0D525C5C-D219-41F4-AB91-8F50E0B85F0B}" type="pres">
      <dgm:prSet presAssocID="{65B3C550-4F30-49ED-8DD7-2CE086201724}" presName="accentRepeatNode" presStyleLbl="solidFgAcc1" presStyleIdx="2" presStyleCnt="5"/>
      <dgm:spPr/>
    </dgm:pt>
    <dgm:pt modelId="{D529946D-8A55-44B3-B449-A3FBCEA6B914}" type="pres">
      <dgm:prSet presAssocID="{F17C1D1B-699A-4541-94B9-274C5327B945}" presName="text_4" presStyleLbl="node1" presStyleIdx="3" presStyleCnt="5">
        <dgm:presLayoutVars>
          <dgm:bulletEnabled val="1"/>
        </dgm:presLayoutVars>
      </dgm:prSet>
      <dgm:spPr/>
    </dgm:pt>
    <dgm:pt modelId="{76957684-31E5-4CB2-B6CA-6282427610BD}" type="pres">
      <dgm:prSet presAssocID="{F17C1D1B-699A-4541-94B9-274C5327B945}" presName="accent_4" presStyleCnt="0"/>
      <dgm:spPr/>
    </dgm:pt>
    <dgm:pt modelId="{E77425AD-31D8-41B8-819B-D5EBAF8A06B2}" type="pres">
      <dgm:prSet presAssocID="{F17C1D1B-699A-4541-94B9-274C5327B945}" presName="accentRepeatNode" presStyleLbl="solidFgAcc1" presStyleIdx="3" presStyleCnt="5"/>
      <dgm:spPr/>
    </dgm:pt>
    <dgm:pt modelId="{F5E156E0-5721-4DD9-B6D0-FC50A62549B9}" type="pres">
      <dgm:prSet presAssocID="{05B8FC0E-E35F-4474-8342-54942EF2D6CD}" presName="text_5" presStyleLbl="node1" presStyleIdx="4" presStyleCnt="5">
        <dgm:presLayoutVars>
          <dgm:bulletEnabled val="1"/>
        </dgm:presLayoutVars>
      </dgm:prSet>
      <dgm:spPr/>
    </dgm:pt>
    <dgm:pt modelId="{BB769027-1B55-44B6-BCBE-3BE5DB0787AB}" type="pres">
      <dgm:prSet presAssocID="{05B8FC0E-E35F-4474-8342-54942EF2D6CD}" presName="accent_5" presStyleCnt="0"/>
      <dgm:spPr/>
    </dgm:pt>
    <dgm:pt modelId="{4145B59C-7CD1-429D-9B4F-2EEC90529A76}" type="pres">
      <dgm:prSet presAssocID="{05B8FC0E-E35F-4474-8342-54942EF2D6CD}" presName="accentRepeatNode" presStyleLbl="solidFgAcc1" presStyleIdx="4" presStyleCnt="5"/>
      <dgm:spPr/>
    </dgm:pt>
  </dgm:ptLst>
  <dgm:cxnLst>
    <dgm:cxn modelId="{6B255510-EAE1-4161-8850-35BA0B253584}" srcId="{14F1D491-EDA4-491B-B6F4-6EBB27C46616}" destId="{F17C1D1B-699A-4541-94B9-274C5327B945}" srcOrd="3" destOrd="0" parTransId="{D13E4B74-9EB7-4217-A894-6701D0BC9619}" sibTransId="{8F6C8D78-BB65-4E4B-878B-8438B199ACEC}"/>
    <dgm:cxn modelId="{C398191A-2158-488F-8F9A-E554F656A182}" type="presOf" srcId="{B599D0C8-5F35-40AF-B4AD-6BF31C0AD13D}" destId="{6159A25C-4075-4C3F-A354-46B733143942}" srcOrd="0" destOrd="0" presId="urn:microsoft.com/office/officeart/2008/layout/VerticalCurvedList"/>
    <dgm:cxn modelId="{73FB521D-4DE1-446F-BBF1-F80ECE1DC464}" type="presOf" srcId="{374B8404-3486-48F5-A1AF-0F4403AA1258}" destId="{BF100195-74A3-4D56-B886-73860429FEAA}" srcOrd="0" destOrd="0" presId="urn:microsoft.com/office/officeart/2008/layout/VerticalCurvedList"/>
    <dgm:cxn modelId="{F6C99162-F6CB-47ED-9592-03291B64E637}" type="presOf" srcId="{F17C1D1B-699A-4541-94B9-274C5327B945}" destId="{D529946D-8A55-44B3-B449-A3FBCEA6B914}" srcOrd="0" destOrd="0" presId="urn:microsoft.com/office/officeart/2008/layout/VerticalCurvedList"/>
    <dgm:cxn modelId="{7501A447-08BF-49F2-92AB-EE0A6C446299}" type="presOf" srcId="{890B8BA3-F55F-4521-8902-59DE5B8B63AA}" destId="{A639A6CF-024F-4AE7-9249-17399B18BF30}" srcOrd="0" destOrd="0" presId="urn:microsoft.com/office/officeart/2008/layout/VerticalCurvedList"/>
    <dgm:cxn modelId="{F3F8A06D-0CFE-455D-89B9-9736E8348342}" type="presOf" srcId="{14F1D491-EDA4-491B-B6F4-6EBB27C46616}" destId="{3A00B52C-8051-4FB4-B7F6-4E41BFC81EA6}" srcOrd="0" destOrd="0" presId="urn:microsoft.com/office/officeart/2008/layout/VerticalCurvedList"/>
    <dgm:cxn modelId="{36A0A053-9B16-4E73-806C-6B34FF83C46C}" type="presOf" srcId="{05B8FC0E-E35F-4474-8342-54942EF2D6CD}" destId="{F5E156E0-5721-4DD9-B6D0-FC50A62549B9}" srcOrd="0" destOrd="0" presId="urn:microsoft.com/office/officeart/2008/layout/VerticalCurvedList"/>
    <dgm:cxn modelId="{8BE3E79D-1BE8-45FD-9ACD-D4166954D7E9}" type="presOf" srcId="{65B3C550-4F30-49ED-8DD7-2CE086201724}" destId="{4EB138FF-7103-4388-A340-03F45094499C}" srcOrd="0" destOrd="0" presId="urn:microsoft.com/office/officeart/2008/layout/VerticalCurvedList"/>
    <dgm:cxn modelId="{C0926FA1-4C14-43CC-BD61-7995097EBAF1}" srcId="{14F1D491-EDA4-491B-B6F4-6EBB27C46616}" destId="{65B3C550-4F30-49ED-8DD7-2CE086201724}" srcOrd="2" destOrd="0" parTransId="{13C4C7FB-268D-4249-ADAC-B89F9210691F}" sibTransId="{AD4C05D9-12B0-462D-A370-EA1D6A9FC250}"/>
    <dgm:cxn modelId="{1746EAC0-BC4E-42C4-A23A-D1E1436B4445}" srcId="{14F1D491-EDA4-491B-B6F4-6EBB27C46616}" destId="{05B8FC0E-E35F-4474-8342-54942EF2D6CD}" srcOrd="4" destOrd="0" parTransId="{4718A553-29B0-4A6B-AE37-DD619B2C3AB2}" sibTransId="{D0B212B5-CC37-4860-8516-DF7035A286AC}"/>
    <dgm:cxn modelId="{73FEEED2-C1F1-40BE-8223-A6F395D23808}" srcId="{14F1D491-EDA4-491B-B6F4-6EBB27C46616}" destId="{374B8404-3486-48F5-A1AF-0F4403AA1258}" srcOrd="0" destOrd="0" parTransId="{24C9F298-8797-4B88-B8BD-010F40399C88}" sibTransId="{B599D0C8-5F35-40AF-B4AD-6BF31C0AD13D}"/>
    <dgm:cxn modelId="{60D33CED-B26C-46D5-B588-AE0091686482}" srcId="{14F1D491-EDA4-491B-B6F4-6EBB27C46616}" destId="{890B8BA3-F55F-4521-8902-59DE5B8B63AA}" srcOrd="1" destOrd="0" parTransId="{C0DF893C-D344-4954-B580-E971A8B6C907}" sibTransId="{4ADC6868-44C0-492C-8EF0-51F9B51B10AD}"/>
    <dgm:cxn modelId="{30B8FC75-9FF6-4AB2-AEB4-6EA516C5C8A9}" type="presParOf" srcId="{3A00B52C-8051-4FB4-B7F6-4E41BFC81EA6}" destId="{2C6F655C-6F6E-492E-999F-CA998E823B9D}" srcOrd="0" destOrd="0" presId="urn:microsoft.com/office/officeart/2008/layout/VerticalCurvedList"/>
    <dgm:cxn modelId="{9D91B415-388C-4F75-A48E-FE12274067BC}" type="presParOf" srcId="{2C6F655C-6F6E-492E-999F-CA998E823B9D}" destId="{9F68BA5C-3E8C-43E5-B0F1-45B0F7AE8233}" srcOrd="0" destOrd="0" presId="urn:microsoft.com/office/officeart/2008/layout/VerticalCurvedList"/>
    <dgm:cxn modelId="{7D5985E5-8751-44AF-BCF1-30867AD5194F}" type="presParOf" srcId="{9F68BA5C-3E8C-43E5-B0F1-45B0F7AE8233}" destId="{7C952727-1949-46FF-B013-36D782C9BFBE}" srcOrd="0" destOrd="0" presId="urn:microsoft.com/office/officeart/2008/layout/VerticalCurvedList"/>
    <dgm:cxn modelId="{898E62A2-A555-4D4D-8E81-B2DCE0286C04}" type="presParOf" srcId="{9F68BA5C-3E8C-43E5-B0F1-45B0F7AE8233}" destId="{6159A25C-4075-4C3F-A354-46B733143942}" srcOrd="1" destOrd="0" presId="urn:microsoft.com/office/officeart/2008/layout/VerticalCurvedList"/>
    <dgm:cxn modelId="{B381EBEA-661B-4C83-8881-48FE375F93D7}" type="presParOf" srcId="{9F68BA5C-3E8C-43E5-B0F1-45B0F7AE8233}" destId="{85E93964-9244-4BFF-BDD9-C5B9F5348FE0}" srcOrd="2" destOrd="0" presId="urn:microsoft.com/office/officeart/2008/layout/VerticalCurvedList"/>
    <dgm:cxn modelId="{5B378F34-80C6-411C-9795-BA5BD0AE2D98}" type="presParOf" srcId="{9F68BA5C-3E8C-43E5-B0F1-45B0F7AE8233}" destId="{9E52272F-147F-4872-9BD2-27FE0C2A76D9}" srcOrd="3" destOrd="0" presId="urn:microsoft.com/office/officeart/2008/layout/VerticalCurvedList"/>
    <dgm:cxn modelId="{15BBDC70-18CD-42DD-BF4C-D22C5E23B066}" type="presParOf" srcId="{2C6F655C-6F6E-492E-999F-CA998E823B9D}" destId="{BF100195-74A3-4D56-B886-73860429FEAA}" srcOrd="1" destOrd="0" presId="urn:microsoft.com/office/officeart/2008/layout/VerticalCurvedList"/>
    <dgm:cxn modelId="{5100009B-E2B1-4EF7-8B95-5786F1117BF3}" type="presParOf" srcId="{2C6F655C-6F6E-492E-999F-CA998E823B9D}" destId="{6E246DC3-F550-4082-841C-8579342FFC38}" srcOrd="2" destOrd="0" presId="urn:microsoft.com/office/officeart/2008/layout/VerticalCurvedList"/>
    <dgm:cxn modelId="{B8EF8095-477A-4F3A-9F08-1236B999DB3A}" type="presParOf" srcId="{6E246DC3-F550-4082-841C-8579342FFC38}" destId="{97DCE3E4-45CB-44AA-BF94-121F90E3CDD4}" srcOrd="0" destOrd="0" presId="urn:microsoft.com/office/officeart/2008/layout/VerticalCurvedList"/>
    <dgm:cxn modelId="{C4978CCD-B686-45ED-90B9-5342251F5991}" type="presParOf" srcId="{2C6F655C-6F6E-492E-999F-CA998E823B9D}" destId="{A639A6CF-024F-4AE7-9249-17399B18BF30}" srcOrd="3" destOrd="0" presId="urn:microsoft.com/office/officeart/2008/layout/VerticalCurvedList"/>
    <dgm:cxn modelId="{26EFABFB-6DF1-4FA1-B381-C755458F919F}" type="presParOf" srcId="{2C6F655C-6F6E-492E-999F-CA998E823B9D}" destId="{AD1D51EA-5BE2-4AE4-856F-980A152AC3BC}" srcOrd="4" destOrd="0" presId="urn:microsoft.com/office/officeart/2008/layout/VerticalCurvedList"/>
    <dgm:cxn modelId="{E7D11F8F-9D68-423A-BAAA-EEA63471DFBF}" type="presParOf" srcId="{AD1D51EA-5BE2-4AE4-856F-980A152AC3BC}" destId="{558297AB-950B-447A-96B5-BBD0C93A8C4B}" srcOrd="0" destOrd="0" presId="urn:microsoft.com/office/officeart/2008/layout/VerticalCurvedList"/>
    <dgm:cxn modelId="{DA33DCF2-E105-470E-B0DA-E9D1F3199F79}" type="presParOf" srcId="{2C6F655C-6F6E-492E-999F-CA998E823B9D}" destId="{4EB138FF-7103-4388-A340-03F45094499C}" srcOrd="5" destOrd="0" presId="urn:microsoft.com/office/officeart/2008/layout/VerticalCurvedList"/>
    <dgm:cxn modelId="{015A73F3-0F76-45F5-B9DD-5FCBC83DBCD0}" type="presParOf" srcId="{2C6F655C-6F6E-492E-999F-CA998E823B9D}" destId="{DA0E9248-6875-475C-95AF-C3DCB0CB8844}" srcOrd="6" destOrd="0" presId="urn:microsoft.com/office/officeart/2008/layout/VerticalCurvedList"/>
    <dgm:cxn modelId="{9670AA94-2365-4DF8-BB10-2E205E361960}" type="presParOf" srcId="{DA0E9248-6875-475C-95AF-C3DCB0CB8844}" destId="{0D525C5C-D219-41F4-AB91-8F50E0B85F0B}" srcOrd="0" destOrd="0" presId="urn:microsoft.com/office/officeart/2008/layout/VerticalCurvedList"/>
    <dgm:cxn modelId="{7B9DB4F5-0A69-4C1F-85C3-44282D6EBB78}" type="presParOf" srcId="{2C6F655C-6F6E-492E-999F-CA998E823B9D}" destId="{D529946D-8A55-44B3-B449-A3FBCEA6B914}" srcOrd="7" destOrd="0" presId="urn:microsoft.com/office/officeart/2008/layout/VerticalCurvedList"/>
    <dgm:cxn modelId="{C2441721-5695-4274-B9DA-901355426F7F}" type="presParOf" srcId="{2C6F655C-6F6E-492E-999F-CA998E823B9D}" destId="{76957684-31E5-4CB2-B6CA-6282427610BD}" srcOrd="8" destOrd="0" presId="urn:microsoft.com/office/officeart/2008/layout/VerticalCurvedList"/>
    <dgm:cxn modelId="{5B167B37-8BA9-4E92-B676-FED0A64C8B7D}" type="presParOf" srcId="{76957684-31E5-4CB2-B6CA-6282427610BD}" destId="{E77425AD-31D8-41B8-819B-D5EBAF8A06B2}" srcOrd="0" destOrd="0" presId="urn:microsoft.com/office/officeart/2008/layout/VerticalCurvedList"/>
    <dgm:cxn modelId="{07EC83B3-B720-4565-82B5-725383942A72}" type="presParOf" srcId="{2C6F655C-6F6E-492E-999F-CA998E823B9D}" destId="{F5E156E0-5721-4DD9-B6D0-FC50A62549B9}" srcOrd="9" destOrd="0" presId="urn:microsoft.com/office/officeart/2008/layout/VerticalCurvedList"/>
    <dgm:cxn modelId="{0750472B-5894-492B-BBC3-68A912FB2184}" type="presParOf" srcId="{2C6F655C-6F6E-492E-999F-CA998E823B9D}" destId="{BB769027-1B55-44B6-BCBE-3BE5DB0787AB}" srcOrd="10" destOrd="0" presId="urn:microsoft.com/office/officeart/2008/layout/VerticalCurvedList"/>
    <dgm:cxn modelId="{05C3A0D1-93D0-40D9-9D15-E7883CA28306}" type="presParOf" srcId="{BB769027-1B55-44B6-BCBE-3BE5DB0787AB}" destId="{4145B59C-7CD1-429D-9B4F-2EEC90529A7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F1D491-EDA4-491B-B6F4-6EBB27C466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374B8404-3486-48F5-A1AF-0F4403AA1258}">
      <dgm:prSet phldrT="[Tekst]"/>
      <dgm:spPr/>
      <dgm:t>
        <a:bodyPr/>
        <a:lstStyle/>
        <a:p>
          <a:r>
            <a:rPr lang="da-DK"/>
            <a:t>Konceptualisering og kontekstanalyse</a:t>
          </a:r>
        </a:p>
      </dgm:t>
    </dgm:pt>
    <dgm:pt modelId="{24C9F298-8797-4B88-B8BD-010F40399C88}" type="parTrans" cxnId="{73FEEED2-C1F1-40BE-8223-A6F395D23808}">
      <dgm:prSet/>
      <dgm:spPr/>
      <dgm:t>
        <a:bodyPr/>
        <a:lstStyle/>
        <a:p>
          <a:endParaRPr lang="da-DK"/>
        </a:p>
      </dgm:t>
    </dgm:pt>
    <dgm:pt modelId="{B599D0C8-5F35-40AF-B4AD-6BF31C0AD13D}" type="sibTrans" cxnId="{73FEEED2-C1F1-40BE-8223-A6F395D23808}">
      <dgm:prSet/>
      <dgm:spPr/>
      <dgm:t>
        <a:bodyPr/>
        <a:lstStyle/>
        <a:p>
          <a:endParaRPr lang="da-DK"/>
        </a:p>
      </dgm:t>
    </dgm:pt>
    <dgm:pt modelId="{65B3C550-4F30-49ED-8DD7-2CE086201724}">
      <dgm:prSet/>
      <dgm:spPr/>
      <dgm:t>
        <a:bodyPr/>
        <a:lstStyle/>
        <a:p>
          <a:r>
            <a:rPr lang="da-DK"/>
            <a:t>Interessentanalyse</a:t>
          </a:r>
        </a:p>
      </dgm:t>
    </dgm:pt>
    <dgm:pt modelId="{13C4C7FB-268D-4249-ADAC-B89F9210691F}" type="parTrans" cxnId="{C0926FA1-4C14-43CC-BD61-7995097EBAF1}">
      <dgm:prSet/>
      <dgm:spPr/>
      <dgm:t>
        <a:bodyPr/>
        <a:lstStyle/>
        <a:p>
          <a:endParaRPr lang="da-DK"/>
        </a:p>
      </dgm:t>
    </dgm:pt>
    <dgm:pt modelId="{AD4C05D9-12B0-462D-A370-EA1D6A9FC250}" type="sibTrans" cxnId="{C0926FA1-4C14-43CC-BD61-7995097EBAF1}">
      <dgm:prSet/>
      <dgm:spPr/>
      <dgm:t>
        <a:bodyPr/>
        <a:lstStyle/>
        <a:p>
          <a:endParaRPr lang="da-DK"/>
        </a:p>
      </dgm:t>
    </dgm:pt>
    <dgm:pt modelId="{F17C1D1B-699A-4541-94B9-274C5327B945}">
      <dgm:prSet/>
      <dgm:spPr/>
      <dgm:t>
        <a:bodyPr/>
        <a:lstStyle/>
        <a:p>
          <a:r>
            <a:rPr lang="da-DK"/>
            <a:t>Ressource-/kapacitetsanalyse (af målgruppen/lokalsamfundet)</a:t>
          </a:r>
        </a:p>
      </dgm:t>
    </dgm:pt>
    <dgm:pt modelId="{D13E4B74-9EB7-4217-A894-6701D0BC9619}" type="parTrans" cxnId="{6B255510-EAE1-4161-8850-35BA0B253584}">
      <dgm:prSet/>
      <dgm:spPr/>
      <dgm:t>
        <a:bodyPr/>
        <a:lstStyle/>
        <a:p>
          <a:endParaRPr lang="en-GB"/>
        </a:p>
      </dgm:t>
    </dgm:pt>
    <dgm:pt modelId="{8F6C8D78-BB65-4E4B-878B-8438B199ACEC}" type="sibTrans" cxnId="{6B255510-EAE1-4161-8850-35BA0B253584}">
      <dgm:prSet/>
      <dgm:spPr/>
      <dgm:t>
        <a:bodyPr/>
        <a:lstStyle/>
        <a:p>
          <a:endParaRPr lang="en-GB"/>
        </a:p>
      </dgm:t>
    </dgm:pt>
    <dgm:pt modelId="{890B8BA3-F55F-4521-8902-59DE5B8B63AA}">
      <dgm:prSet phldrT="[Tekst]"/>
      <dgm:spPr/>
      <dgm:t>
        <a:bodyPr/>
        <a:lstStyle/>
        <a:p>
          <a:r>
            <a:rPr lang="da-DK"/>
            <a:t>Problemanalyse </a:t>
          </a:r>
        </a:p>
      </dgm:t>
    </dgm:pt>
    <dgm:pt modelId="{C0DF893C-D344-4954-B580-E971A8B6C907}" type="parTrans" cxnId="{60D33CED-B26C-46D5-B588-AE0091686482}">
      <dgm:prSet/>
      <dgm:spPr/>
      <dgm:t>
        <a:bodyPr/>
        <a:lstStyle/>
        <a:p>
          <a:endParaRPr lang="en-GB"/>
        </a:p>
      </dgm:t>
    </dgm:pt>
    <dgm:pt modelId="{4ADC6868-44C0-492C-8EF0-51F9B51B10AD}" type="sibTrans" cxnId="{60D33CED-B26C-46D5-B588-AE0091686482}">
      <dgm:prSet/>
      <dgm:spPr/>
      <dgm:t>
        <a:bodyPr/>
        <a:lstStyle/>
        <a:p>
          <a:endParaRPr lang="en-GB"/>
        </a:p>
      </dgm:t>
    </dgm:pt>
    <dgm:pt modelId="{05B8FC0E-E35F-4474-8342-54942EF2D6CD}">
      <dgm:prSet/>
      <dgm:spPr/>
      <dgm:t>
        <a:bodyPr/>
        <a:lstStyle/>
        <a:p>
          <a:r>
            <a:rPr lang="da-DK"/>
            <a:t>Træffe et valg om projektet og målgruppen</a:t>
          </a:r>
        </a:p>
      </dgm:t>
    </dgm:pt>
    <dgm:pt modelId="{4718A553-29B0-4A6B-AE37-DD619B2C3AB2}" type="parTrans" cxnId="{1746EAC0-BC4E-42C4-A23A-D1E1436B4445}">
      <dgm:prSet/>
      <dgm:spPr/>
      <dgm:t>
        <a:bodyPr/>
        <a:lstStyle/>
        <a:p>
          <a:endParaRPr lang="en-GB"/>
        </a:p>
      </dgm:t>
    </dgm:pt>
    <dgm:pt modelId="{D0B212B5-CC37-4860-8516-DF7035A286AC}" type="sibTrans" cxnId="{1746EAC0-BC4E-42C4-A23A-D1E1436B4445}">
      <dgm:prSet/>
      <dgm:spPr/>
      <dgm:t>
        <a:bodyPr/>
        <a:lstStyle/>
        <a:p>
          <a:endParaRPr lang="en-GB"/>
        </a:p>
      </dgm:t>
    </dgm:pt>
    <dgm:pt modelId="{3A00B52C-8051-4FB4-B7F6-4E41BFC81EA6}" type="pres">
      <dgm:prSet presAssocID="{14F1D491-EDA4-491B-B6F4-6EBB27C46616}" presName="Name0" presStyleCnt="0">
        <dgm:presLayoutVars>
          <dgm:chMax val="7"/>
          <dgm:chPref val="7"/>
          <dgm:dir/>
        </dgm:presLayoutVars>
      </dgm:prSet>
      <dgm:spPr/>
    </dgm:pt>
    <dgm:pt modelId="{2C6F655C-6F6E-492E-999F-CA998E823B9D}" type="pres">
      <dgm:prSet presAssocID="{14F1D491-EDA4-491B-B6F4-6EBB27C46616}" presName="Name1" presStyleCnt="0"/>
      <dgm:spPr/>
    </dgm:pt>
    <dgm:pt modelId="{9F68BA5C-3E8C-43E5-B0F1-45B0F7AE8233}" type="pres">
      <dgm:prSet presAssocID="{14F1D491-EDA4-491B-B6F4-6EBB27C46616}" presName="cycle" presStyleCnt="0"/>
      <dgm:spPr/>
    </dgm:pt>
    <dgm:pt modelId="{7C952727-1949-46FF-B013-36D782C9BFBE}" type="pres">
      <dgm:prSet presAssocID="{14F1D491-EDA4-491B-B6F4-6EBB27C46616}" presName="srcNode" presStyleLbl="node1" presStyleIdx="0" presStyleCnt="5"/>
      <dgm:spPr/>
    </dgm:pt>
    <dgm:pt modelId="{6159A25C-4075-4C3F-A354-46B733143942}" type="pres">
      <dgm:prSet presAssocID="{14F1D491-EDA4-491B-B6F4-6EBB27C46616}" presName="conn" presStyleLbl="parChTrans1D2" presStyleIdx="0" presStyleCnt="1"/>
      <dgm:spPr/>
    </dgm:pt>
    <dgm:pt modelId="{85E93964-9244-4BFF-BDD9-C5B9F5348FE0}" type="pres">
      <dgm:prSet presAssocID="{14F1D491-EDA4-491B-B6F4-6EBB27C46616}" presName="extraNode" presStyleLbl="node1" presStyleIdx="0" presStyleCnt="5"/>
      <dgm:spPr/>
    </dgm:pt>
    <dgm:pt modelId="{9E52272F-147F-4872-9BD2-27FE0C2A76D9}" type="pres">
      <dgm:prSet presAssocID="{14F1D491-EDA4-491B-B6F4-6EBB27C46616}" presName="dstNode" presStyleLbl="node1" presStyleIdx="0" presStyleCnt="5"/>
      <dgm:spPr/>
    </dgm:pt>
    <dgm:pt modelId="{BF100195-74A3-4D56-B886-73860429FEAA}" type="pres">
      <dgm:prSet presAssocID="{374B8404-3486-48F5-A1AF-0F4403AA1258}" presName="text_1" presStyleLbl="node1" presStyleIdx="0" presStyleCnt="5">
        <dgm:presLayoutVars>
          <dgm:bulletEnabled val="1"/>
        </dgm:presLayoutVars>
      </dgm:prSet>
      <dgm:spPr/>
    </dgm:pt>
    <dgm:pt modelId="{6E246DC3-F550-4082-841C-8579342FFC38}" type="pres">
      <dgm:prSet presAssocID="{374B8404-3486-48F5-A1AF-0F4403AA1258}" presName="accent_1" presStyleCnt="0"/>
      <dgm:spPr/>
    </dgm:pt>
    <dgm:pt modelId="{97DCE3E4-45CB-44AA-BF94-121F90E3CDD4}" type="pres">
      <dgm:prSet presAssocID="{374B8404-3486-48F5-A1AF-0F4403AA1258}" presName="accentRepeatNode" presStyleLbl="solidFgAcc1" presStyleIdx="0" presStyleCnt="5"/>
      <dgm:spPr/>
    </dgm:pt>
    <dgm:pt modelId="{A639A6CF-024F-4AE7-9249-17399B18BF30}" type="pres">
      <dgm:prSet presAssocID="{890B8BA3-F55F-4521-8902-59DE5B8B63AA}" presName="text_2" presStyleLbl="node1" presStyleIdx="1" presStyleCnt="5" custLinFactNeighborX="488">
        <dgm:presLayoutVars>
          <dgm:bulletEnabled val="1"/>
        </dgm:presLayoutVars>
      </dgm:prSet>
      <dgm:spPr/>
    </dgm:pt>
    <dgm:pt modelId="{AD1D51EA-5BE2-4AE4-856F-980A152AC3BC}" type="pres">
      <dgm:prSet presAssocID="{890B8BA3-F55F-4521-8902-59DE5B8B63AA}" presName="accent_2" presStyleCnt="0"/>
      <dgm:spPr/>
    </dgm:pt>
    <dgm:pt modelId="{558297AB-950B-447A-96B5-BBD0C93A8C4B}" type="pres">
      <dgm:prSet presAssocID="{890B8BA3-F55F-4521-8902-59DE5B8B63AA}" presName="accentRepeatNode" presStyleLbl="solidFgAcc1" presStyleIdx="1" presStyleCnt="5"/>
      <dgm:spPr/>
    </dgm:pt>
    <dgm:pt modelId="{4EB138FF-7103-4388-A340-03F45094499C}" type="pres">
      <dgm:prSet presAssocID="{65B3C550-4F30-49ED-8DD7-2CE086201724}" presName="text_3" presStyleLbl="node1" presStyleIdx="2" presStyleCnt="5">
        <dgm:presLayoutVars>
          <dgm:bulletEnabled val="1"/>
        </dgm:presLayoutVars>
      </dgm:prSet>
      <dgm:spPr/>
    </dgm:pt>
    <dgm:pt modelId="{DA0E9248-6875-475C-95AF-C3DCB0CB8844}" type="pres">
      <dgm:prSet presAssocID="{65B3C550-4F30-49ED-8DD7-2CE086201724}" presName="accent_3" presStyleCnt="0"/>
      <dgm:spPr/>
    </dgm:pt>
    <dgm:pt modelId="{0D525C5C-D219-41F4-AB91-8F50E0B85F0B}" type="pres">
      <dgm:prSet presAssocID="{65B3C550-4F30-49ED-8DD7-2CE086201724}" presName="accentRepeatNode" presStyleLbl="solidFgAcc1" presStyleIdx="2" presStyleCnt="5"/>
      <dgm:spPr/>
    </dgm:pt>
    <dgm:pt modelId="{D529946D-8A55-44B3-B449-A3FBCEA6B914}" type="pres">
      <dgm:prSet presAssocID="{F17C1D1B-699A-4541-94B9-274C5327B945}" presName="text_4" presStyleLbl="node1" presStyleIdx="3" presStyleCnt="5">
        <dgm:presLayoutVars>
          <dgm:bulletEnabled val="1"/>
        </dgm:presLayoutVars>
      </dgm:prSet>
      <dgm:spPr/>
    </dgm:pt>
    <dgm:pt modelId="{76957684-31E5-4CB2-B6CA-6282427610BD}" type="pres">
      <dgm:prSet presAssocID="{F17C1D1B-699A-4541-94B9-274C5327B945}" presName="accent_4" presStyleCnt="0"/>
      <dgm:spPr/>
    </dgm:pt>
    <dgm:pt modelId="{E77425AD-31D8-41B8-819B-D5EBAF8A06B2}" type="pres">
      <dgm:prSet presAssocID="{F17C1D1B-699A-4541-94B9-274C5327B945}" presName="accentRepeatNode" presStyleLbl="solidFgAcc1" presStyleIdx="3" presStyleCnt="5"/>
      <dgm:spPr/>
    </dgm:pt>
    <dgm:pt modelId="{F5E156E0-5721-4DD9-B6D0-FC50A62549B9}" type="pres">
      <dgm:prSet presAssocID="{05B8FC0E-E35F-4474-8342-54942EF2D6CD}" presName="text_5" presStyleLbl="node1" presStyleIdx="4" presStyleCnt="5">
        <dgm:presLayoutVars>
          <dgm:bulletEnabled val="1"/>
        </dgm:presLayoutVars>
      </dgm:prSet>
      <dgm:spPr/>
    </dgm:pt>
    <dgm:pt modelId="{BB769027-1B55-44B6-BCBE-3BE5DB0787AB}" type="pres">
      <dgm:prSet presAssocID="{05B8FC0E-E35F-4474-8342-54942EF2D6CD}" presName="accent_5" presStyleCnt="0"/>
      <dgm:spPr/>
    </dgm:pt>
    <dgm:pt modelId="{4145B59C-7CD1-429D-9B4F-2EEC90529A76}" type="pres">
      <dgm:prSet presAssocID="{05B8FC0E-E35F-4474-8342-54942EF2D6CD}" presName="accentRepeatNode" presStyleLbl="solidFgAcc1" presStyleIdx="4" presStyleCnt="5"/>
      <dgm:spPr/>
    </dgm:pt>
  </dgm:ptLst>
  <dgm:cxnLst>
    <dgm:cxn modelId="{6B255510-EAE1-4161-8850-35BA0B253584}" srcId="{14F1D491-EDA4-491B-B6F4-6EBB27C46616}" destId="{F17C1D1B-699A-4541-94B9-274C5327B945}" srcOrd="3" destOrd="0" parTransId="{D13E4B74-9EB7-4217-A894-6701D0BC9619}" sibTransId="{8F6C8D78-BB65-4E4B-878B-8438B199ACEC}"/>
    <dgm:cxn modelId="{C398191A-2158-488F-8F9A-E554F656A182}" type="presOf" srcId="{B599D0C8-5F35-40AF-B4AD-6BF31C0AD13D}" destId="{6159A25C-4075-4C3F-A354-46B733143942}" srcOrd="0" destOrd="0" presId="urn:microsoft.com/office/officeart/2008/layout/VerticalCurvedList"/>
    <dgm:cxn modelId="{73FB521D-4DE1-446F-BBF1-F80ECE1DC464}" type="presOf" srcId="{374B8404-3486-48F5-A1AF-0F4403AA1258}" destId="{BF100195-74A3-4D56-B886-73860429FEAA}" srcOrd="0" destOrd="0" presId="urn:microsoft.com/office/officeart/2008/layout/VerticalCurvedList"/>
    <dgm:cxn modelId="{F6C99162-F6CB-47ED-9592-03291B64E637}" type="presOf" srcId="{F17C1D1B-699A-4541-94B9-274C5327B945}" destId="{D529946D-8A55-44B3-B449-A3FBCEA6B914}" srcOrd="0" destOrd="0" presId="urn:microsoft.com/office/officeart/2008/layout/VerticalCurvedList"/>
    <dgm:cxn modelId="{7501A447-08BF-49F2-92AB-EE0A6C446299}" type="presOf" srcId="{890B8BA3-F55F-4521-8902-59DE5B8B63AA}" destId="{A639A6CF-024F-4AE7-9249-17399B18BF30}" srcOrd="0" destOrd="0" presId="urn:microsoft.com/office/officeart/2008/layout/VerticalCurvedList"/>
    <dgm:cxn modelId="{F3F8A06D-0CFE-455D-89B9-9736E8348342}" type="presOf" srcId="{14F1D491-EDA4-491B-B6F4-6EBB27C46616}" destId="{3A00B52C-8051-4FB4-B7F6-4E41BFC81EA6}" srcOrd="0" destOrd="0" presId="urn:microsoft.com/office/officeart/2008/layout/VerticalCurvedList"/>
    <dgm:cxn modelId="{36A0A053-9B16-4E73-806C-6B34FF83C46C}" type="presOf" srcId="{05B8FC0E-E35F-4474-8342-54942EF2D6CD}" destId="{F5E156E0-5721-4DD9-B6D0-FC50A62549B9}" srcOrd="0" destOrd="0" presId="urn:microsoft.com/office/officeart/2008/layout/VerticalCurvedList"/>
    <dgm:cxn modelId="{8BE3E79D-1BE8-45FD-9ACD-D4166954D7E9}" type="presOf" srcId="{65B3C550-4F30-49ED-8DD7-2CE086201724}" destId="{4EB138FF-7103-4388-A340-03F45094499C}" srcOrd="0" destOrd="0" presId="urn:microsoft.com/office/officeart/2008/layout/VerticalCurvedList"/>
    <dgm:cxn modelId="{C0926FA1-4C14-43CC-BD61-7995097EBAF1}" srcId="{14F1D491-EDA4-491B-B6F4-6EBB27C46616}" destId="{65B3C550-4F30-49ED-8DD7-2CE086201724}" srcOrd="2" destOrd="0" parTransId="{13C4C7FB-268D-4249-ADAC-B89F9210691F}" sibTransId="{AD4C05D9-12B0-462D-A370-EA1D6A9FC250}"/>
    <dgm:cxn modelId="{1746EAC0-BC4E-42C4-A23A-D1E1436B4445}" srcId="{14F1D491-EDA4-491B-B6F4-6EBB27C46616}" destId="{05B8FC0E-E35F-4474-8342-54942EF2D6CD}" srcOrd="4" destOrd="0" parTransId="{4718A553-29B0-4A6B-AE37-DD619B2C3AB2}" sibTransId="{D0B212B5-CC37-4860-8516-DF7035A286AC}"/>
    <dgm:cxn modelId="{73FEEED2-C1F1-40BE-8223-A6F395D23808}" srcId="{14F1D491-EDA4-491B-B6F4-6EBB27C46616}" destId="{374B8404-3486-48F5-A1AF-0F4403AA1258}" srcOrd="0" destOrd="0" parTransId="{24C9F298-8797-4B88-B8BD-010F40399C88}" sibTransId="{B599D0C8-5F35-40AF-B4AD-6BF31C0AD13D}"/>
    <dgm:cxn modelId="{60D33CED-B26C-46D5-B588-AE0091686482}" srcId="{14F1D491-EDA4-491B-B6F4-6EBB27C46616}" destId="{890B8BA3-F55F-4521-8902-59DE5B8B63AA}" srcOrd="1" destOrd="0" parTransId="{C0DF893C-D344-4954-B580-E971A8B6C907}" sibTransId="{4ADC6868-44C0-492C-8EF0-51F9B51B10AD}"/>
    <dgm:cxn modelId="{30B8FC75-9FF6-4AB2-AEB4-6EA516C5C8A9}" type="presParOf" srcId="{3A00B52C-8051-4FB4-B7F6-4E41BFC81EA6}" destId="{2C6F655C-6F6E-492E-999F-CA998E823B9D}" srcOrd="0" destOrd="0" presId="urn:microsoft.com/office/officeart/2008/layout/VerticalCurvedList"/>
    <dgm:cxn modelId="{9D91B415-388C-4F75-A48E-FE12274067BC}" type="presParOf" srcId="{2C6F655C-6F6E-492E-999F-CA998E823B9D}" destId="{9F68BA5C-3E8C-43E5-B0F1-45B0F7AE8233}" srcOrd="0" destOrd="0" presId="urn:microsoft.com/office/officeart/2008/layout/VerticalCurvedList"/>
    <dgm:cxn modelId="{7D5985E5-8751-44AF-BCF1-30867AD5194F}" type="presParOf" srcId="{9F68BA5C-3E8C-43E5-B0F1-45B0F7AE8233}" destId="{7C952727-1949-46FF-B013-36D782C9BFBE}" srcOrd="0" destOrd="0" presId="urn:microsoft.com/office/officeart/2008/layout/VerticalCurvedList"/>
    <dgm:cxn modelId="{898E62A2-A555-4D4D-8E81-B2DCE0286C04}" type="presParOf" srcId="{9F68BA5C-3E8C-43E5-B0F1-45B0F7AE8233}" destId="{6159A25C-4075-4C3F-A354-46B733143942}" srcOrd="1" destOrd="0" presId="urn:microsoft.com/office/officeart/2008/layout/VerticalCurvedList"/>
    <dgm:cxn modelId="{B381EBEA-661B-4C83-8881-48FE375F93D7}" type="presParOf" srcId="{9F68BA5C-3E8C-43E5-B0F1-45B0F7AE8233}" destId="{85E93964-9244-4BFF-BDD9-C5B9F5348FE0}" srcOrd="2" destOrd="0" presId="urn:microsoft.com/office/officeart/2008/layout/VerticalCurvedList"/>
    <dgm:cxn modelId="{5B378F34-80C6-411C-9795-BA5BD0AE2D98}" type="presParOf" srcId="{9F68BA5C-3E8C-43E5-B0F1-45B0F7AE8233}" destId="{9E52272F-147F-4872-9BD2-27FE0C2A76D9}" srcOrd="3" destOrd="0" presId="urn:microsoft.com/office/officeart/2008/layout/VerticalCurvedList"/>
    <dgm:cxn modelId="{15BBDC70-18CD-42DD-BF4C-D22C5E23B066}" type="presParOf" srcId="{2C6F655C-6F6E-492E-999F-CA998E823B9D}" destId="{BF100195-74A3-4D56-B886-73860429FEAA}" srcOrd="1" destOrd="0" presId="urn:microsoft.com/office/officeart/2008/layout/VerticalCurvedList"/>
    <dgm:cxn modelId="{5100009B-E2B1-4EF7-8B95-5786F1117BF3}" type="presParOf" srcId="{2C6F655C-6F6E-492E-999F-CA998E823B9D}" destId="{6E246DC3-F550-4082-841C-8579342FFC38}" srcOrd="2" destOrd="0" presId="urn:microsoft.com/office/officeart/2008/layout/VerticalCurvedList"/>
    <dgm:cxn modelId="{B8EF8095-477A-4F3A-9F08-1236B999DB3A}" type="presParOf" srcId="{6E246DC3-F550-4082-841C-8579342FFC38}" destId="{97DCE3E4-45CB-44AA-BF94-121F90E3CDD4}" srcOrd="0" destOrd="0" presId="urn:microsoft.com/office/officeart/2008/layout/VerticalCurvedList"/>
    <dgm:cxn modelId="{C4978CCD-B686-45ED-90B9-5342251F5991}" type="presParOf" srcId="{2C6F655C-6F6E-492E-999F-CA998E823B9D}" destId="{A639A6CF-024F-4AE7-9249-17399B18BF30}" srcOrd="3" destOrd="0" presId="urn:microsoft.com/office/officeart/2008/layout/VerticalCurvedList"/>
    <dgm:cxn modelId="{26EFABFB-6DF1-4FA1-B381-C755458F919F}" type="presParOf" srcId="{2C6F655C-6F6E-492E-999F-CA998E823B9D}" destId="{AD1D51EA-5BE2-4AE4-856F-980A152AC3BC}" srcOrd="4" destOrd="0" presId="urn:microsoft.com/office/officeart/2008/layout/VerticalCurvedList"/>
    <dgm:cxn modelId="{E7D11F8F-9D68-423A-BAAA-EEA63471DFBF}" type="presParOf" srcId="{AD1D51EA-5BE2-4AE4-856F-980A152AC3BC}" destId="{558297AB-950B-447A-96B5-BBD0C93A8C4B}" srcOrd="0" destOrd="0" presId="urn:microsoft.com/office/officeart/2008/layout/VerticalCurvedList"/>
    <dgm:cxn modelId="{DA33DCF2-E105-470E-B0DA-E9D1F3199F79}" type="presParOf" srcId="{2C6F655C-6F6E-492E-999F-CA998E823B9D}" destId="{4EB138FF-7103-4388-A340-03F45094499C}" srcOrd="5" destOrd="0" presId="urn:microsoft.com/office/officeart/2008/layout/VerticalCurvedList"/>
    <dgm:cxn modelId="{015A73F3-0F76-45F5-B9DD-5FCBC83DBCD0}" type="presParOf" srcId="{2C6F655C-6F6E-492E-999F-CA998E823B9D}" destId="{DA0E9248-6875-475C-95AF-C3DCB0CB8844}" srcOrd="6" destOrd="0" presId="urn:microsoft.com/office/officeart/2008/layout/VerticalCurvedList"/>
    <dgm:cxn modelId="{9670AA94-2365-4DF8-BB10-2E205E361960}" type="presParOf" srcId="{DA0E9248-6875-475C-95AF-C3DCB0CB8844}" destId="{0D525C5C-D219-41F4-AB91-8F50E0B85F0B}" srcOrd="0" destOrd="0" presId="urn:microsoft.com/office/officeart/2008/layout/VerticalCurvedList"/>
    <dgm:cxn modelId="{7B9DB4F5-0A69-4C1F-85C3-44282D6EBB78}" type="presParOf" srcId="{2C6F655C-6F6E-492E-999F-CA998E823B9D}" destId="{D529946D-8A55-44B3-B449-A3FBCEA6B914}" srcOrd="7" destOrd="0" presId="urn:microsoft.com/office/officeart/2008/layout/VerticalCurvedList"/>
    <dgm:cxn modelId="{C2441721-5695-4274-B9DA-901355426F7F}" type="presParOf" srcId="{2C6F655C-6F6E-492E-999F-CA998E823B9D}" destId="{76957684-31E5-4CB2-B6CA-6282427610BD}" srcOrd="8" destOrd="0" presId="urn:microsoft.com/office/officeart/2008/layout/VerticalCurvedList"/>
    <dgm:cxn modelId="{5B167B37-8BA9-4E92-B676-FED0A64C8B7D}" type="presParOf" srcId="{76957684-31E5-4CB2-B6CA-6282427610BD}" destId="{E77425AD-31D8-41B8-819B-D5EBAF8A06B2}" srcOrd="0" destOrd="0" presId="urn:microsoft.com/office/officeart/2008/layout/VerticalCurvedList"/>
    <dgm:cxn modelId="{07EC83B3-B720-4565-82B5-725383942A72}" type="presParOf" srcId="{2C6F655C-6F6E-492E-999F-CA998E823B9D}" destId="{F5E156E0-5721-4DD9-B6D0-FC50A62549B9}" srcOrd="9" destOrd="0" presId="urn:microsoft.com/office/officeart/2008/layout/VerticalCurvedList"/>
    <dgm:cxn modelId="{0750472B-5894-492B-BBC3-68A912FB2184}" type="presParOf" srcId="{2C6F655C-6F6E-492E-999F-CA998E823B9D}" destId="{BB769027-1B55-44B6-BCBE-3BE5DB0787AB}" srcOrd="10" destOrd="0" presId="urn:microsoft.com/office/officeart/2008/layout/VerticalCurvedList"/>
    <dgm:cxn modelId="{05C3A0D1-93D0-40D9-9D15-E7883CA28306}" type="presParOf" srcId="{BB769027-1B55-44B6-BCBE-3BE5DB0787AB}" destId="{4145B59C-7CD1-429D-9B4F-2EEC90529A7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F1D491-EDA4-491B-B6F4-6EBB27C466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374B8404-3486-48F5-A1AF-0F4403AA1258}">
      <dgm:prSet phldrT="[Tekst]"/>
      <dgm:spPr/>
      <dgm:t>
        <a:bodyPr/>
        <a:lstStyle/>
        <a:p>
          <a:r>
            <a:rPr lang="da-DK"/>
            <a:t>Udvikle en forandringsteori (pathway, nøgleantagelser, narrativ, strategi) </a:t>
          </a:r>
          <a:endParaRPr lang="da-DK">
            <a:solidFill>
              <a:schemeClr val="bg1"/>
            </a:solidFill>
          </a:endParaRPr>
        </a:p>
      </dgm:t>
    </dgm:pt>
    <dgm:pt modelId="{24C9F298-8797-4B88-B8BD-010F40399C88}" type="parTrans" cxnId="{73FEEED2-C1F1-40BE-8223-A6F395D23808}">
      <dgm:prSet/>
      <dgm:spPr/>
      <dgm:t>
        <a:bodyPr/>
        <a:lstStyle/>
        <a:p>
          <a:endParaRPr lang="da-DK"/>
        </a:p>
      </dgm:t>
    </dgm:pt>
    <dgm:pt modelId="{B599D0C8-5F35-40AF-B4AD-6BF31C0AD13D}" type="sibTrans" cxnId="{73FEEED2-C1F1-40BE-8223-A6F395D23808}">
      <dgm:prSet/>
      <dgm:spPr/>
      <dgm:t>
        <a:bodyPr/>
        <a:lstStyle/>
        <a:p>
          <a:endParaRPr lang="da-DK"/>
        </a:p>
      </dgm:t>
    </dgm:pt>
    <dgm:pt modelId="{AE5A7325-B7EA-4B1A-83CA-1DF8C0A1D51E}">
      <dgm:prSet/>
      <dgm:spPr/>
      <dgm:t>
        <a:bodyPr/>
        <a:lstStyle/>
        <a:p>
          <a:r>
            <a:rPr lang="da-DK"/>
            <a:t>Udvikle en resultatramme</a:t>
          </a:r>
        </a:p>
      </dgm:t>
    </dgm:pt>
    <dgm:pt modelId="{3E415950-ACB6-4FF2-80F1-4F393ECB7304}" type="parTrans" cxnId="{D73EE63C-AA82-4EDD-9A82-CDEF30247C65}">
      <dgm:prSet/>
      <dgm:spPr/>
      <dgm:t>
        <a:bodyPr/>
        <a:lstStyle/>
        <a:p>
          <a:endParaRPr lang="en-GB"/>
        </a:p>
      </dgm:t>
    </dgm:pt>
    <dgm:pt modelId="{1C239A11-5B36-4F5C-87C2-0D69DD1D1215}" type="sibTrans" cxnId="{D73EE63C-AA82-4EDD-9A82-CDEF30247C65}">
      <dgm:prSet/>
      <dgm:spPr/>
      <dgm:t>
        <a:bodyPr/>
        <a:lstStyle/>
        <a:p>
          <a:endParaRPr lang="en-GB"/>
        </a:p>
      </dgm:t>
    </dgm:pt>
    <dgm:pt modelId="{CC76576C-7F3C-4571-8057-F2D8B7F6B253}">
      <dgm:prSet/>
      <dgm:spPr/>
      <dgm:t>
        <a:bodyPr/>
        <a:lstStyle/>
        <a:p>
          <a:r>
            <a:rPr lang="da-DK"/>
            <a:t>Beskriv målgruppen</a:t>
          </a:r>
        </a:p>
      </dgm:t>
    </dgm:pt>
    <dgm:pt modelId="{986229C5-8D63-4A4B-9ECC-420BDADC2B20}" type="parTrans" cxnId="{BAA0BA7E-1670-436F-9792-A415C0F7279D}">
      <dgm:prSet/>
      <dgm:spPr/>
      <dgm:t>
        <a:bodyPr/>
        <a:lstStyle/>
        <a:p>
          <a:endParaRPr lang="en-GB"/>
        </a:p>
      </dgm:t>
    </dgm:pt>
    <dgm:pt modelId="{6D00EAEC-3746-43F2-8E2F-55990BC3ABF7}" type="sibTrans" cxnId="{BAA0BA7E-1670-436F-9792-A415C0F7279D}">
      <dgm:prSet/>
      <dgm:spPr/>
      <dgm:t>
        <a:bodyPr/>
        <a:lstStyle/>
        <a:p>
          <a:endParaRPr lang="en-GB"/>
        </a:p>
      </dgm:t>
    </dgm:pt>
    <dgm:pt modelId="{DE25099C-3238-4313-A5C3-E645541FBE4C}">
      <dgm:prSet/>
      <dgm:spPr/>
      <dgm:t>
        <a:bodyPr/>
        <a:lstStyle/>
        <a:p>
          <a:r>
            <a:rPr lang="da-DK"/>
            <a:t>Lav budget og risikovurdering</a:t>
          </a:r>
        </a:p>
      </dgm:t>
    </dgm:pt>
    <dgm:pt modelId="{901BFF5C-EDB5-4746-A7AA-7DB6BF2EB131}" type="parTrans" cxnId="{82DBB358-4D22-4DB0-98C3-838772D5FC1D}">
      <dgm:prSet/>
      <dgm:spPr/>
      <dgm:t>
        <a:bodyPr/>
        <a:lstStyle/>
        <a:p>
          <a:endParaRPr lang="en-GB"/>
        </a:p>
      </dgm:t>
    </dgm:pt>
    <dgm:pt modelId="{448AA285-D8B4-4D27-BABA-A683D1A1CC70}" type="sibTrans" cxnId="{82DBB358-4D22-4DB0-98C3-838772D5FC1D}">
      <dgm:prSet/>
      <dgm:spPr/>
      <dgm:t>
        <a:bodyPr/>
        <a:lstStyle/>
        <a:p>
          <a:endParaRPr lang="en-GB"/>
        </a:p>
      </dgm:t>
    </dgm:pt>
    <dgm:pt modelId="{8DFE4F30-5FD8-458C-8ADD-58FAFAC922D2}">
      <dgm:prSet/>
      <dgm:spPr/>
      <dgm:t>
        <a:bodyPr/>
        <a:lstStyle/>
        <a:p>
          <a:r>
            <a:rPr lang="da-DK"/>
            <a:t>Udvikle en strategi</a:t>
          </a:r>
        </a:p>
      </dgm:t>
    </dgm:pt>
    <dgm:pt modelId="{94E6AD18-928B-4939-B3CE-61ED8C1F00AE}" type="parTrans" cxnId="{BD41BA36-0589-489D-B342-0021E654CF01}">
      <dgm:prSet/>
      <dgm:spPr/>
      <dgm:t>
        <a:bodyPr/>
        <a:lstStyle/>
        <a:p>
          <a:endParaRPr lang="en-GB"/>
        </a:p>
      </dgm:t>
    </dgm:pt>
    <dgm:pt modelId="{4A7AEEEC-24B5-40CC-A630-3C37C922839C}" type="sibTrans" cxnId="{BD41BA36-0589-489D-B342-0021E654CF01}">
      <dgm:prSet/>
      <dgm:spPr/>
      <dgm:t>
        <a:bodyPr/>
        <a:lstStyle/>
        <a:p>
          <a:endParaRPr lang="en-GB"/>
        </a:p>
      </dgm:t>
    </dgm:pt>
    <dgm:pt modelId="{3A00B52C-8051-4FB4-B7F6-4E41BFC81EA6}" type="pres">
      <dgm:prSet presAssocID="{14F1D491-EDA4-491B-B6F4-6EBB27C46616}" presName="Name0" presStyleCnt="0">
        <dgm:presLayoutVars>
          <dgm:chMax val="7"/>
          <dgm:chPref val="7"/>
          <dgm:dir/>
        </dgm:presLayoutVars>
      </dgm:prSet>
      <dgm:spPr/>
    </dgm:pt>
    <dgm:pt modelId="{2C6F655C-6F6E-492E-999F-CA998E823B9D}" type="pres">
      <dgm:prSet presAssocID="{14F1D491-EDA4-491B-B6F4-6EBB27C46616}" presName="Name1" presStyleCnt="0"/>
      <dgm:spPr/>
    </dgm:pt>
    <dgm:pt modelId="{9F68BA5C-3E8C-43E5-B0F1-45B0F7AE8233}" type="pres">
      <dgm:prSet presAssocID="{14F1D491-EDA4-491B-B6F4-6EBB27C46616}" presName="cycle" presStyleCnt="0"/>
      <dgm:spPr/>
    </dgm:pt>
    <dgm:pt modelId="{7C952727-1949-46FF-B013-36D782C9BFBE}" type="pres">
      <dgm:prSet presAssocID="{14F1D491-EDA4-491B-B6F4-6EBB27C46616}" presName="srcNode" presStyleLbl="node1" presStyleIdx="0" presStyleCnt="5"/>
      <dgm:spPr/>
    </dgm:pt>
    <dgm:pt modelId="{6159A25C-4075-4C3F-A354-46B733143942}" type="pres">
      <dgm:prSet presAssocID="{14F1D491-EDA4-491B-B6F4-6EBB27C46616}" presName="conn" presStyleLbl="parChTrans1D2" presStyleIdx="0" presStyleCnt="1"/>
      <dgm:spPr/>
    </dgm:pt>
    <dgm:pt modelId="{85E93964-9244-4BFF-BDD9-C5B9F5348FE0}" type="pres">
      <dgm:prSet presAssocID="{14F1D491-EDA4-491B-B6F4-6EBB27C46616}" presName="extraNode" presStyleLbl="node1" presStyleIdx="0" presStyleCnt="5"/>
      <dgm:spPr/>
    </dgm:pt>
    <dgm:pt modelId="{9E52272F-147F-4872-9BD2-27FE0C2A76D9}" type="pres">
      <dgm:prSet presAssocID="{14F1D491-EDA4-491B-B6F4-6EBB27C46616}" presName="dstNode" presStyleLbl="node1" presStyleIdx="0" presStyleCnt="5"/>
      <dgm:spPr/>
    </dgm:pt>
    <dgm:pt modelId="{BF100195-74A3-4D56-B886-73860429FEAA}" type="pres">
      <dgm:prSet presAssocID="{374B8404-3486-48F5-A1AF-0F4403AA1258}" presName="text_1" presStyleLbl="node1" presStyleIdx="0" presStyleCnt="5">
        <dgm:presLayoutVars>
          <dgm:bulletEnabled val="1"/>
        </dgm:presLayoutVars>
      </dgm:prSet>
      <dgm:spPr/>
    </dgm:pt>
    <dgm:pt modelId="{6E246DC3-F550-4082-841C-8579342FFC38}" type="pres">
      <dgm:prSet presAssocID="{374B8404-3486-48F5-A1AF-0F4403AA1258}" presName="accent_1" presStyleCnt="0"/>
      <dgm:spPr/>
    </dgm:pt>
    <dgm:pt modelId="{97DCE3E4-45CB-44AA-BF94-121F90E3CDD4}" type="pres">
      <dgm:prSet presAssocID="{374B8404-3486-48F5-A1AF-0F4403AA1258}" presName="accentRepeatNode" presStyleLbl="solidFgAcc1" presStyleIdx="0" presStyleCnt="5"/>
      <dgm:spPr/>
    </dgm:pt>
    <dgm:pt modelId="{474365E3-D63E-41B4-B29A-9AE0302C5541}" type="pres">
      <dgm:prSet presAssocID="{AE5A7325-B7EA-4B1A-83CA-1DF8C0A1D51E}" presName="text_2" presStyleLbl="node1" presStyleIdx="1" presStyleCnt="5">
        <dgm:presLayoutVars>
          <dgm:bulletEnabled val="1"/>
        </dgm:presLayoutVars>
      </dgm:prSet>
      <dgm:spPr/>
    </dgm:pt>
    <dgm:pt modelId="{09E489F5-1D25-4BCD-8B26-BB87CB36A244}" type="pres">
      <dgm:prSet presAssocID="{AE5A7325-B7EA-4B1A-83CA-1DF8C0A1D51E}" presName="accent_2" presStyleCnt="0"/>
      <dgm:spPr/>
    </dgm:pt>
    <dgm:pt modelId="{0A3F6584-D5A2-4273-9948-0A19802A6FC0}" type="pres">
      <dgm:prSet presAssocID="{AE5A7325-B7EA-4B1A-83CA-1DF8C0A1D51E}" presName="accentRepeatNode" presStyleLbl="solidFgAcc1" presStyleIdx="1" presStyleCnt="5"/>
      <dgm:spPr/>
    </dgm:pt>
    <dgm:pt modelId="{B21D56FC-0D25-4482-8ED6-79692D3D42ED}" type="pres">
      <dgm:prSet presAssocID="{CC76576C-7F3C-4571-8057-F2D8B7F6B253}" presName="text_3" presStyleLbl="node1" presStyleIdx="2" presStyleCnt="5">
        <dgm:presLayoutVars>
          <dgm:bulletEnabled val="1"/>
        </dgm:presLayoutVars>
      </dgm:prSet>
      <dgm:spPr/>
    </dgm:pt>
    <dgm:pt modelId="{3B1F238C-385F-4C23-AC57-0888FB57CF09}" type="pres">
      <dgm:prSet presAssocID="{CC76576C-7F3C-4571-8057-F2D8B7F6B253}" presName="accent_3" presStyleCnt="0"/>
      <dgm:spPr/>
    </dgm:pt>
    <dgm:pt modelId="{770FF83F-5D35-4EEA-A4B7-4D2DE59AACD6}" type="pres">
      <dgm:prSet presAssocID="{CC76576C-7F3C-4571-8057-F2D8B7F6B253}" presName="accentRepeatNode" presStyleLbl="solidFgAcc1" presStyleIdx="2" presStyleCnt="5"/>
      <dgm:spPr/>
    </dgm:pt>
    <dgm:pt modelId="{DDE926C3-FB4C-4FB4-8F6D-AAD850D6B06B}" type="pres">
      <dgm:prSet presAssocID="{DE25099C-3238-4313-A5C3-E645541FBE4C}" presName="text_4" presStyleLbl="node1" presStyleIdx="3" presStyleCnt="5">
        <dgm:presLayoutVars>
          <dgm:bulletEnabled val="1"/>
        </dgm:presLayoutVars>
      </dgm:prSet>
      <dgm:spPr/>
    </dgm:pt>
    <dgm:pt modelId="{52B0D6D6-947B-4E5B-9538-197144416AA7}" type="pres">
      <dgm:prSet presAssocID="{DE25099C-3238-4313-A5C3-E645541FBE4C}" presName="accent_4" presStyleCnt="0"/>
      <dgm:spPr/>
    </dgm:pt>
    <dgm:pt modelId="{1C6F6161-D081-43E2-97CD-F7907F80BABD}" type="pres">
      <dgm:prSet presAssocID="{DE25099C-3238-4313-A5C3-E645541FBE4C}" presName="accentRepeatNode" presStyleLbl="solidFgAcc1" presStyleIdx="3" presStyleCnt="5"/>
      <dgm:spPr/>
    </dgm:pt>
    <dgm:pt modelId="{4244AB44-8CF4-4DED-9DA2-06B477C1323D}" type="pres">
      <dgm:prSet presAssocID="{8DFE4F30-5FD8-458C-8ADD-58FAFAC922D2}" presName="text_5" presStyleLbl="node1" presStyleIdx="4" presStyleCnt="5">
        <dgm:presLayoutVars>
          <dgm:bulletEnabled val="1"/>
        </dgm:presLayoutVars>
      </dgm:prSet>
      <dgm:spPr/>
    </dgm:pt>
    <dgm:pt modelId="{06138F8D-BBC3-43FA-BB9F-A5AD8873214A}" type="pres">
      <dgm:prSet presAssocID="{8DFE4F30-5FD8-458C-8ADD-58FAFAC922D2}" presName="accent_5" presStyleCnt="0"/>
      <dgm:spPr/>
    </dgm:pt>
    <dgm:pt modelId="{7F6C2D9E-1C5C-4F76-B166-C3A7D1D1CFC1}" type="pres">
      <dgm:prSet presAssocID="{8DFE4F30-5FD8-458C-8ADD-58FAFAC922D2}" presName="accentRepeatNode" presStyleLbl="solidFgAcc1" presStyleIdx="4" presStyleCnt="5"/>
      <dgm:spPr/>
    </dgm:pt>
  </dgm:ptLst>
  <dgm:cxnLst>
    <dgm:cxn modelId="{C398191A-2158-488F-8F9A-E554F656A182}" type="presOf" srcId="{B599D0C8-5F35-40AF-B4AD-6BF31C0AD13D}" destId="{6159A25C-4075-4C3F-A354-46B733143942}" srcOrd="0" destOrd="0" presId="urn:microsoft.com/office/officeart/2008/layout/VerticalCurvedList"/>
    <dgm:cxn modelId="{73FB521D-4DE1-446F-BBF1-F80ECE1DC464}" type="presOf" srcId="{374B8404-3486-48F5-A1AF-0F4403AA1258}" destId="{BF100195-74A3-4D56-B886-73860429FEAA}" srcOrd="0" destOrd="0" presId="urn:microsoft.com/office/officeart/2008/layout/VerticalCurvedList"/>
    <dgm:cxn modelId="{BD41BA36-0589-489D-B342-0021E654CF01}" srcId="{14F1D491-EDA4-491B-B6F4-6EBB27C46616}" destId="{8DFE4F30-5FD8-458C-8ADD-58FAFAC922D2}" srcOrd="4" destOrd="0" parTransId="{94E6AD18-928B-4939-B3CE-61ED8C1F00AE}" sibTransId="{4A7AEEEC-24B5-40CC-A630-3C37C922839C}"/>
    <dgm:cxn modelId="{D73EE63C-AA82-4EDD-9A82-CDEF30247C65}" srcId="{14F1D491-EDA4-491B-B6F4-6EBB27C46616}" destId="{AE5A7325-B7EA-4B1A-83CA-1DF8C0A1D51E}" srcOrd="1" destOrd="0" parTransId="{3E415950-ACB6-4FF2-80F1-4F393ECB7304}" sibTransId="{1C239A11-5B36-4F5C-87C2-0D69DD1D1215}"/>
    <dgm:cxn modelId="{B4573D4D-7671-488F-A607-C658701B714E}" type="presOf" srcId="{8DFE4F30-5FD8-458C-8ADD-58FAFAC922D2}" destId="{4244AB44-8CF4-4DED-9DA2-06B477C1323D}" srcOrd="0" destOrd="0" presId="urn:microsoft.com/office/officeart/2008/layout/VerticalCurvedList"/>
    <dgm:cxn modelId="{F3F8A06D-0CFE-455D-89B9-9736E8348342}" type="presOf" srcId="{14F1D491-EDA4-491B-B6F4-6EBB27C46616}" destId="{3A00B52C-8051-4FB4-B7F6-4E41BFC81EA6}" srcOrd="0" destOrd="0" presId="urn:microsoft.com/office/officeart/2008/layout/VerticalCurvedList"/>
    <dgm:cxn modelId="{82DBB358-4D22-4DB0-98C3-838772D5FC1D}" srcId="{14F1D491-EDA4-491B-B6F4-6EBB27C46616}" destId="{DE25099C-3238-4313-A5C3-E645541FBE4C}" srcOrd="3" destOrd="0" parTransId="{901BFF5C-EDB5-4746-A7AA-7DB6BF2EB131}" sibTransId="{448AA285-D8B4-4D27-BABA-A683D1A1CC70}"/>
    <dgm:cxn modelId="{BAA0BA7E-1670-436F-9792-A415C0F7279D}" srcId="{14F1D491-EDA4-491B-B6F4-6EBB27C46616}" destId="{CC76576C-7F3C-4571-8057-F2D8B7F6B253}" srcOrd="2" destOrd="0" parTransId="{986229C5-8D63-4A4B-9ECC-420BDADC2B20}" sibTransId="{6D00EAEC-3746-43F2-8E2F-55990BC3ABF7}"/>
    <dgm:cxn modelId="{252E2E8B-7717-4E5C-A5C3-4030F3708836}" type="presOf" srcId="{AE5A7325-B7EA-4B1A-83CA-1DF8C0A1D51E}" destId="{474365E3-D63E-41B4-B29A-9AE0302C5541}" srcOrd="0" destOrd="0" presId="urn:microsoft.com/office/officeart/2008/layout/VerticalCurvedList"/>
    <dgm:cxn modelId="{BDDAB1AC-C83E-406D-858D-F52630F903D7}" type="presOf" srcId="{DE25099C-3238-4313-A5C3-E645541FBE4C}" destId="{DDE926C3-FB4C-4FB4-8F6D-AAD850D6B06B}" srcOrd="0" destOrd="0" presId="urn:microsoft.com/office/officeart/2008/layout/VerticalCurvedList"/>
    <dgm:cxn modelId="{73FEEED2-C1F1-40BE-8223-A6F395D23808}" srcId="{14F1D491-EDA4-491B-B6F4-6EBB27C46616}" destId="{374B8404-3486-48F5-A1AF-0F4403AA1258}" srcOrd="0" destOrd="0" parTransId="{24C9F298-8797-4B88-B8BD-010F40399C88}" sibTransId="{B599D0C8-5F35-40AF-B4AD-6BF31C0AD13D}"/>
    <dgm:cxn modelId="{7AD636E6-2B83-4550-AA55-DBF7E7EFD234}" type="presOf" srcId="{CC76576C-7F3C-4571-8057-F2D8B7F6B253}" destId="{B21D56FC-0D25-4482-8ED6-79692D3D42ED}" srcOrd="0" destOrd="0" presId="urn:microsoft.com/office/officeart/2008/layout/VerticalCurvedList"/>
    <dgm:cxn modelId="{30B8FC75-9FF6-4AB2-AEB4-6EA516C5C8A9}" type="presParOf" srcId="{3A00B52C-8051-4FB4-B7F6-4E41BFC81EA6}" destId="{2C6F655C-6F6E-492E-999F-CA998E823B9D}" srcOrd="0" destOrd="0" presId="urn:microsoft.com/office/officeart/2008/layout/VerticalCurvedList"/>
    <dgm:cxn modelId="{9D91B415-388C-4F75-A48E-FE12274067BC}" type="presParOf" srcId="{2C6F655C-6F6E-492E-999F-CA998E823B9D}" destId="{9F68BA5C-3E8C-43E5-B0F1-45B0F7AE8233}" srcOrd="0" destOrd="0" presId="urn:microsoft.com/office/officeart/2008/layout/VerticalCurvedList"/>
    <dgm:cxn modelId="{7D5985E5-8751-44AF-BCF1-30867AD5194F}" type="presParOf" srcId="{9F68BA5C-3E8C-43E5-B0F1-45B0F7AE8233}" destId="{7C952727-1949-46FF-B013-36D782C9BFBE}" srcOrd="0" destOrd="0" presId="urn:microsoft.com/office/officeart/2008/layout/VerticalCurvedList"/>
    <dgm:cxn modelId="{898E62A2-A555-4D4D-8E81-B2DCE0286C04}" type="presParOf" srcId="{9F68BA5C-3E8C-43E5-B0F1-45B0F7AE8233}" destId="{6159A25C-4075-4C3F-A354-46B733143942}" srcOrd="1" destOrd="0" presId="urn:microsoft.com/office/officeart/2008/layout/VerticalCurvedList"/>
    <dgm:cxn modelId="{B381EBEA-661B-4C83-8881-48FE375F93D7}" type="presParOf" srcId="{9F68BA5C-3E8C-43E5-B0F1-45B0F7AE8233}" destId="{85E93964-9244-4BFF-BDD9-C5B9F5348FE0}" srcOrd="2" destOrd="0" presId="urn:microsoft.com/office/officeart/2008/layout/VerticalCurvedList"/>
    <dgm:cxn modelId="{5B378F34-80C6-411C-9795-BA5BD0AE2D98}" type="presParOf" srcId="{9F68BA5C-3E8C-43E5-B0F1-45B0F7AE8233}" destId="{9E52272F-147F-4872-9BD2-27FE0C2A76D9}" srcOrd="3" destOrd="0" presId="urn:microsoft.com/office/officeart/2008/layout/VerticalCurvedList"/>
    <dgm:cxn modelId="{15BBDC70-18CD-42DD-BF4C-D22C5E23B066}" type="presParOf" srcId="{2C6F655C-6F6E-492E-999F-CA998E823B9D}" destId="{BF100195-74A3-4D56-B886-73860429FEAA}" srcOrd="1" destOrd="0" presId="urn:microsoft.com/office/officeart/2008/layout/VerticalCurvedList"/>
    <dgm:cxn modelId="{5100009B-E2B1-4EF7-8B95-5786F1117BF3}" type="presParOf" srcId="{2C6F655C-6F6E-492E-999F-CA998E823B9D}" destId="{6E246DC3-F550-4082-841C-8579342FFC38}" srcOrd="2" destOrd="0" presId="urn:microsoft.com/office/officeart/2008/layout/VerticalCurvedList"/>
    <dgm:cxn modelId="{B8EF8095-477A-4F3A-9F08-1236B999DB3A}" type="presParOf" srcId="{6E246DC3-F550-4082-841C-8579342FFC38}" destId="{97DCE3E4-45CB-44AA-BF94-121F90E3CDD4}" srcOrd="0" destOrd="0" presId="urn:microsoft.com/office/officeart/2008/layout/VerticalCurvedList"/>
    <dgm:cxn modelId="{9005DBB8-600F-4420-93CA-3A5EB20CB9EE}" type="presParOf" srcId="{2C6F655C-6F6E-492E-999F-CA998E823B9D}" destId="{474365E3-D63E-41B4-B29A-9AE0302C5541}" srcOrd="3" destOrd="0" presId="urn:microsoft.com/office/officeart/2008/layout/VerticalCurvedList"/>
    <dgm:cxn modelId="{63E855F6-1FFC-44F9-9ECE-6A39BAAB6234}" type="presParOf" srcId="{2C6F655C-6F6E-492E-999F-CA998E823B9D}" destId="{09E489F5-1D25-4BCD-8B26-BB87CB36A244}" srcOrd="4" destOrd="0" presId="urn:microsoft.com/office/officeart/2008/layout/VerticalCurvedList"/>
    <dgm:cxn modelId="{29FA0784-8527-483F-9F26-14F535C7E106}" type="presParOf" srcId="{09E489F5-1D25-4BCD-8B26-BB87CB36A244}" destId="{0A3F6584-D5A2-4273-9948-0A19802A6FC0}" srcOrd="0" destOrd="0" presId="urn:microsoft.com/office/officeart/2008/layout/VerticalCurvedList"/>
    <dgm:cxn modelId="{876E5467-F4DC-473C-9B84-6A1E2102D99E}" type="presParOf" srcId="{2C6F655C-6F6E-492E-999F-CA998E823B9D}" destId="{B21D56FC-0D25-4482-8ED6-79692D3D42ED}" srcOrd="5" destOrd="0" presId="urn:microsoft.com/office/officeart/2008/layout/VerticalCurvedList"/>
    <dgm:cxn modelId="{8B3B958D-8768-4F1F-A02C-B58E87F435E9}" type="presParOf" srcId="{2C6F655C-6F6E-492E-999F-CA998E823B9D}" destId="{3B1F238C-385F-4C23-AC57-0888FB57CF09}" srcOrd="6" destOrd="0" presId="urn:microsoft.com/office/officeart/2008/layout/VerticalCurvedList"/>
    <dgm:cxn modelId="{A442417E-C670-4E42-A8CA-DA494E4C090D}" type="presParOf" srcId="{3B1F238C-385F-4C23-AC57-0888FB57CF09}" destId="{770FF83F-5D35-4EEA-A4B7-4D2DE59AACD6}" srcOrd="0" destOrd="0" presId="urn:microsoft.com/office/officeart/2008/layout/VerticalCurvedList"/>
    <dgm:cxn modelId="{EA14F0CE-E8BD-4D1C-AC32-407B968EA676}" type="presParOf" srcId="{2C6F655C-6F6E-492E-999F-CA998E823B9D}" destId="{DDE926C3-FB4C-4FB4-8F6D-AAD850D6B06B}" srcOrd="7" destOrd="0" presId="urn:microsoft.com/office/officeart/2008/layout/VerticalCurvedList"/>
    <dgm:cxn modelId="{A036FB20-D490-4961-97FC-C03617F9E0B9}" type="presParOf" srcId="{2C6F655C-6F6E-492E-999F-CA998E823B9D}" destId="{52B0D6D6-947B-4E5B-9538-197144416AA7}" srcOrd="8" destOrd="0" presId="urn:microsoft.com/office/officeart/2008/layout/VerticalCurvedList"/>
    <dgm:cxn modelId="{CB3C42C9-8C3B-4E43-91A5-91938F76813A}" type="presParOf" srcId="{52B0D6D6-947B-4E5B-9538-197144416AA7}" destId="{1C6F6161-D081-43E2-97CD-F7907F80BABD}" srcOrd="0" destOrd="0" presId="urn:microsoft.com/office/officeart/2008/layout/VerticalCurvedList"/>
    <dgm:cxn modelId="{288E03C8-3137-4E17-B7FC-E7F3951F82C9}" type="presParOf" srcId="{2C6F655C-6F6E-492E-999F-CA998E823B9D}" destId="{4244AB44-8CF4-4DED-9DA2-06B477C1323D}" srcOrd="9" destOrd="0" presId="urn:microsoft.com/office/officeart/2008/layout/VerticalCurvedList"/>
    <dgm:cxn modelId="{40EEC8BF-CF40-4289-A84A-4AC682E3A48E}" type="presParOf" srcId="{2C6F655C-6F6E-492E-999F-CA998E823B9D}" destId="{06138F8D-BBC3-43FA-BB9F-A5AD8873214A}" srcOrd="10" destOrd="0" presId="urn:microsoft.com/office/officeart/2008/layout/VerticalCurvedList"/>
    <dgm:cxn modelId="{89A88E99-FB57-4C34-8E33-CC750C337E67}" type="presParOf" srcId="{06138F8D-BBC3-43FA-BB9F-A5AD8873214A}" destId="{7F6C2D9E-1C5C-4F76-B166-C3A7D1D1CFC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2EFB14-1FC8-438D-85A1-1887A3ED068B}" type="doc">
      <dgm:prSet loTypeId="urn:microsoft.com/office/officeart/2005/8/layout/process1" loCatId="process" qsTypeId="urn:microsoft.com/office/officeart/2005/8/quickstyle/simple1" qsCatId="simple" csTypeId="urn:microsoft.com/office/officeart/2005/8/colors/accent0_3" csCatId="mainScheme" phldr="1"/>
      <dgm:spPr/>
    </dgm:pt>
    <dgm:pt modelId="{EF8FC572-4E13-4285-8433-A3D4E1E889AD}">
      <dgm:prSet phldrT="[Tekst]"/>
      <dgm:spPr/>
      <dgm:t>
        <a:bodyPr/>
        <a:lstStyle/>
        <a:p>
          <a:r>
            <a:rPr lang="da-DK"/>
            <a:t>Ressourcer</a:t>
          </a:r>
        </a:p>
      </dgm:t>
    </dgm:pt>
    <dgm:pt modelId="{40C34E5D-B512-444D-8609-8DE16D5E33BD}" type="parTrans" cxnId="{293F1516-AD49-4047-BD87-1C7AA24E7E3F}">
      <dgm:prSet/>
      <dgm:spPr/>
      <dgm:t>
        <a:bodyPr/>
        <a:lstStyle/>
        <a:p>
          <a:endParaRPr lang="da-DK"/>
        </a:p>
      </dgm:t>
    </dgm:pt>
    <dgm:pt modelId="{778E03D8-6885-4F81-9601-6601B155F104}" type="sibTrans" cxnId="{293F1516-AD49-4047-BD87-1C7AA24E7E3F}">
      <dgm:prSet/>
      <dgm:spPr/>
      <dgm:t>
        <a:bodyPr/>
        <a:lstStyle/>
        <a:p>
          <a:endParaRPr lang="da-DK"/>
        </a:p>
      </dgm:t>
    </dgm:pt>
    <dgm:pt modelId="{7335E057-50B8-46B0-9FC3-E7F670301E00}">
      <dgm:prSet phldrT="[Tekst]"/>
      <dgm:spPr/>
      <dgm:t>
        <a:bodyPr/>
        <a:lstStyle/>
        <a:p>
          <a:r>
            <a:rPr lang="da-DK"/>
            <a:t>Outputs</a:t>
          </a:r>
        </a:p>
      </dgm:t>
    </dgm:pt>
    <dgm:pt modelId="{0AA3A56A-B1EC-4296-BEAA-423F2E3B784E}" type="parTrans" cxnId="{1E6D5CFB-F314-42E0-B7D5-7F04B7BCF82C}">
      <dgm:prSet/>
      <dgm:spPr/>
      <dgm:t>
        <a:bodyPr/>
        <a:lstStyle/>
        <a:p>
          <a:endParaRPr lang="da-DK"/>
        </a:p>
      </dgm:t>
    </dgm:pt>
    <dgm:pt modelId="{36BE6469-E413-4086-B114-88DF360A8314}" type="sibTrans" cxnId="{1E6D5CFB-F314-42E0-B7D5-7F04B7BCF82C}">
      <dgm:prSet/>
      <dgm:spPr/>
      <dgm:t>
        <a:bodyPr/>
        <a:lstStyle/>
        <a:p>
          <a:endParaRPr lang="da-DK"/>
        </a:p>
      </dgm:t>
    </dgm:pt>
    <dgm:pt modelId="{421ECD09-585E-4675-AAC0-335AF355DC9C}">
      <dgm:prSet phldrT="[Tekst]"/>
      <dgm:spPr/>
      <dgm:t>
        <a:bodyPr/>
        <a:lstStyle/>
        <a:p>
          <a:r>
            <a:rPr lang="da-DK" err="1"/>
            <a:t>Outcomes</a:t>
          </a:r>
          <a:endParaRPr lang="da-DK"/>
        </a:p>
      </dgm:t>
    </dgm:pt>
    <dgm:pt modelId="{6AA33D7C-0A88-4CCC-9CC5-91716346E879}" type="parTrans" cxnId="{CAB5176E-E6FC-425B-90AA-4A9C4F1BC4E0}">
      <dgm:prSet/>
      <dgm:spPr/>
      <dgm:t>
        <a:bodyPr/>
        <a:lstStyle/>
        <a:p>
          <a:endParaRPr lang="da-DK"/>
        </a:p>
      </dgm:t>
    </dgm:pt>
    <dgm:pt modelId="{C4EEA3F1-BB9B-491E-B72F-A14CCABD2938}" type="sibTrans" cxnId="{CAB5176E-E6FC-425B-90AA-4A9C4F1BC4E0}">
      <dgm:prSet/>
      <dgm:spPr/>
      <dgm:t>
        <a:bodyPr/>
        <a:lstStyle/>
        <a:p>
          <a:endParaRPr lang="da-DK"/>
        </a:p>
      </dgm:t>
    </dgm:pt>
    <dgm:pt modelId="{0AC97BBA-9B3B-4464-9993-9A77E3C99D0D}">
      <dgm:prSet phldrT="[Tekst]"/>
      <dgm:spPr/>
      <dgm:t>
        <a:bodyPr/>
        <a:lstStyle/>
        <a:p>
          <a:r>
            <a:rPr lang="da-DK"/>
            <a:t>Aktiviteter</a:t>
          </a:r>
        </a:p>
      </dgm:t>
    </dgm:pt>
    <dgm:pt modelId="{C96969A4-C6EB-4199-9F6C-0D3784A99227}" type="parTrans" cxnId="{3583B846-91A1-4C8B-AD26-275B7043B00F}">
      <dgm:prSet/>
      <dgm:spPr/>
      <dgm:t>
        <a:bodyPr/>
        <a:lstStyle/>
        <a:p>
          <a:endParaRPr lang="da-DK"/>
        </a:p>
      </dgm:t>
    </dgm:pt>
    <dgm:pt modelId="{180EA380-7615-476A-A8FA-5BD3DA125221}" type="sibTrans" cxnId="{3583B846-91A1-4C8B-AD26-275B7043B00F}">
      <dgm:prSet/>
      <dgm:spPr/>
      <dgm:t>
        <a:bodyPr/>
        <a:lstStyle/>
        <a:p>
          <a:endParaRPr lang="da-DK"/>
        </a:p>
      </dgm:t>
    </dgm:pt>
    <dgm:pt modelId="{3FF765CB-67AD-4D7D-A686-2C0D3A90DEE9}">
      <dgm:prSet phldrT="[Tekst]"/>
      <dgm:spPr/>
      <dgm:t>
        <a:bodyPr/>
        <a:lstStyle/>
        <a:p>
          <a:r>
            <a:rPr lang="da-DK" err="1"/>
            <a:t>Impact</a:t>
          </a:r>
          <a:endParaRPr lang="da-DK"/>
        </a:p>
      </dgm:t>
    </dgm:pt>
    <dgm:pt modelId="{9FF7D469-6009-4813-A91E-6E73A5840672}" type="parTrans" cxnId="{0A21275B-F0C4-4273-9363-8FEC07766A4C}">
      <dgm:prSet/>
      <dgm:spPr/>
      <dgm:t>
        <a:bodyPr/>
        <a:lstStyle/>
        <a:p>
          <a:endParaRPr lang="da-DK"/>
        </a:p>
      </dgm:t>
    </dgm:pt>
    <dgm:pt modelId="{30F29B9A-DA18-47D2-88F9-BD61A4CD5203}" type="sibTrans" cxnId="{0A21275B-F0C4-4273-9363-8FEC07766A4C}">
      <dgm:prSet/>
      <dgm:spPr/>
      <dgm:t>
        <a:bodyPr/>
        <a:lstStyle/>
        <a:p>
          <a:endParaRPr lang="da-DK"/>
        </a:p>
      </dgm:t>
    </dgm:pt>
    <dgm:pt modelId="{D0670F5A-6D57-4054-814E-C70589705D0C}" type="pres">
      <dgm:prSet presAssocID="{272EFB14-1FC8-438D-85A1-1887A3ED068B}" presName="Name0" presStyleCnt="0">
        <dgm:presLayoutVars>
          <dgm:dir/>
          <dgm:resizeHandles val="exact"/>
        </dgm:presLayoutVars>
      </dgm:prSet>
      <dgm:spPr/>
    </dgm:pt>
    <dgm:pt modelId="{9D113911-E172-47FD-A80F-AA09E45163CE}" type="pres">
      <dgm:prSet presAssocID="{EF8FC572-4E13-4285-8433-A3D4E1E889AD}" presName="node" presStyleLbl="node1" presStyleIdx="0" presStyleCnt="5">
        <dgm:presLayoutVars>
          <dgm:bulletEnabled val="1"/>
        </dgm:presLayoutVars>
      </dgm:prSet>
      <dgm:spPr/>
    </dgm:pt>
    <dgm:pt modelId="{82DEBC04-9B1B-437B-9C31-C2DE824EC6F9}" type="pres">
      <dgm:prSet presAssocID="{778E03D8-6885-4F81-9601-6601B155F104}" presName="sibTrans" presStyleLbl="sibTrans2D1" presStyleIdx="0" presStyleCnt="4"/>
      <dgm:spPr/>
    </dgm:pt>
    <dgm:pt modelId="{64B4B107-87A8-4B97-ADEE-50DFAB7D114E}" type="pres">
      <dgm:prSet presAssocID="{778E03D8-6885-4F81-9601-6601B155F104}" presName="connectorText" presStyleLbl="sibTrans2D1" presStyleIdx="0" presStyleCnt="4"/>
      <dgm:spPr/>
    </dgm:pt>
    <dgm:pt modelId="{2FC65707-D473-4090-919E-6CAAEAB6A3BE}" type="pres">
      <dgm:prSet presAssocID="{0AC97BBA-9B3B-4464-9993-9A77E3C99D0D}" presName="node" presStyleLbl="node1" presStyleIdx="1" presStyleCnt="5">
        <dgm:presLayoutVars>
          <dgm:bulletEnabled val="1"/>
        </dgm:presLayoutVars>
      </dgm:prSet>
      <dgm:spPr/>
    </dgm:pt>
    <dgm:pt modelId="{93FAFF59-EEF3-4FE0-A714-FA4E0EEF522B}" type="pres">
      <dgm:prSet presAssocID="{180EA380-7615-476A-A8FA-5BD3DA125221}" presName="sibTrans" presStyleLbl="sibTrans2D1" presStyleIdx="1" presStyleCnt="4"/>
      <dgm:spPr/>
    </dgm:pt>
    <dgm:pt modelId="{090F4905-F129-4AD8-8D19-4DC14C92BBC9}" type="pres">
      <dgm:prSet presAssocID="{180EA380-7615-476A-A8FA-5BD3DA125221}" presName="connectorText" presStyleLbl="sibTrans2D1" presStyleIdx="1" presStyleCnt="4"/>
      <dgm:spPr/>
    </dgm:pt>
    <dgm:pt modelId="{7FF3EF94-4CFD-4986-93FF-93314F369496}" type="pres">
      <dgm:prSet presAssocID="{7335E057-50B8-46B0-9FC3-E7F670301E00}" presName="node" presStyleLbl="node1" presStyleIdx="2" presStyleCnt="5">
        <dgm:presLayoutVars>
          <dgm:bulletEnabled val="1"/>
        </dgm:presLayoutVars>
      </dgm:prSet>
      <dgm:spPr/>
    </dgm:pt>
    <dgm:pt modelId="{E9E47C78-A810-4C7C-BE2A-AC7D4DD5B377}" type="pres">
      <dgm:prSet presAssocID="{36BE6469-E413-4086-B114-88DF360A8314}" presName="sibTrans" presStyleLbl="sibTrans2D1" presStyleIdx="2" presStyleCnt="4"/>
      <dgm:spPr/>
    </dgm:pt>
    <dgm:pt modelId="{E877E92C-DF60-4137-95D1-61BBB241D143}" type="pres">
      <dgm:prSet presAssocID="{36BE6469-E413-4086-B114-88DF360A8314}" presName="connectorText" presStyleLbl="sibTrans2D1" presStyleIdx="2" presStyleCnt="4"/>
      <dgm:spPr/>
    </dgm:pt>
    <dgm:pt modelId="{63CFFFAD-8730-44E2-94BB-AB1FF5CFEB75}" type="pres">
      <dgm:prSet presAssocID="{421ECD09-585E-4675-AAC0-335AF355DC9C}" presName="node" presStyleLbl="node1" presStyleIdx="3" presStyleCnt="5">
        <dgm:presLayoutVars>
          <dgm:bulletEnabled val="1"/>
        </dgm:presLayoutVars>
      </dgm:prSet>
      <dgm:spPr/>
    </dgm:pt>
    <dgm:pt modelId="{97FE4C39-1AE8-4540-A9F9-8C9075B16FF4}" type="pres">
      <dgm:prSet presAssocID="{C4EEA3F1-BB9B-491E-B72F-A14CCABD2938}" presName="sibTrans" presStyleLbl="sibTrans2D1" presStyleIdx="3" presStyleCnt="4"/>
      <dgm:spPr/>
    </dgm:pt>
    <dgm:pt modelId="{E6424DD2-F33B-4E7F-A5F7-D0565C9C0E32}" type="pres">
      <dgm:prSet presAssocID="{C4EEA3F1-BB9B-491E-B72F-A14CCABD2938}" presName="connectorText" presStyleLbl="sibTrans2D1" presStyleIdx="3" presStyleCnt="4"/>
      <dgm:spPr/>
    </dgm:pt>
    <dgm:pt modelId="{C4F6CDA2-324B-4673-BCBC-85C695B6E8D6}" type="pres">
      <dgm:prSet presAssocID="{3FF765CB-67AD-4D7D-A686-2C0D3A90DEE9}" presName="node" presStyleLbl="node1" presStyleIdx="4" presStyleCnt="5">
        <dgm:presLayoutVars>
          <dgm:bulletEnabled val="1"/>
        </dgm:presLayoutVars>
      </dgm:prSet>
      <dgm:spPr/>
    </dgm:pt>
  </dgm:ptLst>
  <dgm:cxnLst>
    <dgm:cxn modelId="{855D760F-2FA8-42F2-9151-7006EF7799AD}" type="presOf" srcId="{7335E057-50B8-46B0-9FC3-E7F670301E00}" destId="{7FF3EF94-4CFD-4986-93FF-93314F369496}" srcOrd="0" destOrd="0" presId="urn:microsoft.com/office/officeart/2005/8/layout/process1"/>
    <dgm:cxn modelId="{4E3F4214-7784-4C44-A1FB-2A67BC718903}" type="presOf" srcId="{778E03D8-6885-4F81-9601-6601B155F104}" destId="{82DEBC04-9B1B-437B-9C31-C2DE824EC6F9}" srcOrd="0" destOrd="0" presId="urn:microsoft.com/office/officeart/2005/8/layout/process1"/>
    <dgm:cxn modelId="{293F1516-AD49-4047-BD87-1C7AA24E7E3F}" srcId="{272EFB14-1FC8-438D-85A1-1887A3ED068B}" destId="{EF8FC572-4E13-4285-8433-A3D4E1E889AD}" srcOrd="0" destOrd="0" parTransId="{40C34E5D-B512-444D-8609-8DE16D5E33BD}" sibTransId="{778E03D8-6885-4F81-9601-6601B155F104}"/>
    <dgm:cxn modelId="{C65C022C-538C-4196-AB22-160E9288E724}" type="presOf" srcId="{180EA380-7615-476A-A8FA-5BD3DA125221}" destId="{090F4905-F129-4AD8-8D19-4DC14C92BBC9}" srcOrd="1" destOrd="0" presId="urn:microsoft.com/office/officeart/2005/8/layout/process1"/>
    <dgm:cxn modelId="{0A21275B-F0C4-4273-9363-8FEC07766A4C}" srcId="{272EFB14-1FC8-438D-85A1-1887A3ED068B}" destId="{3FF765CB-67AD-4D7D-A686-2C0D3A90DEE9}" srcOrd="4" destOrd="0" parTransId="{9FF7D469-6009-4813-A91E-6E73A5840672}" sibTransId="{30F29B9A-DA18-47D2-88F9-BD61A4CD5203}"/>
    <dgm:cxn modelId="{3583B846-91A1-4C8B-AD26-275B7043B00F}" srcId="{272EFB14-1FC8-438D-85A1-1887A3ED068B}" destId="{0AC97BBA-9B3B-4464-9993-9A77E3C99D0D}" srcOrd="1" destOrd="0" parTransId="{C96969A4-C6EB-4199-9F6C-0D3784A99227}" sibTransId="{180EA380-7615-476A-A8FA-5BD3DA125221}"/>
    <dgm:cxn modelId="{CAB5176E-E6FC-425B-90AA-4A9C4F1BC4E0}" srcId="{272EFB14-1FC8-438D-85A1-1887A3ED068B}" destId="{421ECD09-585E-4675-AAC0-335AF355DC9C}" srcOrd="3" destOrd="0" parTransId="{6AA33D7C-0A88-4CCC-9CC5-91716346E879}" sibTransId="{C4EEA3F1-BB9B-491E-B72F-A14CCABD2938}"/>
    <dgm:cxn modelId="{B807C774-F47D-43EB-B805-C73BFB712FA0}" type="presOf" srcId="{421ECD09-585E-4675-AAC0-335AF355DC9C}" destId="{63CFFFAD-8730-44E2-94BB-AB1FF5CFEB75}" srcOrd="0" destOrd="0" presId="urn:microsoft.com/office/officeart/2005/8/layout/process1"/>
    <dgm:cxn modelId="{4AECC459-7EA2-4CC9-9ED3-3ECC047AF133}" type="presOf" srcId="{0AC97BBA-9B3B-4464-9993-9A77E3C99D0D}" destId="{2FC65707-D473-4090-919E-6CAAEAB6A3BE}" srcOrd="0" destOrd="0" presId="urn:microsoft.com/office/officeart/2005/8/layout/process1"/>
    <dgm:cxn modelId="{C85EF479-ADEE-4B70-964D-02C488740190}" type="presOf" srcId="{C4EEA3F1-BB9B-491E-B72F-A14CCABD2938}" destId="{E6424DD2-F33B-4E7F-A5F7-D0565C9C0E32}" srcOrd="1" destOrd="0" presId="urn:microsoft.com/office/officeart/2005/8/layout/process1"/>
    <dgm:cxn modelId="{8F6C0D7D-2C18-4A3B-BBC7-47AB3C996685}" type="presOf" srcId="{36BE6469-E413-4086-B114-88DF360A8314}" destId="{E877E92C-DF60-4137-95D1-61BBB241D143}" srcOrd="1" destOrd="0" presId="urn:microsoft.com/office/officeart/2005/8/layout/process1"/>
    <dgm:cxn modelId="{506BC18C-FCF4-4E8D-8E21-7907CE3159A8}" type="presOf" srcId="{3FF765CB-67AD-4D7D-A686-2C0D3A90DEE9}" destId="{C4F6CDA2-324B-4673-BCBC-85C695B6E8D6}" srcOrd="0" destOrd="0" presId="urn:microsoft.com/office/officeart/2005/8/layout/process1"/>
    <dgm:cxn modelId="{A864BCB1-2D1B-4A73-90FC-87906479341B}" type="presOf" srcId="{272EFB14-1FC8-438D-85A1-1887A3ED068B}" destId="{D0670F5A-6D57-4054-814E-C70589705D0C}" srcOrd="0" destOrd="0" presId="urn:microsoft.com/office/officeart/2005/8/layout/process1"/>
    <dgm:cxn modelId="{4F43E0C5-6E35-48B3-BF0F-4B765F0D2A94}" type="presOf" srcId="{36BE6469-E413-4086-B114-88DF360A8314}" destId="{E9E47C78-A810-4C7C-BE2A-AC7D4DD5B377}" srcOrd="0" destOrd="0" presId="urn:microsoft.com/office/officeart/2005/8/layout/process1"/>
    <dgm:cxn modelId="{418F98CA-F0C4-435E-85E2-C8751E12DC5D}" type="presOf" srcId="{EF8FC572-4E13-4285-8433-A3D4E1E889AD}" destId="{9D113911-E172-47FD-A80F-AA09E45163CE}" srcOrd="0" destOrd="0" presId="urn:microsoft.com/office/officeart/2005/8/layout/process1"/>
    <dgm:cxn modelId="{411517DC-55DA-48DC-8AD7-FE0F71991768}" type="presOf" srcId="{180EA380-7615-476A-A8FA-5BD3DA125221}" destId="{93FAFF59-EEF3-4FE0-A714-FA4E0EEF522B}" srcOrd="0" destOrd="0" presId="urn:microsoft.com/office/officeart/2005/8/layout/process1"/>
    <dgm:cxn modelId="{8D4534E6-C291-42AD-B1AA-BEB170A12193}" type="presOf" srcId="{778E03D8-6885-4F81-9601-6601B155F104}" destId="{64B4B107-87A8-4B97-ADEE-50DFAB7D114E}" srcOrd="1" destOrd="0" presId="urn:microsoft.com/office/officeart/2005/8/layout/process1"/>
    <dgm:cxn modelId="{1E6D5CFB-F314-42E0-B7D5-7F04B7BCF82C}" srcId="{272EFB14-1FC8-438D-85A1-1887A3ED068B}" destId="{7335E057-50B8-46B0-9FC3-E7F670301E00}" srcOrd="2" destOrd="0" parTransId="{0AA3A56A-B1EC-4296-BEAA-423F2E3B784E}" sibTransId="{36BE6469-E413-4086-B114-88DF360A8314}"/>
    <dgm:cxn modelId="{F21EEAFD-B3DD-44A7-8E79-F7F664E4BD2A}" type="presOf" srcId="{C4EEA3F1-BB9B-491E-B72F-A14CCABD2938}" destId="{97FE4C39-1AE8-4540-A9F9-8C9075B16FF4}" srcOrd="0" destOrd="0" presId="urn:microsoft.com/office/officeart/2005/8/layout/process1"/>
    <dgm:cxn modelId="{9EDE2EC7-46A8-495F-8D03-6C6E4F04DD23}" type="presParOf" srcId="{D0670F5A-6D57-4054-814E-C70589705D0C}" destId="{9D113911-E172-47FD-A80F-AA09E45163CE}" srcOrd="0" destOrd="0" presId="urn:microsoft.com/office/officeart/2005/8/layout/process1"/>
    <dgm:cxn modelId="{047D744F-A093-49CE-9164-A294469ECEE0}" type="presParOf" srcId="{D0670F5A-6D57-4054-814E-C70589705D0C}" destId="{82DEBC04-9B1B-437B-9C31-C2DE824EC6F9}" srcOrd="1" destOrd="0" presId="urn:microsoft.com/office/officeart/2005/8/layout/process1"/>
    <dgm:cxn modelId="{B3AAF4BB-AA5C-40CF-BBB9-6DB2F69FD880}" type="presParOf" srcId="{82DEBC04-9B1B-437B-9C31-C2DE824EC6F9}" destId="{64B4B107-87A8-4B97-ADEE-50DFAB7D114E}" srcOrd="0" destOrd="0" presId="urn:microsoft.com/office/officeart/2005/8/layout/process1"/>
    <dgm:cxn modelId="{A0E9ED29-E169-4508-8D50-961F8524F6FD}" type="presParOf" srcId="{D0670F5A-6D57-4054-814E-C70589705D0C}" destId="{2FC65707-D473-4090-919E-6CAAEAB6A3BE}" srcOrd="2" destOrd="0" presId="urn:microsoft.com/office/officeart/2005/8/layout/process1"/>
    <dgm:cxn modelId="{2290FD2A-CB5E-4497-A253-4F8EBBC150A6}" type="presParOf" srcId="{D0670F5A-6D57-4054-814E-C70589705D0C}" destId="{93FAFF59-EEF3-4FE0-A714-FA4E0EEF522B}" srcOrd="3" destOrd="0" presId="urn:microsoft.com/office/officeart/2005/8/layout/process1"/>
    <dgm:cxn modelId="{F1F493F3-55E6-4AB9-8211-6DD7C5402F6B}" type="presParOf" srcId="{93FAFF59-EEF3-4FE0-A714-FA4E0EEF522B}" destId="{090F4905-F129-4AD8-8D19-4DC14C92BBC9}" srcOrd="0" destOrd="0" presId="urn:microsoft.com/office/officeart/2005/8/layout/process1"/>
    <dgm:cxn modelId="{AF9BBD18-0956-4122-AECB-E989868177BC}" type="presParOf" srcId="{D0670F5A-6D57-4054-814E-C70589705D0C}" destId="{7FF3EF94-4CFD-4986-93FF-93314F369496}" srcOrd="4" destOrd="0" presId="urn:microsoft.com/office/officeart/2005/8/layout/process1"/>
    <dgm:cxn modelId="{40F4EC98-A6E6-49F1-9EC4-08BD9A2B6850}" type="presParOf" srcId="{D0670F5A-6D57-4054-814E-C70589705D0C}" destId="{E9E47C78-A810-4C7C-BE2A-AC7D4DD5B377}" srcOrd="5" destOrd="0" presId="urn:microsoft.com/office/officeart/2005/8/layout/process1"/>
    <dgm:cxn modelId="{648EBE75-2E79-463F-96C8-385C1E207484}" type="presParOf" srcId="{E9E47C78-A810-4C7C-BE2A-AC7D4DD5B377}" destId="{E877E92C-DF60-4137-95D1-61BBB241D143}" srcOrd="0" destOrd="0" presId="urn:microsoft.com/office/officeart/2005/8/layout/process1"/>
    <dgm:cxn modelId="{2BC02569-F80E-4237-AD51-EA353E794833}" type="presParOf" srcId="{D0670F5A-6D57-4054-814E-C70589705D0C}" destId="{63CFFFAD-8730-44E2-94BB-AB1FF5CFEB75}" srcOrd="6" destOrd="0" presId="urn:microsoft.com/office/officeart/2005/8/layout/process1"/>
    <dgm:cxn modelId="{EA59BA9B-988D-45F2-90ED-1E1C5A27BE2A}" type="presParOf" srcId="{D0670F5A-6D57-4054-814E-C70589705D0C}" destId="{97FE4C39-1AE8-4540-A9F9-8C9075B16FF4}" srcOrd="7" destOrd="0" presId="urn:microsoft.com/office/officeart/2005/8/layout/process1"/>
    <dgm:cxn modelId="{ADC33171-74E6-417A-850C-47F3160C4F5B}" type="presParOf" srcId="{97FE4C39-1AE8-4540-A9F9-8C9075B16FF4}" destId="{E6424DD2-F33B-4E7F-A5F7-D0565C9C0E32}" srcOrd="0" destOrd="0" presId="urn:microsoft.com/office/officeart/2005/8/layout/process1"/>
    <dgm:cxn modelId="{AFC8D6BD-48B6-4280-A62D-519FC3FBEB41}" type="presParOf" srcId="{D0670F5A-6D57-4054-814E-C70589705D0C}" destId="{C4F6CDA2-324B-4673-BCBC-85C695B6E8D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9A25C-4075-4C3F-A354-46B733143942}">
      <dsp:nvSpPr>
        <dsp:cNvPr id="0" name=""/>
        <dsp:cNvSpPr/>
      </dsp:nvSpPr>
      <dsp:spPr>
        <a:xfrm>
          <a:off x="-4104009" y="-629865"/>
          <a:ext cx="4890343" cy="4890343"/>
        </a:xfrm>
        <a:prstGeom prst="blockArc">
          <a:avLst>
            <a:gd name="adj1" fmla="val 18900000"/>
            <a:gd name="adj2" fmla="val 2700000"/>
            <a:gd name="adj3" fmla="val 442"/>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100195-74A3-4D56-B886-73860429FEAA}">
      <dsp:nvSpPr>
        <dsp:cNvPr id="0" name=""/>
        <dsp:cNvSpPr/>
      </dsp:nvSpPr>
      <dsp:spPr>
        <a:xfrm>
          <a:off x="344490" y="22684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Konceptualisering og kontekstanalyse</a:t>
          </a:r>
        </a:p>
      </dsp:txBody>
      <dsp:txXfrm>
        <a:off x="344490" y="226840"/>
        <a:ext cx="10259292" cy="453971"/>
      </dsp:txXfrm>
    </dsp:sp>
    <dsp:sp modelId="{97DCE3E4-45CB-44AA-BF94-121F90E3CDD4}">
      <dsp:nvSpPr>
        <dsp:cNvPr id="0" name=""/>
        <dsp:cNvSpPr/>
      </dsp:nvSpPr>
      <dsp:spPr>
        <a:xfrm>
          <a:off x="60758" y="17009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39A6CF-024F-4AE7-9249-17399B18BF30}">
      <dsp:nvSpPr>
        <dsp:cNvPr id="0" name=""/>
        <dsp:cNvSpPr/>
      </dsp:nvSpPr>
      <dsp:spPr>
        <a:xfrm>
          <a:off x="718135" y="90758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Problemanalyse </a:t>
          </a:r>
        </a:p>
      </dsp:txBody>
      <dsp:txXfrm>
        <a:off x="718135" y="907580"/>
        <a:ext cx="9933989" cy="453971"/>
      </dsp:txXfrm>
    </dsp:sp>
    <dsp:sp modelId="{558297AB-950B-447A-96B5-BBD0C93A8C4B}">
      <dsp:nvSpPr>
        <dsp:cNvPr id="0" name=""/>
        <dsp:cNvSpPr/>
      </dsp:nvSpPr>
      <dsp:spPr>
        <a:xfrm>
          <a:off x="386061" y="85083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B138FF-7103-4388-A340-03F45094499C}">
      <dsp:nvSpPr>
        <dsp:cNvPr id="0" name=""/>
        <dsp:cNvSpPr/>
      </dsp:nvSpPr>
      <dsp:spPr>
        <a:xfrm>
          <a:off x="769635" y="1588320"/>
          <a:ext cx="9834147"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Interessentanalyse</a:t>
          </a:r>
        </a:p>
      </dsp:txBody>
      <dsp:txXfrm>
        <a:off x="769635" y="1588320"/>
        <a:ext cx="9834147" cy="453971"/>
      </dsp:txXfrm>
    </dsp:sp>
    <dsp:sp modelId="{0D525C5C-D219-41F4-AB91-8F50E0B85F0B}">
      <dsp:nvSpPr>
        <dsp:cNvPr id="0" name=""/>
        <dsp:cNvSpPr/>
      </dsp:nvSpPr>
      <dsp:spPr>
        <a:xfrm>
          <a:off x="485903" y="153157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29946D-8A55-44B3-B449-A3FBCEA6B914}">
      <dsp:nvSpPr>
        <dsp:cNvPr id="0" name=""/>
        <dsp:cNvSpPr/>
      </dsp:nvSpPr>
      <dsp:spPr>
        <a:xfrm>
          <a:off x="669793" y="226906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Ressource-/kapacitetsanalyse (af målgruppen/lokalsamfundet)</a:t>
          </a:r>
        </a:p>
      </dsp:txBody>
      <dsp:txXfrm>
        <a:off x="669793" y="2269060"/>
        <a:ext cx="9933989" cy="453971"/>
      </dsp:txXfrm>
    </dsp:sp>
    <dsp:sp modelId="{E77425AD-31D8-41B8-819B-D5EBAF8A06B2}">
      <dsp:nvSpPr>
        <dsp:cNvPr id="0" name=""/>
        <dsp:cNvSpPr/>
      </dsp:nvSpPr>
      <dsp:spPr>
        <a:xfrm>
          <a:off x="386061" y="221231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E156E0-5721-4DD9-B6D0-FC50A62549B9}">
      <dsp:nvSpPr>
        <dsp:cNvPr id="0" name=""/>
        <dsp:cNvSpPr/>
      </dsp:nvSpPr>
      <dsp:spPr>
        <a:xfrm>
          <a:off x="344490" y="294980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Træffe et valg om projektet og målgruppen</a:t>
          </a:r>
        </a:p>
      </dsp:txBody>
      <dsp:txXfrm>
        <a:off x="344490" y="2949800"/>
        <a:ext cx="10259292" cy="453971"/>
      </dsp:txXfrm>
    </dsp:sp>
    <dsp:sp modelId="{4145B59C-7CD1-429D-9B4F-2EEC90529A76}">
      <dsp:nvSpPr>
        <dsp:cNvPr id="0" name=""/>
        <dsp:cNvSpPr/>
      </dsp:nvSpPr>
      <dsp:spPr>
        <a:xfrm>
          <a:off x="60758" y="2893053"/>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9A25C-4075-4C3F-A354-46B733143942}">
      <dsp:nvSpPr>
        <dsp:cNvPr id="0" name=""/>
        <dsp:cNvSpPr/>
      </dsp:nvSpPr>
      <dsp:spPr>
        <a:xfrm>
          <a:off x="-4104009" y="-629865"/>
          <a:ext cx="4890343" cy="4890343"/>
        </a:xfrm>
        <a:prstGeom prst="blockArc">
          <a:avLst>
            <a:gd name="adj1" fmla="val 18900000"/>
            <a:gd name="adj2" fmla="val 2700000"/>
            <a:gd name="adj3" fmla="val 442"/>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100195-74A3-4D56-B886-73860429FEAA}">
      <dsp:nvSpPr>
        <dsp:cNvPr id="0" name=""/>
        <dsp:cNvSpPr/>
      </dsp:nvSpPr>
      <dsp:spPr>
        <a:xfrm>
          <a:off x="344490" y="22684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Konceptualisering og kontekstanalyse</a:t>
          </a:r>
        </a:p>
      </dsp:txBody>
      <dsp:txXfrm>
        <a:off x="344490" y="226840"/>
        <a:ext cx="10259292" cy="453971"/>
      </dsp:txXfrm>
    </dsp:sp>
    <dsp:sp modelId="{97DCE3E4-45CB-44AA-BF94-121F90E3CDD4}">
      <dsp:nvSpPr>
        <dsp:cNvPr id="0" name=""/>
        <dsp:cNvSpPr/>
      </dsp:nvSpPr>
      <dsp:spPr>
        <a:xfrm>
          <a:off x="60758" y="17009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39A6CF-024F-4AE7-9249-17399B18BF30}">
      <dsp:nvSpPr>
        <dsp:cNvPr id="0" name=""/>
        <dsp:cNvSpPr/>
      </dsp:nvSpPr>
      <dsp:spPr>
        <a:xfrm>
          <a:off x="718135" y="90758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Problemanalyse </a:t>
          </a:r>
        </a:p>
      </dsp:txBody>
      <dsp:txXfrm>
        <a:off x="718135" y="907580"/>
        <a:ext cx="9933989" cy="453971"/>
      </dsp:txXfrm>
    </dsp:sp>
    <dsp:sp modelId="{558297AB-950B-447A-96B5-BBD0C93A8C4B}">
      <dsp:nvSpPr>
        <dsp:cNvPr id="0" name=""/>
        <dsp:cNvSpPr/>
      </dsp:nvSpPr>
      <dsp:spPr>
        <a:xfrm>
          <a:off x="386061" y="85083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B138FF-7103-4388-A340-03F45094499C}">
      <dsp:nvSpPr>
        <dsp:cNvPr id="0" name=""/>
        <dsp:cNvSpPr/>
      </dsp:nvSpPr>
      <dsp:spPr>
        <a:xfrm>
          <a:off x="769635" y="1588320"/>
          <a:ext cx="9834147"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Stakeholderanalyse</a:t>
          </a:r>
        </a:p>
      </dsp:txBody>
      <dsp:txXfrm>
        <a:off x="769635" y="1588320"/>
        <a:ext cx="9834147" cy="453971"/>
      </dsp:txXfrm>
    </dsp:sp>
    <dsp:sp modelId="{0D525C5C-D219-41F4-AB91-8F50E0B85F0B}">
      <dsp:nvSpPr>
        <dsp:cNvPr id="0" name=""/>
        <dsp:cNvSpPr/>
      </dsp:nvSpPr>
      <dsp:spPr>
        <a:xfrm>
          <a:off x="485903" y="153157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29946D-8A55-44B3-B449-A3FBCEA6B914}">
      <dsp:nvSpPr>
        <dsp:cNvPr id="0" name=""/>
        <dsp:cNvSpPr/>
      </dsp:nvSpPr>
      <dsp:spPr>
        <a:xfrm>
          <a:off x="669793" y="226906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Ressource-/kapacitetsanalyse (af målgruppen/lokalsamfundet)</a:t>
          </a:r>
        </a:p>
      </dsp:txBody>
      <dsp:txXfrm>
        <a:off x="669793" y="2269060"/>
        <a:ext cx="9933989" cy="453971"/>
      </dsp:txXfrm>
    </dsp:sp>
    <dsp:sp modelId="{E77425AD-31D8-41B8-819B-D5EBAF8A06B2}">
      <dsp:nvSpPr>
        <dsp:cNvPr id="0" name=""/>
        <dsp:cNvSpPr/>
      </dsp:nvSpPr>
      <dsp:spPr>
        <a:xfrm>
          <a:off x="386061" y="221231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E156E0-5721-4DD9-B6D0-FC50A62549B9}">
      <dsp:nvSpPr>
        <dsp:cNvPr id="0" name=""/>
        <dsp:cNvSpPr/>
      </dsp:nvSpPr>
      <dsp:spPr>
        <a:xfrm>
          <a:off x="344490" y="294980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Træffe et valg om projektet og målgruppen</a:t>
          </a:r>
        </a:p>
      </dsp:txBody>
      <dsp:txXfrm>
        <a:off x="344490" y="2949800"/>
        <a:ext cx="10259292" cy="453971"/>
      </dsp:txXfrm>
    </dsp:sp>
    <dsp:sp modelId="{4145B59C-7CD1-429D-9B4F-2EEC90529A76}">
      <dsp:nvSpPr>
        <dsp:cNvPr id="0" name=""/>
        <dsp:cNvSpPr/>
      </dsp:nvSpPr>
      <dsp:spPr>
        <a:xfrm>
          <a:off x="60758" y="2893053"/>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9A25C-4075-4C3F-A354-46B733143942}">
      <dsp:nvSpPr>
        <dsp:cNvPr id="0" name=""/>
        <dsp:cNvSpPr/>
      </dsp:nvSpPr>
      <dsp:spPr>
        <a:xfrm>
          <a:off x="-4104009" y="-629865"/>
          <a:ext cx="4890343" cy="4890343"/>
        </a:xfrm>
        <a:prstGeom prst="blockArc">
          <a:avLst>
            <a:gd name="adj1" fmla="val 18900000"/>
            <a:gd name="adj2" fmla="val 2700000"/>
            <a:gd name="adj3" fmla="val 442"/>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100195-74A3-4D56-B886-73860429FEAA}">
      <dsp:nvSpPr>
        <dsp:cNvPr id="0" name=""/>
        <dsp:cNvSpPr/>
      </dsp:nvSpPr>
      <dsp:spPr>
        <a:xfrm>
          <a:off x="344490" y="22684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Konceptualisering og kontekstanalyse</a:t>
          </a:r>
        </a:p>
      </dsp:txBody>
      <dsp:txXfrm>
        <a:off x="344490" y="226840"/>
        <a:ext cx="10259292" cy="453971"/>
      </dsp:txXfrm>
    </dsp:sp>
    <dsp:sp modelId="{97DCE3E4-45CB-44AA-BF94-121F90E3CDD4}">
      <dsp:nvSpPr>
        <dsp:cNvPr id="0" name=""/>
        <dsp:cNvSpPr/>
      </dsp:nvSpPr>
      <dsp:spPr>
        <a:xfrm>
          <a:off x="60758" y="17009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39A6CF-024F-4AE7-9249-17399B18BF30}">
      <dsp:nvSpPr>
        <dsp:cNvPr id="0" name=""/>
        <dsp:cNvSpPr/>
      </dsp:nvSpPr>
      <dsp:spPr>
        <a:xfrm>
          <a:off x="718135" y="90758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Problemanalyse </a:t>
          </a:r>
        </a:p>
      </dsp:txBody>
      <dsp:txXfrm>
        <a:off x="718135" y="907580"/>
        <a:ext cx="9933989" cy="453971"/>
      </dsp:txXfrm>
    </dsp:sp>
    <dsp:sp modelId="{558297AB-950B-447A-96B5-BBD0C93A8C4B}">
      <dsp:nvSpPr>
        <dsp:cNvPr id="0" name=""/>
        <dsp:cNvSpPr/>
      </dsp:nvSpPr>
      <dsp:spPr>
        <a:xfrm>
          <a:off x="386061" y="85083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B138FF-7103-4388-A340-03F45094499C}">
      <dsp:nvSpPr>
        <dsp:cNvPr id="0" name=""/>
        <dsp:cNvSpPr/>
      </dsp:nvSpPr>
      <dsp:spPr>
        <a:xfrm>
          <a:off x="769635" y="1588320"/>
          <a:ext cx="9834147"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Interessentanalyse</a:t>
          </a:r>
        </a:p>
      </dsp:txBody>
      <dsp:txXfrm>
        <a:off x="769635" y="1588320"/>
        <a:ext cx="9834147" cy="453971"/>
      </dsp:txXfrm>
    </dsp:sp>
    <dsp:sp modelId="{0D525C5C-D219-41F4-AB91-8F50E0B85F0B}">
      <dsp:nvSpPr>
        <dsp:cNvPr id="0" name=""/>
        <dsp:cNvSpPr/>
      </dsp:nvSpPr>
      <dsp:spPr>
        <a:xfrm>
          <a:off x="485903" y="153157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29946D-8A55-44B3-B449-A3FBCEA6B914}">
      <dsp:nvSpPr>
        <dsp:cNvPr id="0" name=""/>
        <dsp:cNvSpPr/>
      </dsp:nvSpPr>
      <dsp:spPr>
        <a:xfrm>
          <a:off x="669793" y="226906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Ressource-/kapacitetsanalyse (af målgruppen/lokalsamfundet)</a:t>
          </a:r>
        </a:p>
      </dsp:txBody>
      <dsp:txXfrm>
        <a:off x="669793" y="2269060"/>
        <a:ext cx="9933989" cy="453971"/>
      </dsp:txXfrm>
    </dsp:sp>
    <dsp:sp modelId="{E77425AD-31D8-41B8-819B-D5EBAF8A06B2}">
      <dsp:nvSpPr>
        <dsp:cNvPr id="0" name=""/>
        <dsp:cNvSpPr/>
      </dsp:nvSpPr>
      <dsp:spPr>
        <a:xfrm>
          <a:off x="386061" y="221231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E156E0-5721-4DD9-B6D0-FC50A62549B9}">
      <dsp:nvSpPr>
        <dsp:cNvPr id="0" name=""/>
        <dsp:cNvSpPr/>
      </dsp:nvSpPr>
      <dsp:spPr>
        <a:xfrm>
          <a:off x="344490" y="294980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Træffe et valg om projektet og målgruppen</a:t>
          </a:r>
        </a:p>
      </dsp:txBody>
      <dsp:txXfrm>
        <a:off x="344490" y="2949800"/>
        <a:ext cx="10259292" cy="453971"/>
      </dsp:txXfrm>
    </dsp:sp>
    <dsp:sp modelId="{4145B59C-7CD1-429D-9B4F-2EEC90529A76}">
      <dsp:nvSpPr>
        <dsp:cNvPr id="0" name=""/>
        <dsp:cNvSpPr/>
      </dsp:nvSpPr>
      <dsp:spPr>
        <a:xfrm>
          <a:off x="60758" y="2893053"/>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9A25C-4075-4C3F-A354-46B733143942}">
      <dsp:nvSpPr>
        <dsp:cNvPr id="0" name=""/>
        <dsp:cNvSpPr/>
      </dsp:nvSpPr>
      <dsp:spPr>
        <a:xfrm>
          <a:off x="-4104009" y="-629865"/>
          <a:ext cx="4890343" cy="4890343"/>
        </a:xfrm>
        <a:prstGeom prst="blockArc">
          <a:avLst>
            <a:gd name="adj1" fmla="val 18900000"/>
            <a:gd name="adj2" fmla="val 2700000"/>
            <a:gd name="adj3" fmla="val 442"/>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100195-74A3-4D56-B886-73860429FEAA}">
      <dsp:nvSpPr>
        <dsp:cNvPr id="0" name=""/>
        <dsp:cNvSpPr/>
      </dsp:nvSpPr>
      <dsp:spPr>
        <a:xfrm>
          <a:off x="344490" y="22684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Konceptualisering og kontekstanalyse</a:t>
          </a:r>
        </a:p>
      </dsp:txBody>
      <dsp:txXfrm>
        <a:off x="344490" y="226840"/>
        <a:ext cx="10259292" cy="453971"/>
      </dsp:txXfrm>
    </dsp:sp>
    <dsp:sp modelId="{97DCE3E4-45CB-44AA-BF94-121F90E3CDD4}">
      <dsp:nvSpPr>
        <dsp:cNvPr id="0" name=""/>
        <dsp:cNvSpPr/>
      </dsp:nvSpPr>
      <dsp:spPr>
        <a:xfrm>
          <a:off x="60758" y="17009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39A6CF-024F-4AE7-9249-17399B18BF30}">
      <dsp:nvSpPr>
        <dsp:cNvPr id="0" name=""/>
        <dsp:cNvSpPr/>
      </dsp:nvSpPr>
      <dsp:spPr>
        <a:xfrm>
          <a:off x="718135" y="90758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Problemanalyse </a:t>
          </a:r>
        </a:p>
      </dsp:txBody>
      <dsp:txXfrm>
        <a:off x="718135" y="907580"/>
        <a:ext cx="9933989" cy="453971"/>
      </dsp:txXfrm>
    </dsp:sp>
    <dsp:sp modelId="{558297AB-950B-447A-96B5-BBD0C93A8C4B}">
      <dsp:nvSpPr>
        <dsp:cNvPr id="0" name=""/>
        <dsp:cNvSpPr/>
      </dsp:nvSpPr>
      <dsp:spPr>
        <a:xfrm>
          <a:off x="386061" y="85083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B138FF-7103-4388-A340-03F45094499C}">
      <dsp:nvSpPr>
        <dsp:cNvPr id="0" name=""/>
        <dsp:cNvSpPr/>
      </dsp:nvSpPr>
      <dsp:spPr>
        <a:xfrm>
          <a:off x="769635" y="1588320"/>
          <a:ext cx="9834147"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Interessentanalyse</a:t>
          </a:r>
        </a:p>
      </dsp:txBody>
      <dsp:txXfrm>
        <a:off x="769635" y="1588320"/>
        <a:ext cx="9834147" cy="453971"/>
      </dsp:txXfrm>
    </dsp:sp>
    <dsp:sp modelId="{0D525C5C-D219-41F4-AB91-8F50E0B85F0B}">
      <dsp:nvSpPr>
        <dsp:cNvPr id="0" name=""/>
        <dsp:cNvSpPr/>
      </dsp:nvSpPr>
      <dsp:spPr>
        <a:xfrm>
          <a:off x="485903" y="153157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29946D-8A55-44B3-B449-A3FBCEA6B914}">
      <dsp:nvSpPr>
        <dsp:cNvPr id="0" name=""/>
        <dsp:cNvSpPr/>
      </dsp:nvSpPr>
      <dsp:spPr>
        <a:xfrm>
          <a:off x="669793" y="226906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Ressource-/kapacitetsanalyse (af målgruppen/lokalsamfundet)</a:t>
          </a:r>
        </a:p>
      </dsp:txBody>
      <dsp:txXfrm>
        <a:off x="669793" y="2269060"/>
        <a:ext cx="9933989" cy="453971"/>
      </dsp:txXfrm>
    </dsp:sp>
    <dsp:sp modelId="{E77425AD-31D8-41B8-819B-D5EBAF8A06B2}">
      <dsp:nvSpPr>
        <dsp:cNvPr id="0" name=""/>
        <dsp:cNvSpPr/>
      </dsp:nvSpPr>
      <dsp:spPr>
        <a:xfrm>
          <a:off x="386061" y="221231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E156E0-5721-4DD9-B6D0-FC50A62549B9}">
      <dsp:nvSpPr>
        <dsp:cNvPr id="0" name=""/>
        <dsp:cNvSpPr/>
      </dsp:nvSpPr>
      <dsp:spPr>
        <a:xfrm>
          <a:off x="344490" y="294980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Træffe et valg om projektet og målgruppen</a:t>
          </a:r>
        </a:p>
      </dsp:txBody>
      <dsp:txXfrm>
        <a:off x="344490" y="2949800"/>
        <a:ext cx="10259292" cy="453971"/>
      </dsp:txXfrm>
    </dsp:sp>
    <dsp:sp modelId="{4145B59C-7CD1-429D-9B4F-2EEC90529A76}">
      <dsp:nvSpPr>
        <dsp:cNvPr id="0" name=""/>
        <dsp:cNvSpPr/>
      </dsp:nvSpPr>
      <dsp:spPr>
        <a:xfrm>
          <a:off x="60758" y="2893053"/>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9A25C-4075-4C3F-A354-46B733143942}">
      <dsp:nvSpPr>
        <dsp:cNvPr id="0" name=""/>
        <dsp:cNvSpPr/>
      </dsp:nvSpPr>
      <dsp:spPr>
        <a:xfrm>
          <a:off x="-4104009" y="-629865"/>
          <a:ext cx="4890343" cy="4890343"/>
        </a:xfrm>
        <a:prstGeom prst="blockArc">
          <a:avLst>
            <a:gd name="adj1" fmla="val 18900000"/>
            <a:gd name="adj2" fmla="val 2700000"/>
            <a:gd name="adj3" fmla="val 442"/>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100195-74A3-4D56-B886-73860429FEAA}">
      <dsp:nvSpPr>
        <dsp:cNvPr id="0" name=""/>
        <dsp:cNvSpPr/>
      </dsp:nvSpPr>
      <dsp:spPr>
        <a:xfrm>
          <a:off x="344490" y="22684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Konceptualisering og kontekstanalyse</a:t>
          </a:r>
        </a:p>
      </dsp:txBody>
      <dsp:txXfrm>
        <a:off x="344490" y="226840"/>
        <a:ext cx="10259292" cy="453971"/>
      </dsp:txXfrm>
    </dsp:sp>
    <dsp:sp modelId="{97DCE3E4-45CB-44AA-BF94-121F90E3CDD4}">
      <dsp:nvSpPr>
        <dsp:cNvPr id="0" name=""/>
        <dsp:cNvSpPr/>
      </dsp:nvSpPr>
      <dsp:spPr>
        <a:xfrm>
          <a:off x="60758" y="17009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39A6CF-024F-4AE7-9249-17399B18BF30}">
      <dsp:nvSpPr>
        <dsp:cNvPr id="0" name=""/>
        <dsp:cNvSpPr/>
      </dsp:nvSpPr>
      <dsp:spPr>
        <a:xfrm>
          <a:off x="718135" y="90758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Problemanalyse </a:t>
          </a:r>
        </a:p>
      </dsp:txBody>
      <dsp:txXfrm>
        <a:off x="718135" y="907580"/>
        <a:ext cx="9933989" cy="453971"/>
      </dsp:txXfrm>
    </dsp:sp>
    <dsp:sp modelId="{558297AB-950B-447A-96B5-BBD0C93A8C4B}">
      <dsp:nvSpPr>
        <dsp:cNvPr id="0" name=""/>
        <dsp:cNvSpPr/>
      </dsp:nvSpPr>
      <dsp:spPr>
        <a:xfrm>
          <a:off x="386061" y="85083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B138FF-7103-4388-A340-03F45094499C}">
      <dsp:nvSpPr>
        <dsp:cNvPr id="0" name=""/>
        <dsp:cNvSpPr/>
      </dsp:nvSpPr>
      <dsp:spPr>
        <a:xfrm>
          <a:off x="769635" y="1588320"/>
          <a:ext cx="9834147"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Interessentanalyse</a:t>
          </a:r>
        </a:p>
      </dsp:txBody>
      <dsp:txXfrm>
        <a:off x="769635" y="1588320"/>
        <a:ext cx="9834147" cy="453971"/>
      </dsp:txXfrm>
    </dsp:sp>
    <dsp:sp modelId="{0D525C5C-D219-41F4-AB91-8F50E0B85F0B}">
      <dsp:nvSpPr>
        <dsp:cNvPr id="0" name=""/>
        <dsp:cNvSpPr/>
      </dsp:nvSpPr>
      <dsp:spPr>
        <a:xfrm>
          <a:off x="485903" y="153157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29946D-8A55-44B3-B449-A3FBCEA6B914}">
      <dsp:nvSpPr>
        <dsp:cNvPr id="0" name=""/>
        <dsp:cNvSpPr/>
      </dsp:nvSpPr>
      <dsp:spPr>
        <a:xfrm>
          <a:off x="669793" y="226906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Ressource-/kapacitetsanalyse (af målgruppen/lokalsamfundet)</a:t>
          </a:r>
        </a:p>
      </dsp:txBody>
      <dsp:txXfrm>
        <a:off x="669793" y="2269060"/>
        <a:ext cx="9933989" cy="453971"/>
      </dsp:txXfrm>
    </dsp:sp>
    <dsp:sp modelId="{E77425AD-31D8-41B8-819B-D5EBAF8A06B2}">
      <dsp:nvSpPr>
        <dsp:cNvPr id="0" name=""/>
        <dsp:cNvSpPr/>
      </dsp:nvSpPr>
      <dsp:spPr>
        <a:xfrm>
          <a:off x="386061" y="221231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E156E0-5721-4DD9-B6D0-FC50A62549B9}">
      <dsp:nvSpPr>
        <dsp:cNvPr id="0" name=""/>
        <dsp:cNvSpPr/>
      </dsp:nvSpPr>
      <dsp:spPr>
        <a:xfrm>
          <a:off x="344490" y="294980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Træffe et valg om projektet og målgruppen</a:t>
          </a:r>
        </a:p>
      </dsp:txBody>
      <dsp:txXfrm>
        <a:off x="344490" y="2949800"/>
        <a:ext cx="10259292" cy="453971"/>
      </dsp:txXfrm>
    </dsp:sp>
    <dsp:sp modelId="{4145B59C-7CD1-429D-9B4F-2EEC90529A76}">
      <dsp:nvSpPr>
        <dsp:cNvPr id="0" name=""/>
        <dsp:cNvSpPr/>
      </dsp:nvSpPr>
      <dsp:spPr>
        <a:xfrm>
          <a:off x="60758" y="2893053"/>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9A25C-4075-4C3F-A354-46B733143942}">
      <dsp:nvSpPr>
        <dsp:cNvPr id="0" name=""/>
        <dsp:cNvSpPr/>
      </dsp:nvSpPr>
      <dsp:spPr>
        <a:xfrm>
          <a:off x="-4104009" y="-629865"/>
          <a:ext cx="4890343" cy="4890343"/>
        </a:xfrm>
        <a:prstGeom prst="blockArc">
          <a:avLst>
            <a:gd name="adj1" fmla="val 18900000"/>
            <a:gd name="adj2" fmla="val 2700000"/>
            <a:gd name="adj3" fmla="val 442"/>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100195-74A3-4D56-B886-73860429FEAA}">
      <dsp:nvSpPr>
        <dsp:cNvPr id="0" name=""/>
        <dsp:cNvSpPr/>
      </dsp:nvSpPr>
      <dsp:spPr>
        <a:xfrm>
          <a:off x="344490" y="22684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Udvikle en forandringsteori (pathway, nøgleantagelser, narrativ, strategi) </a:t>
          </a:r>
          <a:endParaRPr lang="da-DK" sz="2300" kern="1200">
            <a:solidFill>
              <a:schemeClr val="bg1"/>
            </a:solidFill>
          </a:endParaRPr>
        </a:p>
      </dsp:txBody>
      <dsp:txXfrm>
        <a:off x="344490" y="226840"/>
        <a:ext cx="10259292" cy="453971"/>
      </dsp:txXfrm>
    </dsp:sp>
    <dsp:sp modelId="{97DCE3E4-45CB-44AA-BF94-121F90E3CDD4}">
      <dsp:nvSpPr>
        <dsp:cNvPr id="0" name=""/>
        <dsp:cNvSpPr/>
      </dsp:nvSpPr>
      <dsp:spPr>
        <a:xfrm>
          <a:off x="60758" y="17009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4365E3-D63E-41B4-B29A-9AE0302C5541}">
      <dsp:nvSpPr>
        <dsp:cNvPr id="0" name=""/>
        <dsp:cNvSpPr/>
      </dsp:nvSpPr>
      <dsp:spPr>
        <a:xfrm>
          <a:off x="669793" y="90758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Udvikle en resultatramme</a:t>
          </a:r>
        </a:p>
      </dsp:txBody>
      <dsp:txXfrm>
        <a:off x="669793" y="907580"/>
        <a:ext cx="9933989" cy="453971"/>
      </dsp:txXfrm>
    </dsp:sp>
    <dsp:sp modelId="{0A3F6584-D5A2-4273-9948-0A19802A6FC0}">
      <dsp:nvSpPr>
        <dsp:cNvPr id="0" name=""/>
        <dsp:cNvSpPr/>
      </dsp:nvSpPr>
      <dsp:spPr>
        <a:xfrm>
          <a:off x="386061" y="85083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1D56FC-0D25-4482-8ED6-79692D3D42ED}">
      <dsp:nvSpPr>
        <dsp:cNvPr id="0" name=""/>
        <dsp:cNvSpPr/>
      </dsp:nvSpPr>
      <dsp:spPr>
        <a:xfrm>
          <a:off x="769635" y="1588320"/>
          <a:ext cx="9834147"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Beskriv målgruppen</a:t>
          </a:r>
        </a:p>
      </dsp:txBody>
      <dsp:txXfrm>
        <a:off x="769635" y="1588320"/>
        <a:ext cx="9834147" cy="453971"/>
      </dsp:txXfrm>
    </dsp:sp>
    <dsp:sp modelId="{770FF83F-5D35-4EEA-A4B7-4D2DE59AACD6}">
      <dsp:nvSpPr>
        <dsp:cNvPr id="0" name=""/>
        <dsp:cNvSpPr/>
      </dsp:nvSpPr>
      <dsp:spPr>
        <a:xfrm>
          <a:off x="485903" y="153157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E926C3-FB4C-4FB4-8F6D-AAD850D6B06B}">
      <dsp:nvSpPr>
        <dsp:cNvPr id="0" name=""/>
        <dsp:cNvSpPr/>
      </dsp:nvSpPr>
      <dsp:spPr>
        <a:xfrm>
          <a:off x="669793" y="2269060"/>
          <a:ext cx="9933989"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Lav budget og risikovurdering</a:t>
          </a:r>
        </a:p>
      </dsp:txBody>
      <dsp:txXfrm>
        <a:off x="669793" y="2269060"/>
        <a:ext cx="9933989" cy="453971"/>
      </dsp:txXfrm>
    </dsp:sp>
    <dsp:sp modelId="{1C6F6161-D081-43E2-97CD-F7907F80BABD}">
      <dsp:nvSpPr>
        <dsp:cNvPr id="0" name=""/>
        <dsp:cNvSpPr/>
      </dsp:nvSpPr>
      <dsp:spPr>
        <a:xfrm>
          <a:off x="386061" y="2212314"/>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44AB44-8CF4-4DED-9DA2-06B477C1323D}">
      <dsp:nvSpPr>
        <dsp:cNvPr id="0" name=""/>
        <dsp:cNvSpPr/>
      </dsp:nvSpPr>
      <dsp:spPr>
        <a:xfrm>
          <a:off x="344490" y="2949800"/>
          <a:ext cx="10259292" cy="453971"/>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340" tIns="58420" rIns="58420" bIns="58420" numCol="1" spcCol="1270" anchor="ctr" anchorCtr="0">
          <a:noAutofit/>
        </a:bodyPr>
        <a:lstStyle/>
        <a:p>
          <a:pPr marL="0" lvl="0" indent="0" algn="l" defTabSz="1022350">
            <a:lnSpc>
              <a:spcPct val="90000"/>
            </a:lnSpc>
            <a:spcBef>
              <a:spcPct val="0"/>
            </a:spcBef>
            <a:spcAft>
              <a:spcPct val="35000"/>
            </a:spcAft>
            <a:buNone/>
          </a:pPr>
          <a:r>
            <a:rPr lang="da-DK" sz="2300" kern="1200"/>
            <a:t>Udvikle en strategi</a:t>
          </a:r>
        </a:p>
      </dsp:txBody>
      <dsp:txXfrm>
        <a:off x="344490" y="2949800"/>
        <a:ext cx="10259292" cy="453971"/>
      </dsp:txXfrm>
    </dsp:sp>
    <dsp:sp modelId="{7F6C2D9E-1C5C-4F76-B166-C3A7D1D1CFC1}">
      <dsp:nvSpPr>
        <dsp:cNvPr id="0" name=""/>
        <dsp:cNvSpPr/>
      </dsp:nvSpPr>
      <dsp:spPr>
        <a:xfrm>
          <a:off x="60758" y="2893053"/>
          <a:ext cx="567464" cy="567464"/>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113911-E172-47FD-A80F-AA09E45163CE}">
      <dsp:nvSpPr>
        <dsp:cNvPr id="0" name=""/>
        <dsp:cNvSpPr/>
      </dsp:nvSpPr>
      <dsp:spPr>
        <a:xfrm>
          <a:off x="5201" y="0"/>
          <a:ext cx="1612382" cy="669976"/>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kern="1200"/>
            <a:t>Ressourcer</a:t>
          </a:r>
        </a:p>
      </dsp:txBody>
      <dsp:txXfrm>
        <a:off x="24824" y="19623"/>
        <a:ext cx="1573136" cy="630730"/>
      </dsp:txXfrm>
    </dsp:sp>
    <dsp:sp modelId="{82DEBC04-9B1B-437B-9C31-C2DE824EC6F9}">
      <dsp:nvSpPr>
        <dsp:cNvPr id="0" name=""/>
        <dsp:cNvSpPr/>
      </dsp:nvSpPr>
      <dsp:spPr>
        <a:xfrm>
          <a:off x="1778821" y="135053"/>
          <a:ext cx="341825" cy="39987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a-DK" sz="1700" kern="1200"/>
        </a:p>
      </dsp:txBody>
      <dsp:txXfrm>
        <a:off x="1778821" y="215027"/>
        <a:ext cx="239278" cy="239922"/>
      </dsp:txXfrm>
    </dsp:sp>
    <dsp:sp modelId="{2FC65707-D473-4090-919E-6CAAEAB6A3BE}">
      <dsp:nvSpPr>
        <dsp:cNvPr id="0" name=""/>
        <dsp:cNvSpPr/>
      </dsp:nvSpPr>
      <dsp:spPr>
        <a:xfrm>
          <a:off x="2262536" y="0"/>
          <a:ext cx="1612382" cy="669976"/>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kern="1200"/>
            <a:t>Aktiviteter</a:t>
          </a:r>
        </a:p>
      </dsp:txBody>
      <dsp:txXfrm>
        <a:off x="2282159" y="19623"/>
        <a:ext cx="1573136" cy="630730"/>
      </dsp:txXfrm>
    </dsp:sp>
    <dsp:sp modelId="{93FAFF59-EEF3-4FE0-A714-FA4E0EEF522B}">
      <dsp:nvSpPr>
        <dsp:cNvPr id="0" name=""/>
        <dsp:cNvSpPr/>
      </dsp:nvSpPr>
      <dsp:spPr>
        <a:xfrm>
          <a:off x="4036156" y="135053"/>
          <a:ext cx="341825" cy="39987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a-DK" sz="1700" kern="1200"/>
        </a:p>
      </dsp:txBody>
      <dsp:txXfrm>
        <a:off x="4036156" y="215027"/>
        <a:ext cx="239278" cy="239922"/>
      </dsp:txXfrm>
    </dsp:sp>
    <dsp:sp modelId="{7FF3EF94-4CFD-4986-93FF-93314F369496}">
      <dsp:nvSpPr>
        <dsp:cNvPr id="0" name=""/>
        <dsp:cNvSpPr/>
      </dsp:nvSpPr>
      <dsp:spPr>
        <a:xfrm>
          <a:off x="4519871" y="0"/>
          <a:ext cx="1612382" cy="669976"/>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kern="1200"/>
            <a:t>Outputs</a:t>
          </a:r>
        </a:p>
      </dsp:txBody>
      <dsp:txXfrm>
        <a:off x="4539494" y="19623"/>
        <a:ext cx="1573136" cy="630730"/>
      </dsp:txXfrm>
    </dsp:sp>
    <dsp:sp modelId="{E9E47C78-A810-4C7C-BE2A-AC7D4DD5B377}">
      <dsp:nvSpPr>
        <dsp:cNvPr id="0" name=""/>
        <dsp:cNvSpPr/>
      </dsp:nvSpPr>
      <dsp:spPr>
        <a:xfrm>
          <a:off x="6293491" y="135053"/>
          <a:ext cx="341825" cy="39987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a-DK" sz="1700" kern="1200"/>
        </a:p>
      </dsp:txBody>
      <dsp:txXfrm>
        <a:off x="6293491" y="215027"/>
        <a:ext cx="239278" cy="239922"/>
      </dsp:txXfrm>
    </dsp:sp>
    <dsp:sp modelId="{63CFFFAD-8730-44E2-94BB-AB1FF5CFEB75}">
      <dsp:nvSpPr>
        <dsp:cNvPr id="0" name=""/>
        <dsp:cNvSpPr/>
      </dsp:nvSpPr>
      <dsp:spPr>
        <a:xfrm>
          <a:off x="6777206" y="0"/>
          <a:ext cx="1612382" cy="669976"/>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kern="1200" err="1"/>
            <a:t>Outcomes</a:t>
          </a:r>
          <a:endParaRPr lang="da-DK" sz="2400" kern="1200"/>
        </a:p>
      </dsp:txBody>
      <dsp:txXfrm>
        <a:off x="6796829" y="19623"/>
        <a:ext cx="1573136" cy="630730"/>
      </dsp:txXfrm>
    </dsp:sp>
    <dsp:sp modelId="{97FE4C39-1AE8-4540-A9F9-8C9075B16FF4}">
      <dsp:nvSpPr>
        <dsp:cNvPr id="0" name=""/>
        <dsp:cNvSpPr/>
      </dsp:nvSpPr>
      <dsp:spPr>
        <a:xfrm>
          <a:off x="8550826" y="135053"/>
          <a:ext cx="341825" cy="39987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da-DK" sz="1700" kern="1200"/>
        </a:p>
      </dsp:txBody>
      <dsp:txXfrm>
        <a:off x="8550826" y="215027"/>
        <a:ext cx="239278" cy="239922"/>
      </dsp:txXfrm>
    </dsp:sp>
    <dsp:sp modelId="{C4F6CDA2-324B-4673-BCBC-85C695B6E8D6}">
      <dsp:nvSpPr>
        <dsp:cNvPr id="0" name=""/>
        <dsp:cNvSpPr/>
      </dsp:nvSpPr>
      <dsp:spPr>
        <a:xfrm>
          <a:off x="9034541" y="0"/>
          <a:ext cx="1612382" cy="669976"/>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kern="1200" err="1"/>
            <a:t>Impact</a:t>
          </a:r>
          <a:endParaRPr lang="da-DK" sz="2400" kern="1200"/>
        </a:p>
      </dsp:txBody>
      <dsp:txXfrm>
        <a:off x="9054164" y="19623"/>
        <a:ext cx="1573136" cy="63073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72C6B0-147E-8547-B75F-C8C5144EA163}"/>
              </a:ext>
            </a:extLst>
          </p:cNvPr>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r>
              <a:rPr lang="da-DK"/>
              <a:t>Click to add text</a:t>
            </a:r>
          </a:p>
        </p:txBody>
      </p:sp>
      <p:sp>
        <p:nvSpPr>
          <p:cNvPr id="3" name="Date Placeholder 2">
            <a:extLst>
              <a:ext uri="{FF2B5EF4-FFF2-40B4-BE49-F238E27FC236}">
                <a16:creationId xmlns:a16="http://schemas.microsoft.com/office/drawing/2014/main" id="{945A69F1-4A3D-3140-B109-43D38CC0A54A}"/>
              </a:ext>
            </a:extLst>
          </p:cNvPr>
          <p:cNvSpPr>
            <a:spLocks noGrp="1"/>
          </p:cNvSpPr>
          <p:nvPr>
            <p:ph type="dt" sz="quarter" idx="1"/>
          </p:nvPr>
        </p:nvSpPr>
        <p:spPr>
          <a:xfrm>
            <a:off x="3970938" y="0"/>
            <a:ext cx="3037840" cy="463408"/>
          </a:xfrm>
          <a:prstGeom prst="rect">
            <a:avLst/>
          </a:prstGeom>
        </p:spPr>
        <p:txBody>
          <a:bodyPr vert="horz" lIns="92830" tIns="46415" rIns="92830" bIns="46415" rtlCol="0"/>
          <a:lstStyle>
            <a:lvl1pPr algn="r">
              <a:defRPr sz="1200"/>
            </a:lvl1pPr>
          </a:lstStyle>
          <a:p>
            <a:fld id="{CCC927D7-1AF9-674C-B8B6-175EADFF6402}" type="datetimeFigureOut">
              <a:rPr lang="da-DK" smtClean="0"/>
              <a:t>13-01-2024</a:t>
            </a:fld>
            <a:endParaRPr lang="da-DK"/>
          </a:p>
        </p:txBody>
      </p:sp>
      <p:sp>
        <p:nvSpPr>
          <p:cNvPr id="4" name="Footer Placeholder 3">
            <a:extLst>
              <a:ext uri="{FF2B5EF4-FFF2-40B4-BE49-F238E27FC236}">
                <a16:creationId xmlns:a16="http://schemas.microsoft.com/office/drawing/2014/main" id="{81018E4B-44A2-7D46-8157-6CEB34E9DACD}"/>
              </a:ext>
            </a:extLst>
          </p:cNvPr>
          <p:cNvSpPr>
            <a:spLocks noGrp="1"/>
          </p:cNvSpPr>
          <p:nvPr>
            <p:ph type="ftr" sz="quarter" idx="2"/>
          </p:nvPr>
        </p:nvSpPr>
        <p:spPr>
          <a:xfrm>
            <a:off x="0" y="8772670"/>
            <a:ext cx="3037840" cy="463407"/>
          </a:xfrm>
          <a:prstGeom prst="rect">
            <a:avLst/>
          </a:prstGeom>
        </p:spPr>
        <p:txBody>
          <a:bodyPr vert="horz" lIns="92830" tIns="46415" rIns="92830" bIns="46415" rtlCol="0" anchor="b"/>
          <a:lstStyle>
            <a:lvl1pPr algn="l">
              <a:defRPr sz="1200"/>
            </a:lvl1pPr>
          </a:lstStyle>
          <a:p>
            <a:endParaRPr lang="da-DK"/>
          </a:p>
        </p:txBody>
      </p:sp>
      <p:sp>
        <p:nvSpPr>
          <p:cNvPr id="5" name="Slide Number Placeholder 4">
            <a:extLst>
              <a:ext uri="{FF2B5EF4-FFF2-40B4-BE49-F238E27FC236}">
                <a16:creationId xmlns:a16="http://schemas.microsoft.com/office/drawing/2014/main" id="{226BD698-EAA1-3040-96D3-999FB4C8CC56}"/>
              </a:ext>
            </a:extLst>
          </p:cNvPr>
          <p:cNvSpPr>
            <a:spLocks noGrp="1"/>
          </p:cNvSpPr>
          <p:nvPr>
            <p:ph type="sldNum" sz="quarter" idx="3"/>
          </p:nvPr>
        </p:nvSpPr>
        <p:spPr>
          <a:xfrm>
            <a:off x="3970938" y="8772670"/>
            <a:ext cx="3037840" cy="463407"/>
          </a:xfrm>
          <a:prstGeom prst="rect">
            <a:avLst/>
          </a:prstGeom>
        </p:spPr>
        <p:txBody>
          <a:bodyPr vert="horz" lIns="92830" tIns="46415" rIns="92830" bIns="46415" rtlCol="0" anchor="b"/>
          <a:lstStyle>
            <a:lvl1pPr algn="r">
              <a:defRPr sz="1200"/>
            </a:lvl1pPr>
          </a:lstStyle>
          <a:p>
            <a:fld id="{D9EC80B8-BDD6-CC45-A40E-F3923AB670F7}" type="slidenum">
              <a:rPr lang="da-DK" smtClean="0"/>
              <a:t>‹nr.›</a:t>
            </a:fld>
            <a:endParaRPr lang="da-DK"/>
          </a:p>
        </p:txBody>
      </p:sp>
    </p:spTree>
    <p:extLst>
      <p:ext uri="{BB962C8B-B14F-4D97-AF65-F5344CB8AC3E}">
        <p14:creationId xmlns:p14="http://schemas.microsoft.com/office/powerpoint/2010/main" val="145721781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r>
              <a:rPr lang="da-DK"/>
              <a:t>Click to add text</a:t>
            </a:r>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4B1C0CE4-225E-5345-8CD4-6F4C9921F348}" type="datetimeFigureOut">
              <a:rPr lang="da-DK" smtClean="0"/>
              <a:t>13-01-2024</a:t>
            </a:fld>
            <a:endParaRPr lang="da-DK"/>
          </a:p>
        </p:txBody>
      </p:sp>
      <p:sp>
        <p:nvSpPr>
          <p:cNvPr id="4" name="Slide Image Placeholder 3"/>
          <p:cNvSpPr>
            <a:spLocks noGrp="1" noRot="1" noChangeAspect="1"/>
          </p:cNvSpPr>
          <p:nvPr>
            <p:ph type="sldImg" idx="2"/>
          </p:nvPr>
        </p:nvSpPr>
        <p:spPr>
          <a:xfrm>
            <a:off x="733425" y="1154113"/>
            <a:ext cx="5543550" cy="3119437"/>
          </a:xfrm>
          <a:prstGeom prst="rect">
            <a:avLst/>
          </a:prstGeom>
          <a:noFill/>
          <a:ln w="12700">
            <a:solidFill>
              <a:prstClr val="black"/>
            </a:solidFill>
          </a:ln>
        </p:spPr>
        <p:txBody>
          <a:bodyPr vert="horz" lIns="92830" tIns="46415" rIns="92830" bIns="46415" rtlCol="0" anchor="ctr"/>
          <a:lstStyle/>
          <a:p>
            <a:endParaRPr lang="da-DK"/>
          </a:p>
        </p:txBody>
      </p:sp>
      <p:sp>
        <p:nvSpPr>
          <p:cNvPr id="5" name="Notes Placeholder 4"/>
          <p:cNvSpPr>
            <a:spLocks noGrp="1"/>
          </p:cNvSpPr>
          <p:nvPr>
            <p:ph type="body" sz="quarter" idx="3"/>
          </p:nvPr>
        </p:nvSpPr>
        <p:spPr>
          <a:xfrm>
            <a:off x="701040" y="4444862"/>
            <a:ext cx="5608320" cy="3636705"/>
          </a:xfrm>
          <a:prstGeom prst="rect">
            <a:avLst/>
          </a:prstGeom>
        </p:spPr>
        <p:txBody>
          <a:bodyPr vert="horz" lIns="92830" tIns="46415" rIns="92830" bIns="4641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6" name="Footer Placeholder 5"/>
          <p:cNvSpPr>
            <a:spLocks noGrp="1"/>
          </p:cNvSpPr>
          <p:nvPr>
            <p:ph type="ftr" sz="quarter" idx="4"/>
          </p:nvPr>
        </p:nvSpPr>
        <p:spPr>
          <a:xfrm>
            <a:off x="0" y="8772670"/>
            <a:ext cx="3037840" cy="463407"/>
          </a:xfrm>
          <a:prstGeom prst="rect">
            <a:avLst/>
          </a:prstGeom>
        </p:spPr>
        <p:txBody>
          <a:bodyPr vert="horz" lIns="92830" tIns="46415" rIns="92830" bIns="46415" rtlCol="0" anchor="b"/>
          <a:lstStyle>
            <a:lvl1pPr algn="l">
              <a:defRPr sz="1200"/>
            </a:lvl1pPr>
          </a:lstStyle>
          <a:p>
            <a:endParaRPr lang="da-DK"/>
          </a:p>
        </p:txBody>
      </p:sp>
      <p:sp>
        <p:nvSpPr>
          <p:cNvPr id="7" name="Slide Number Placeholder 6"/>
          <p:cNvSpPr>
            <a:spLocks noGrp="1"/>
          </p:cNvSpPr>
          <p:nvPr>
            <p:ph type="sldNum" sz="quarter" idx="5"/>
          </p:nvPr>
        </p:nvSpPr>
        <p:spPr>
          <a:xfrm>
            <a:off x="3970938" y="8772670"/>
            <a:ext cx="3037840" cy="463407"/>
          </a:xfrm>
          <a:prstGeom prst="rect">
            <a:avLst/>
          </a:prstGeom>
        </p:spPr>
        <p:txBody>
          <a:bodyPr vert="horz" lIns="92830" tIns="46415" rIns="92830" bIns="46415" rtlCol="0" anchor="b"/>
          <a:lstStyle>
            <a:lvl1pPr algn="r">
              <a:defRPr sz="1200"/>
            </a:lvl1pPr>
          </a:lstStyle>
          <a:p>
            <a:fld id="{F52F80CC-40C3-B748-9591-3B889CAC775C}" type="slidenum">
              <a:rPr lang="da-DK" smtClean="0"/>
              <a:t>‹nr.›</a:t>
            </a:fld>
            <a:endParaRPr lang="da-DK"/>
          </a:p>
        </p:txBody>
      </p:sp>
    </p:spTree>
    <p:extLst>
      <p:ext uri="{BB962C8B-B14F-4D97-AF65-F5344CB8AC3E}">
        <p14:creationId xmlns:p14="http://schemas.microsoft.com/office/powerpoint/2010/main" val="246875997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a:t>
            </a:fld>
            <a:endParaRPr lang="da-DK"/>
          </a:p>
        </p:txBody>
      </p:sp>
    </p:spTree>
    <p:extLst>
      <p:ext uri="{BB962C8B-B14F-4D97-AF65-F5344CB8AC3E}">
        <p14:creationId xmlns:p14="http://schemas.microsoft.com/office/powerpoint/2010/main" val="4089719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10</a:t>
            </a:fld>
            <a:endParaRPr lang="da-DK"/>
          </a:p>
        </p:txBody>
      </p:sp>
    </p:spTree>
    <p:extLst>
      <p:ext uri="{BB962C8B-B14F-4D97-AF65-F5344CB8AC3E}">
        <p14:creationId xmlns:p14="http://schemas.microsoft.com/office/powerpoint/2010/main" val="13252356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lidenummer 3"/>
          <p:cNvSpPr>
            <a:spLocks noGrp="1"/>
          </p:cNvSpPr>
          <p:nvPr>
            <p:ph type="sldNum" sz="quarter" idx="5"/>
          </p:nvPr>
        </p:nvSpPr>
        <p:spPr/>
        <p:txBody>
          <a:bodyPr/>
          <a:lstStyle/>
          <a:p>
            <a:fld id="{732ABEB9-6444-4434-8577-00BFD103E2DC}" type="slidenum">
              <a:rPr lang="da-DK" smtClean="0"/>
              <a:t>100</a:t>
            </a:fld>
            <a:endParaRPr lang="da-DK"/>
          </a:p>
        </p:txBody>
      </p:sp>
    </p:spTree>
    <p:extLst>
      <p:ext uri="{BB962C8B-B14F-4D97-AF65-F5344CB8AC3E}">
        <p14:creationId xmlns:p14="http://schemas.microsoft.com/office/powerpoint/2010/main" val="6613728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101</a:t>
            </a:fld>
            <a:endParaRPr lang="da-DK"/>
          </a:p>
        </p:txBody>
      </p:sp>
    </p:spTree>
    <p:extLst>
      <p:ext uri="{BB962C8B-B14F-4D97-AF65-F5344CB8AC3E}">
        <p14:creationId xmlns:p14="http://schemas.microsoft.com/office/powerpoint/2010/main" val="417874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102</a:t>
            </a:fld>
            <a:endParaRPr lang="da-DK"/>
          </a:p>
        </p:txBody>
      </p:sp>
    </p:spTree>
    <p:extLst>
      <p:ext uri="{BB962C8B-B14F-4D97-AF65-F5344CB8AC3E}">
        <p14:creationId xmlns:p14="http://schemas.microsoft.com/office/powerpoint/2010/main" val="32986448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103</a:t>
            </a:fld>
            <a:endParaRPr lang="da-DK"/>
          </a:p>
        </p:txBody>
      </p:sp>
    </p:spTree>
    <p:extLst>
      <p:ext uri="{BB962C8B-B14F-4D97-AF65-F5344CB8AC3E}">
        <p14:creationId xmlns:p14="http://schemas.microsoft.com/office/powerpoint/2010/main" val="30849780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104</a:t>
            </a:fld>
            <a:endParaRPr lang="da-DK"/>
          </a:p>
        </p:txBody>
      </p:sp>
    </p:spTree>
    <p:extLst>
      <p:ext uri="{BB962C8B-B14F-4D97-AF65-F5344CB8AC3E}">
        <p14:creationId xmlns:p14="http://schemas.microsoft.com/office/powerpoint/2010/main" val="8532521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105</a:t>
            </a:fld>
            <a:endParaRPr lang="da-DK"/>
          </a:p>
        </p:txBody>
      </p:sp>
    </p:spTree>
    <p:extLst>
      <p:ext uri="{BB962C8B-B14F-4D97-AF65-F5344CB8AC3E}">
        <p14:creationId xmlns:p14="http://schemas.microsoft.com/office/powerpoint/2010/main" val="38439053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106</a:t>
            </a:fld>
            <a:endParaRPr lang="da-DK"/>
          </a:p>
        </p:txBody>
      </p:sp>
    </p:spTree>
    <p:extLst>
      <p:ext uri="{BB962C8B-B14F-4D97-AF65-F5344CB8AC3E}">
        <p14:creationId xmlns:p14="http://schemas.microsoft.com/office/powerpoint/2010/main" val="6160031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107</a:t>
            </a:fld>
            <a:endParaRPr lang="da-DK"/>
          </a:p>
        </p:txBody>
      </p:sp>
    </p:spTree>
    <p:extLst>
      <p:ext uri="{BB962C8B-B14F-4D97-AF65-F5344CB8AC3E}">
        <p14:creationId xmlns:p14="http://schemas.microsoft.com/office/powerpoint/2010/main" val="40682270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108</a:t>
            </a:fld>
            <a:endParaRPr lang="da-DK"/>
          </a:p>
        </p:txBody>
      </p:sp>
    </p:spTree>
    <p:extLst>
      <p:ext uri="{BB962C8B-B14F-4D97-AF65-F5344CB8AC3E}">
        <p14:creationId xmlns:p14="http://schemas.microsoft.com/office/powerpoint/2010/main" val="10988004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109</a:t>
            </a:fld>
            <a:endParaRPr lang="da-DK"/>
          </a:p>
        </p:txBody>
      </p:sp>
    </p:spTree>
    <p:extLst>
      <p:ext uri="{BB962C8B-B14F-4D97-AF65-F5344CB8AC3E}">
        <p14:creationId xmlns:p14="http://schemas.microsoft.com/office/powerpoint/2010/main" val="3877698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a:t>Alle </a:t>
            </a:r>
            <a:r>
              <a:rPr lang="en-GB" err="1"/>
              <a:t>læst</a:t>
            </a:r>
            <a:r>
              <a:rPr lang="en-GB"/>
              <a:t>?</a:t>
            </a:r>
          </a:p>
          <a:p>
            <a:endParaRPr lang="en-GB"/>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11</a:t>
            </a:fld>
            <a:endParaRPr lang="da-DK"/>
          </a:p>
        </p:txBody>
      </p:sp>
    </p:spTree>
    <p:extLst>
      <p:ext uri="{BB962C8B-B14F-4D97-AF65-F5344CB8AC3E}">
        <p14:creationId xmlns:p14="http://schemas.microsoft.com/office/powerpoint/2010/main" val="2296353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110</a:t>
            </a:fld>
            <a:endParaRPr lang="da-DK"/>
          </a:p>
        </p:txBody>
      </p:sp>
    </p:spTree>
    <p:extLst>
      <p:ext uri="{BB962C8B-B14F-4D97-AF65-F5344CB8AC3E}">
        <p14:creationId xmlns:p14="http://schemas.microsoft.com/office/powerpoint/2010/main" val="14664602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111</a:t>
            </a:fld>
            <a:endParaRPr lang="da-DK"/>
          </a:p>
        </p:txBody>
      </p:sp>
    </p:spTree>
    <p:extLst>
      <p:ext uri="{BB962C8B-B14F-4D97-AF65-F5344CB8AC3E}">
        <p14:creationId xmlns:p14="http://schemas.microsoft.com/office/powerpoint/2010/main" val="40542876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112</a:t>
            </a:fld>
            <a:endParaRPr lang="da-DK"/>
          </a:p>
        </p:txBody>
      </p:sp>
    </p:spTree>
    <p:extLst>
      <p:ext uri="{BB962C8B-B14F-4D97-AF65-F5344CB8AC3E}">
        <p14:creationId xmlns:p14="http://schemas.microsoft.com/office/powerpoint/2010/main" val="25315237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113</a:t>
            </a:fld>
            <a:endParaRPr lang="da-DK"/>
          </a:p>
        </p:txBody>
      </p:sp>
    </p:spTree>
    <p:extLst>
      <p:ext uri="{BB962C8B-B14F-4D97-AF65-F5344CB8AC3E}">
        <p14:creationId xmlns:p14="http://schemas.microsoft.com/office/powerpoint/2010/main" val="2775758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Sårbare målgrupper, overgreb, klimaudfordringer, politisk pression, korruption, begrænsede midler, </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114</a:t>
            </a:fld>
            <a:endParaRPr lang="da-DK"/>
          </a:p>
        </p:txBody>
      </p:sp>
    </p:spTree>
    <p:extLst>
      <p:ext uri="{BB962C8B-B14F-4D97-AF65-F5344CB8AC3E}">
        <p14:creationId xmlns:p14="http://schemas.microsoft.com/office/powerpoint/2010/main" val="23033544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115</a:t>
            </a:fld>
            <a:endParaRPr lang="da-DK"/>
          </a:p>
        </p:txBody>
      </p:sp>
    </p:spTree>
    <p:extLst>
      <p:ext uri="{BB962C8B-B14F-4D97-AF65-F5344CB8AC3E}">
        <p14:creationId xmlns:p14="http://schemas.microsoft.com/office/powerpoint/2010/main" val="18610043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116</a:t>
            </a:fld>
            <a:endParaRPr lang="da-DK"/>
          </a:p>
        </p:txBody>
      </p:sp>
    </p:spTree>
    <p:extLst>
      <p:ext uri="{BB962C8B-B14F-4D97-AF65-F5344CB8AC3E}">
        <p14:creationId xmlns:p14="http://schemas.microsoft.com/office/powerpoint/2010/main" val="22642700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117</a:t>
            </a:fld>
            <a:endParaRPr lang="da-DK"/>
          </a:p>
        </p:txBody>
      </p:sp>
    </p:spTree>
    <p:extLst>
      <p:ext uri="{BB962C8B-B14F-4D97-AF65-F5344CB8AC3E}">
        <p14:creationId xmlns:p14="http://schemas.microsoft.com/office/powerpoint/2010/main" val="15581859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118</a:t>
            </a:fld>
            <a:endParaRPr lang="da-DK"/>
          </a:p>
        </p:txBody>
      </p:sp>
    </p:spTree>
    <p:extLst>
      <p:ext uri="{BB962C8B-B14F-4D97-AF65-F5344CB8AC3E}">
        <p14:creationId xmlns:p14="http://schemas.microsoft.com/office/powerpoint/2010/main" val="16349779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Projektstyringsværktøjerne anvendt i designfasen (TOC og resultatramme) giver overblik over teorien om forandring, og de resultater der forventes leveret med og tilhørende klynger af aktiviteter. </a:t>
            </a:r>
          </a:p>
          <a:p>
            <a:endParaRPr lang="da-DK" dirty="0"/>
          </a:p>
          <a:p>
            <a:r>
              <a:rPr lang="da-DK" dirty="0"/>
              <a:t>I </a:t>
            </a:r>
            <a:r>
              <a:rPr lang="da-DK" dirty="0" err="1"/>
              <a:t>inceptionfasen</a:t>
            </a:r>
            <a:r>
              <a:rPr lang="da-DK" dirty="0"/>
              <a:t> udarbejdes en detaljeret plan for de aktiviteter, der er nødvendige for, at projektet kan lykkes. Hvis der har gået længere tid fra projektdesignfasen, kan det være nødvendigt at opdatere projektdesign (</a:t>
            </a:r>
            <a:r>
              <a:rPr lang="da-DK" dirty="0" err="1"/>
              <a:t>ToC</a:t>
            </a:r>
            <a:r>
              <a:rPr lang="da-DK" dirty="0"/>
              <a:t>, resultatramme og budget) under hensyntagen til eventuelle ændringer, der måtte være sket – før du laver en detaljeret aktivitetsplanen. </a:t>
            </a:r>
          </a:p>
          <a:p>
            <a:endParaRPr lang="da-DK" dirty="0"/>
          </a:p>
          <a:p>
            <a:r>
              <a:rPr lang="da-DK" dirty="0"/>
              <a:t>En aktivitetsplan skitserer og organiserer projektaktiviteter og giver en tidslinje for, hvornår aktiviteterne vil finde sted. Det mest almindelige format for en sådan tidsplan er et </a:t>
            </a:r>
            <a:r>
              <a:rPr lang="da-DK" dirty="0" err="1"/>
              <a:t>Gantt</a:t>
            </a:r>
            <a:r>
              <a:rPr lang="da-DK" dirty="0"/>
              <a:t>-diagram, men rådfør dig med din partner, om de har deres eget format til at lave en aktivitets- eller implementeringsplan, som de foretrækker at bruge. </a:t>
            </a:r>
          </a:p>
          <a:p>
            <a:endParaRPr lang="da-DK" dirty="0"/>
          </a:p>
          <a:p>
            <a:r>
              <a:rPr lang="da-DK" dirty="0"/>
              <a:t>Ved planlægning af aktivitetsplanen er det vigtigt at inddrage alle projektmedarbejdere og frivillige, herunder de medarbejdere/frivillige, der er ansvarlige for at træffe beslutninger om projektet og de økonomiansvarlige.</a:t>
            </a:r>
          </a:p>
          <a:p>
            <a:endParaRPr lang="da-DK" dirty="0"/>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119</a:t>
            </a:fld>
            <a:endParaRPr lang="da-DK"/>
          </a:p>
        </p:txBody>
      </p:sp>
    </p:spTree>
    <p:extLst>
      <p:ext uri="{BB962C8B-B14F-4D97-AF65-F5344CB8AC3E}">
        <p14:creationId xmlns:p14="http://schemas.microsoft.com/office/powerpoint/2010/main" val="4089815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12</a:t>
            </a:fld>
            <a:endParaRPr lang="da-DK"/>
          </a:p>
        </p:txBody>
      </p:sp>
    </p:spTree>
    <p:extLst>
      <p:ext uri="{BB962C8B-B14F-4D97-AF65-F5344CB8AC3E}">
        <p14:creationId xmlns:p14="http://schemas.microsoft.com/office/powerpoint/2010/main" val="18670200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120</a:t>
            </a:fld>
            <a:endParaRPr lang="da-DK"/>
          </a:p>
        </p:txBody>
      </p:sp>
    </p:spTree>
    <p:extLst>
      <p:ext uri="{BB962C8B-B14F-4D97-AF65-F5344CB8AC3E}">
        <p14:creationId xmlns:p14="http://schemas.microsoft.com/office/powerpoint/2010/main" val="30561697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Safeguarding </a:t>
            </a:r>
            <a:r>
              <a:rPr lang="en-US" dirty="0" err="1">
                <a:cs typeface="Calibri"/>
              </a:rPr>
              <a:t>klausuler</a:t>
            </a:r>
            <a:r>
              <a:rPr lang="en-US" dirty="0">
                <a:cs typeface="Calibri"/>
              </a:rPr>
              <a:t> </a:t>
            </a:r>
            <a:r>
              <a:rPr lang="en-US" dirty="0" err="1">
                <a:cs typeface="Calibri"/>
              </a:rPr>
              <a:t>i</a:t>
            </a:r>
            <a:r>
              <a:rPr lang="en-US" dirty="0">
                <a:cs typeface="Calibri"/>
              </a:rPr>
              <a:t> </a:t>
            </a:r>
            <a:r>
              <a:rPr lang="en-US" dirty="0" err="1">
                <a:cs typeface="Calibri"/>
              </a:rPr>
              <a:t>kontrakter</a:t>
            </a:r>
            <a:r>
              <a:rPr lang="en-US" dirty="0">
                <a:cs typeface="Calibri"/>
              </a:rPr>
              <a:t> - PSHEA</a:t>
            </a:r>
          </a:p>
        </p:txBody>
      </p:sp>
      <p:sp>
        <p:nvSpPr>
          <p:cNvPr id="4" name="Header Placeholder 3"/>
          <p:cNvSpPr>
            <a:spLocks noGrp="1"/>
          </p:cNvSpPr>
          <p:nvPr>
            <p:ph type="hdr" sz="quarter"/>
          </p:nvPr>
        </p:nvSpPr>
        <p:spPr/>
        <p:txBody>
          <a:bodyPr/>
          <a:lstStyle/>
          <a:p>
            <a:r>
              <a:rPr lang="da-DK"/>
              <a:t>Click to add text</a:t>
            </a:r>
          </a:p>
        </p:txBody>
      </p:sp>
      <p:sp>
        <p:nvSpPr>
          <p:cNvPr id="5" name="Slide Number Placeholder 4"/>
          <p:cNvSpPr>
            <a:spLocks noGrp="1"/>
          </p:cNvSpPr>
          <p:nvPr>
            <p:ph type="sldNum" sz="quarter" idx="5"/>
          </p:nvPr>
        </p:nvSpPr>
        <p:spPr/>
        <p:txBody>
          <a:bodyPr/>
          <a:lstStyle/>
          <a:p>
            <a:fld id="{F52F80CC-40C3-B748-9591-3B889CAC775C}" type="slidenum">
              <a:rPr lang="da-DK" smtClean="0"/>
              <a:t>121</a:t>
            </a:fld>
            <a:endParaRPr lang="da-DK"/>
          </a:p>
        </p:txBody>
      </p:sp>
    </p:spTree>
    <p:extLst>
      <p:ext uri="{BB962C8B-B14F-4D97-AF65-F5344CB8AC3E}">
        <p14:creationId xmlns:p14="http://schemas.microsoft.com/office/powerpoint/2010/main" val="31513008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Monitorering, evaluering- og læringsplanen (MEL) hjælper med at overvåge fremskridt, spore og dokumentere resultater og dokumentere læring gennem hele projektet. </a:t>
            </a:r>
          </a:p>
          <a:p>
            <a:endParaRPr lang="da-DK" dirty="0"/>
          </a:p>
          <a:p>
            <a:r>
              <a:rPr lang="da-DK" dirty="0"/>
              <a:t>Når du udarbejder MEL-planen, skal du tage stilling til, hvilke elementer der skal medtages, hvad du skal overvåge, hvordan du skal overvåge, af hvem og hvor ofte. </a:t>
            </a:r>
          </a:p>
          <a:p>
            <a:endParaRPr lang="da-DK" dirty="0"/>
          </a:p>
          <a:p>
            <a:r>
              <a:rPr lang="da-DK" dirty="0"/>
              <a:t>Generelt skal planen gøre dig i stand til at: analysere den aktuelle situation, identificere nye problemer og finde løsninger på de udfordringer, der opstår. Måle fremskridt i forhold til planlagte output, forventede resultater og indikatorer. Identificer behov for justeringer af </a:t>
            </a:r>
            <a:r>
              <a:rPr lang="da-DK" dirty="0" err="1"/>
              <a:t>ToC</a:t>
            </a:r>
            <a:r>
              <a:rPr lang="da-DK" dirty="0"/>
              <a:t>, aktivitetsplan, implementeringsstrategi og/eller resultatramme. Redegør for resultater og systematisk indsamle erfaringer med det formål at institutionalisere og videregive væsentlig læring. </a:t>
            </a:r>
          </a:p>
          <a:p>
            <a:endParaRPr lang="da-DK" dirty="0"/>
          </a:p>
          <a:p>
            <a:r>
              <a:rPr lang="da-DK" dirty="0"/>
              <a:t>En MEL-plan kan bestå af forskellige elementer og metoder til overvågning af projektets tilsigtede og utilsigtede resultater, læring og det udviklende risikomiljø. Side 89 i guide </a:t>
            </a:r>
            <a:r>
              <a:rPr lang="da-DK"/>
              <a:t>er nogle </a:t>
            </a:r>
            <a:r>
              <a:rPr lang="da-DK" dirty="0"/>
              <a:t>af de mere almindelige MEL-elementer, som kan fungere som inspiration, når du designer </a:t>
            </a:r>
            <a:r>
              <a:rPr lang="da-DK"/>
              <a:t>din MEL-plan.</a:t>
            </a:r>
            <a:endParaRPr lang="da-DK" dirty="0"/>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122</a:t>
            </a:fld>
            <a:endParaRPr lang="da-DK"/>
          </a:p>
        </p:txBody>
      </p:sp>
    </p:spTree>
    <p:extLst>
      <p:ext uri="{BB962C8B-B14F-4D97-AF65-F5344CB8AC3E}">
        <p14:creationId xmlns:p14="http://schemas.microsoft.com/office/powerpoint/2010/main" val="29054032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123</a:t>
            </a:fld>
            <a:endParaRPr lang="da-DK"/>
          </a:p>
        </p:txBody>
      </p:sp>
    </p:spTree>
    <p:extLst>
      <p:ext uri="{BB962C8B-B14F-4D97-AF65-F5344CB8AC3E}">
        <p14:creationId xmlns:p14="http://schemas.microsoft.com/office/powerpoint/2010/main" val="6031067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124</a:t>
            </a:fld>
            <a:endParaRPr lang="da-DK"/>
          </a:p>
        </p:txBody>
      </p:sp>
    </p:spTree>
    <p:extLst>
      <p:ext uri="{BB962C8B-B14F-4D97-AF65-F5344CB8AC3E}">
        <p14:creationId xmlns:p14="http://schemas.microsoft.com/office/powerpoint/2010/main" val="264139182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125</a:t>
            </a:fld>
            <a:endParaRPr lang="da-DK"/>
          </a:p>
        </p:txBody>
      </p:sp>
    </p:spTree>
    <p:extLst>
      <p:ext uri="{BB962C8B-B14F-4D97-AF65-F5344CB8AC3E}">
        <p14:creationId xmlns:p14="http://schemas.microsoft.com/office/powerpoint/2010/main" val="2807665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126</a:t>
            </a:fld>
            <a:endParaRPr lang="da-DK"/>
          </a:p>
        </p:txBody>
      </p:sp>
    </p:spTree>
    <p:extLst>
      <p:ext uri="{BB962C8B-B14F-4D97-AF65-F5344CB8AC3E}">
        <p14:creationId xmlns:p14="http://schemas.microsoft.com/office/powerpoint/2010/main" val="7879695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127</a:t>
            </a:fld>
            <a:endParaRPr lang="da-DK"/>
          </a:p>
        </p:txBody>
      </p:sp>
    </p:spTree>
    <p:extLst>
      <p:ext uri="{BB962C8B-B14F-4D97-AF65-F5344CB8AC3E}">
        <p14:creationId xmlns:p14="http://schemas.microsoft.com/office/powerpoint/2010/main" val="39371808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128</a:t>
            </a:fld>
            <a:endParaRPr lang="da-DK"/>
          </a:p>
        </p:txBody>
      </p:sp>
    </p:spTree>
    <p:extLst>
      <p:ext uri="{BB962C8B-B14F-4D97-AF65-F5344CB8AC3E}">
        <p14:creationId xmlns:p14="http://schemas.microsoft.com/office/powerpoint/2010/main" val="403525121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129</a:t>
            </a:fld>
            <a:endParaRPr lang="da-DK"/>
          </a:p>
        </p:txBody>
      </p:sp>
    </p:spTree>
    <p:extLst>
      <p:ext uri="{BB962C8B-B14F-4D97-AF65-F5344CB8AC3E}">
        <p14:creationId xmlns:p14="http://schemas.microsoft.com/office/powerpoint/2010/main" val="277183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13</a:t>
            </a:fld>
            <a:endParaRPr lang="da-DK"/>
          </a:p>
        </p:txBody>
      </p:sp>
    </p:spTree>
    <p:extLst>
      <p:ext uri="{BB962C8B-B14F-4D97-AF65-F5344CB8AC3E}">
        <p14:creationId xmlns:p14="http://schemas.microsoft.com/office/powerpoint/2010/main" val="373048276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130</a:t>
            </a:fld>
            <a:endParaRPr lang="da-DK"/>
          </a:p>
        </p:txBody>
      </p:sp>
    </p:spTree>
    <p:extLst>
      <p:ext uri="{BB962C8B-B14F-4D97-AF65-F5344CB8AC3E}">
        <p14:creationId xmlns:p14="http://schemas.microsoft.com/office/powerpoint/2010/main" val="41084870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131</a:t>
            </a:fld>
            <a:endParaRPr lang="da-DK"/>
          </a:p>
        </p:txBody>
      </p:sp>
    </p:spTree>
    <p:extLst>
      <p:ext uri="{BB962C8B-B14F-4D97-AF65-F5344CB8AC3E}">
        <p14:creationId xmlns:p14="http://schemas.microsoft.com/office/powerpoint/2010/main" val="274147550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132</a:t>
            </a:fld>
            <a:endParaRPr lang="da-DK"/>
          </a:p>
        </p:txBody>
      </p:sp>
    </p:spTree>
    <p:extLst>
      <p:ext uri="{BB962C8B-B14F-4D97-AF65-F5344CB8AC3E}">
        <p14:creationId xmlns:p14="http://schemas.microsoft.com/office/powerpoint/2010/main" val="243243255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133</a:t>
            </a:fld>
            <a:endParaRPr lang="da-DK"/>
          </a:p>
        </p:txBody>
      </p:sp>
    </p:spTree>
    <p:extLst>
      <p:ext uri="{BB962C8B-B14F-4D97-AF65-F5344CB8AC3E}">
        <p14:creationId xmlns:p14="http://schemas.microsoft.com/office/powerpoint/2010/main" val="4048255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The development issue can evolve from a participatory process among partners guided by the following key questions: </a:t>
            </a:r>
          </a:p>
          <a:p>
            <a:r>
              <a:rPr lang="en-US" dirty="0"/>
              <a:t>What development issue is of main concern and what do we wish to change? </a:t>
            </a:r>
          </a:p>
          <a:p>
            <a:r>
              <a:rPr lang="en-US" dirty="0"/>
              <a:t>Who are the people affected by the development issue? </a:t>
            </a:r>
          </a:p>
          <a:p>
            <a:r>
              <a:rPr lang="en-US" dirty="0"/>
              <a:t>Which sector(s) do we need to consider if we want to impact the development issue concerned?  </a:t>
            </a:r>
          </a:p>
          <a:p>
            <a:r>
              <a:rPr lang="en-US" dirty="0"/>
              <a:t>It might be helpful to record the initial </a:t>
            </a:r>
            <a:r>
              <a:rPr lang="en-US" dirty="0" err="1"/>
              <a:t>conceptualisation</a:t>
            </a:r>
            <a:r>
              <a:rPr lang="en-US" dirty="0"/>
              <a:t> of the project using a template.</a:t>
            </a:r>
            <a:endParaRPr lang="da-DK" dirty="0"/>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14</a:t>
            </a:fld>
            <a:endParaRPr lang="da-DK"/>
          </a:p>
        </p:txBody>
      </p:sp>
    </p:spTree>
    <p:extLst>
      <p:ext uri="{BB962C8B-B14F-4D97-AF65-F5344CB8AC3E}">
        <p14:creationId xmlns:p14="http://schemas.microsoft.com/office/powerpoint/2010/main" val="217327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8299">
              <a:defRPr/>
            </a:pPr>
            <a:r>
              <a:rPr lang="da-DK" dirty="0"/>
              <a:t>Vi starter med en </a:t>
            </a:r>
            <a:r>
              <a:rPr lang="da-DK" baseline="0" dirty="0"/>
              <a:t>kontekstanalyse og kigger på den større sammenhæng som projektet fungerer i. </a:t>
            </a:r>
            <a:r>
              <a:rPr lang="en-GB" dirty="0">
                <a:latin typeface="Arial" pitchFamily="34" charset="0"/>
              </a:rPr>
              <a:t>Det handler om at </a:t>
            </a:r>
            <a:r>
              <a:rPr lang="en-GB" dirty="0" err="1">
                <a:latin typeface="Arial" pitchFamily="34" charset="0"/>
              </a:rPr>
              <a:t>sætte</a:t>
            </a:r>
            <a:r>
              <a:rPr lang="en-GB" dirty="0">
                <a:latin typeface="Arial" pitchFamily="34" charset="0"/>
              </a:rPr>
              <a:t> sig </a:t>
            </a:r>
            <a:r>
              <a:rPr lang="en-GB" dirty="0" err="1">
                <a:latin typeface="Arial" pitchFamily="34" charset="0"/>
              </a:rPr>
              <a:t>ind</a:t>
            </a:r>
            <a:r>
              <a:rPr lang="en-GB" dirty="0">
                <a:latin typeface="Arial" pitchFamily="34" charset="0"/>
              </a:rPr>
              <a:t> i den </a:t>
            </a:r>
            <a:r>
              <a:rPr lang="en-GB" dirty="0" err="1">
                <a:latin typeface="Arial" pitchFamily="34" charset="0"/>
              </a:rPr>
              <a:t>kontekst</a:t>
            </a:r>
            <a:r>
              <a:rPr lang="en-GB" dirty="0">
                <a:latin typeface="Arial" pitchFamily="34" charset="0"/>
              </a:rPr>
              <a:t>, der </a:t>
            </a:r>
            <a:r>
              <a:rPr lang="en-GB" dirty="0" err="1">
                <a:latin typeface="Arial" pitchFamily="34" charset="0"/>
              </a:rPr>
              <a:t>omgiver</a:t>
            </a:r>
            <a:r>
              <a:rPr lang="en-GB" dirty="0">
                <a:latin typeface="Arial" pitchFamily="34" charset="0"/>
              </a:rPr>
              <a:t> det </a:t>
            </a:r>
            <a:r>
              <a:rPr lang="en-GB" dirty="0" err="1">
                <a:latin typeface="Arial" pitchFamily="34" charset="0"/>
              </a:rPr>
              <a:t>projekt</a:t>
            </a:r>
            <a:r>
              <a:rPr lang="en-GB" dirty="0">
                <a:latin typeface="Arial" pitchFamily="34" charset="0"/>
              </a:rPr>
              <a:t>, der </a:t>
            </a:r>
            <a:r>
              <a:rPr lang="en-GB" dirty="0" err="1">
                <a:latin typeface="Arial" pitchFamily="34" charset="0"/>
              </a:rPr>
              <a:t>tænkes</a:t>
            </a:r>
            <a:r>
              <a:rPr lang="en-GB" dirty="0">
                <a:latin typeface="Arial" pitchFamily="34" charset="0"/>
              </a:rPr>
              <a:t> </a:t>
            </a:r>
            <a:r>
              <a:rPr lang="en-GB" dirty="0" err="1">
                <a:latin typeface="Arial" pitchFamily="34" charset="0"/>
              </a:rPr>
              <a:t>på</a:t>
            </a:r>
            <a:r>
              <a:rPr lang="en-GB" dirty="0">
                <a:latin typeface="Arial" pitchFamily="34" charset="0"/>
              </a:rPr>
              <a:t> – </a:t>
            </a:r>
            <a:r>
              <a:rPr lang="en-GB" dirty="0" err="1">
                <a:latin typeface="Arial" pitchFamily="34" charset="0"/>
              </a:rPr>
              <a:t>bl.a</a:t>
            </a:r>
            <a:r>
              <a:rPr lang="en-GB" dirty="0">
                <a:latin typeface="Arial" pitchFamily="34" charset="0"/>
              </a:rPr>
              <a:t>. i relation til det “</a:t>
            </a:r>
            <a:r>
              <a:rPr lang="en-GB" dirty="0" err="1">
                <a:latin typeface="Arial" pitchFamily="34" charset="0"/>
              </a:rPr>
              <a:t>sektorfaglige</a:t>
            </a:r>
            <a:r>
              <a:rPr lang="en-GB" dirty="0">
                <a:latin typeface="Arial" pitchFamily="34" charset="0"/>
              </a:rPr>
              <a:t> </a:t>
            </a:r>
            <a:r>
              <a:rPr lang="en-GB" dirty="0" err="1">
                <a:latin typeface="Arial" pitchFamily="34" charset="0"/>
              </a:rPr>
              <a:t>fokus</a:t>
            </a:r>
            <a:r>
              <a:rPr lang="en-GB" dirty="0">
                <a:latin typeface="Arial" pitchFamily="34" charset="0"/>
              </a:rPr>
              <a:t>” (det </a:t>
            </a:r>
            <a:r>
              <a:rPr lang="en-GB" dirty="0" err="1">
                <a:latin typeface="Arial" pitchFamily="34" charset="0"/>
              </a:rPr>
              <a:t>som</a:t>
            </a:r>
            <a:r>
              <a:rPr lang="en-GB" dirty="0">
                <a:latin typeface="Arial" pitchFamily="34" charset="0"/>
              </a:rPr>
              <a:t> er relevant for </a:t>
            </a:r>
            <a:r>
              <a:rPr lang="en-GB" dirty="0" err="1">
                <a:latin typeface="Arial" pitchFamily="34" charset="0"/>
              </a:rPr>
              <a:t>projektet</a:t>
            </a:r>
            <a:r>
              <a:rPr lang="en-GB" dirty="0">
                <a:latin typeface="Arial" pitchFamily="34" charset="0"/>
              </a:rPr>
              <a:t>) –  for at </a:t>
            </a:r>
            <a:r>
              <a:rPr lang="en-GB" dirty="0" err="1">
                <a:latin typeface="Arial" pitchFamily="34" charset="0"/>
              </a:rPr>
              <a:t>kunne</a:t>
            </a:r>
            <a:r>
              <a:rPr lang="en-GB" dirty="0">
                <a:latin typeface="Arial" pitchFamily="34" charset="0"/>
              </a:rPr>
              <a:t> </a:t>
            </a:r>
            <a:r>
              <a:rPr lang="en-GB" dirty="0" err="1">
                <a:latin typeface="Arial" pitchFamily="34" charset="0"/>
              </a:rPr>
              <a:t>planlægge</a:t>
            </a:r>
            <a:r>
              <a:rPr lang="en-GB" dirty="0">
                <a:latin typeface="Arial" pitchFamily="34" charset="0"/>
              </a:rPr>
              <a:t> det </a:t>
            </a:r>
            <a:r>
              <a:rPr lang="en-GB" dirty="0" err="1">
                <a:latin typeface="Arial" pitchFamily="34" charset="0"/>
              </a:rPr>
              <a:t>godt</a:t>
            </a:r>
            <a:r>
              <a:rPr lang="en-GB" dirty="0">
                <a:latin typeface="Arial" pitchFamily="34" charset="0"/>
              </a:rPr>
              <a:t> </a:t>
            </a:r>
            <a:r>
              <a:rPr lang="en-GB" dirty="0" err="1">
                <a:latin typeface="Arial" pitchFamily="34" charset="0"/>
              </a:rPr>
              <a:t>fra</a:t>
            </a:r>
            <a:r>
              <a:rPr lang="en-GB" dirty="0">
                <a:latin typeface="Arial" pitchFamily="34" charset="0"/>
              </a:rPr>
              <a:t> </a:t>
            </a:r>
            <a:r>
              <a:rPr lang="en-GB" dirty="0" err="1">
                <a:latin typeface="Arial" pitchFamily="34" charset="0"/>
              </a:rPr>
              <a:t>starten</a:t>
            </a:r>
            <a:r>
              <a:rPr lang="en-GB" dirty="0">
                <a:latin typeface="Arial" pitchFamily="34" charset="0"/>
              </a:rPr>
              <a:t> – og for at </a:t>
            </a:r>
            <a:r>
              <a:rPr lang="en-GB" dirty="0" err="1">
                <a:latin typeface="Arial" pitchFamily="34" charset="0"/>
              </a:rPr>
              <a:t>indlejre</a:t>
            </a:r>
            <a:r>
              <a:rPr lang="en-GB" dirty="0">
                <a:latin typeface="Arial" pitchFamily="34" charset="0"/>
              </a:rPr>
              <a:t> det i </a:t>
            </a:r>
            <a:r>
              <a:rPr lang="en-GB" dirty="0" err="1">
                <a:latin typeface="Arial" pitchFamily="34" charset="0"/>
              </a:rPr>
              <a:t>eksisterende</a:t>
            </a:r>
            <a:r>
              <a:rPr lang="en-GB" dirty="0">
                <a:latin typeface="Arial" pitchFamily="34" charset="0"/>
              </a:rPr>
              <a:t> processer – </a:t>
            </a:r>
            <a:r>
              <a:rPr lang="en-GB" dirty="0" err="1">
                <a:latin typeface="Arial" pitchFamily="34" charset="0"/>
              </a:rPr>
              <a:t>spørgsmål</a:t>
            </a:r>
            <a:r>
              <a:rPr lang="en-GB" dirty="0">
                <a:latin typeface="Arial" pitchFamily="34" charset="0"/>
              </a:rPr>
              <a:t>: </a:t>
            </a:r>
            <a:r>
              <a:rPr lang="en-GB" dirty="0" err="1">
                <a:latin typeface="Arial" pitchFamily="34" charset="0"/>
              </a:rPr>
              <a:t>Hvordan</a:t>
            </a:r>
            <a:r>
              <a:rPr lang="en-GB" dirty="0">
                <a:latin typeface="Arial" pitchFamily="34" charset="0"/>
              </a:rPr>
              <a:t> </a:t>
            </a:r>
            <a:r>
              <a:rPr lang="en-GB" dirty="0" err="1">
                <a:latin typeface="Arial" pitchFamily="34" charset="0"/>
              </a:rPr>
              <a:t>kan</a:t>
            </a:r>
            <a:r>
              <a:rPr lang="en-GB" dirty="0">
                <a:latin typeface="Arial" pitchFamily="34" charset="0"/>
              </a:rPr>
              <a:t> vi </a:t>
            </a:r>
            <a:r>
              <a:rPr lang="en-GB" dirty="0" err="1">
                <a:latin typeface="Arial" pitchFamily="34" charset="0"/>
              </a:rPr>
              <a:t>skaffe</a:t>
            </a:r>
            <a:r>
              <a:rPr lang="en-GB" dirty="0">
                <a:latin typeface="Arial" pitchFamily="34" charset="0"/>
              </a:rPr>
              <a:t> </a:t>
            </a:r>
            <a:r>
              <a:rPr lang="en-GB" dirty="0" err="1">
                <a:latin typeface="Arial" pitchFamily="34" charset="0"/>
              </a:rPr>
              <a:t>os</a:t>
            </a:r>
            <a:r>
              <a:rPr lang="en-GB" dirty="0">
                <a:latin typeface="Arial" pitchFamily="34" charset="0"/>
              </a:rPr>
              <a:t> </a:t>
            </a:r>
            <a:r>
              <a:rPr lang="en-GB" dirty="0" err="1">
                <a:latin typeface="Arial" pitchFamily="34" charset="0"/>
              </a:rPr>
              <a:t>så</a:t>
            </a:r>
            <a:r>
              <a:rPr lang="en-GB" dirty="0">
                <a:latin typeface="Arial" pitchFamily="34" charset="0"/>
              </a:rPr>
              <a:t> </a:t>
            </a:r>
            <a:r>
              <a:rPr lang="en-GB" dirty="0" err="1">
                <a:latin typeface="Arial" pitchFamily="34" charset="0"/>
              </a:rPr>
              <a:t>meget</a:t>
            </a:r>
            <a:r>
              <a:rPr lang="en-GB" dirty="0">
                <a:latin typeface="Arial" pitchFamily="34" charset="0"/>
              </a:rPr>
              <a:t> </a:t>
            </a:r>
            <a:r>
              <a:rPr lang="en-GB" dirty="0" err="1">
                <a:latin typeface="Arial" pitchFamily="34" charset="0"/>
              </a:rPr>
              <a:t>viden</a:t>
            </a:r>
            <a:r>
              <a:rPr lang="en-GB" dirty="0">
                <a:latin typeface="Arial" pitchFamily="34" charset="0"/>
              </a:rPr>
              <a:t> </a:t>
            </a:r>
            <a:r>
              <a:rPr lang="en-GB" dirty="0" err="1">
                <a:latin typeface="Arial" pitchFamily="34" charset="0"/>
              </a:rPr>
              <a:t>som</a:t>
            </a:r>
            <a:r>
              <a:rPr lang="en-GB" dirty="0">
                <a:latin typeface="Arial" pitchFamily="34" charset="0"/>
              </a:rPr>
              <a:t> </a:t>
            </a:r>
            <a:r>
              <a:rPr lang="en-GB" dirty="0" err="1">
                <a:latin typeface="Arial" pitchFamily="34" charset="0"/>
              </a:rPr>
              <a:t>muligt</a:t>
            </a:r>
            <a:r>
              <a:rPr lang="en-GB" dirty="0">
                <a:latin typeface="Arial" pitchFamily="34" charset="0"/>
              </a:rPr>
              <a:t>? </a:t>
            </a:r>
            <a:r>
              <a:rPr lang="en-GB" dirty="0" err="1">
                <a:latin typeface="Arial" pitchFamily="34" charset="0"/>
              </a:rPr>
              <a:t>Informationskanaler</a:t>
            </a:r>
            <a:r>
              <a:rPr lang="en-GB" dirty="0">
                <a:latin typeface="Arial" pitchFamily="34" charset="0"/>
              </a:rPr>
              <a:t>?  </a:t>
            </a:r>
          </a:p>
          <a:p>
            <a:pPr defTabSz="928299">
              <a:defRPr/>
            </a:pPr>
            <a:endParaRPr lang="da-DK" baseline="0" dirty="0"/>
          </a:p>
          <a:p>
            <a:pPr defTabSz="928299">
              <a:defRPr/>
            </a:pPr>
            <a:r>
              <a:rPr lang="da-DK" dirty="0">
                <a:latin typeface="Arial" charset="0"/>
              </a:rPr>
              <a:t>Det er meget vigtigt at lave kontekstanalysen i tæt samarbejde med jeres lokale partnere – da det er dem, der har den største viden om konteksten. </a:t>
            </a:r>
          </a:p>
          <a:p>
            <a:pPr defTabSz="928299">
              <a:defRPr/>
            </a:pPr>
            <a:endParaRPr lang="da-DK" dirty="0">
              <a:latin typeface="Arial" charset="0"/>
            </a:endParaRPr>
          </a:p>
          <a:p>
            <a:pPr defTabSz="928299">
              <a:defRPr/>
            </a:pPr>
            <a:endParaRPr lang="da-DK" dirty="0">
              <a:latin typeface="Arial" charset="0"/>
            </a:endParaRPr>
          </a:p>
          <a:p>
            <a:pPr defTabSz="928299">
              <a:defRPr/>
            </a:pPr>
            <a:endParaRPr lang="da-DK" dirty="0"/>
          </a:p>
          <a:p>
            <a:endParaRPr lang="da-DK" dirty="0"/>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15</a:t>
            </a:fld>
            <a:endParaRPr lang="da-DK"/>
          </a:p>
        </p:txBody>
      </p:sp>
    </p:spTree>
    <p:extLst>
      <p:ext uri="{BB962C8B-B14F-4D97-AF65-F5344CB8AC3E}">
        <p14:creationId xmlns:p14="http://schemas.microsoft.com/office/powerpoint/2010/main" val="5533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16</a:t>
            </a:fld>
            <a:endParaRPr lang="da-DK"/>
          </a:p>
        </p:txBody>
      </p:sp>
    </p:spTree>
    <p:extLst>
      <p:ext uri="{BB962C8B-B14F-4D97-AF65-F5344CB8AC3E}">
        <p14:creationId xmlns:p14="http://schemas.microsoft.com/office/powerpoint/2010/main" val="984257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17</a:t>
            </a:fld>
            <a:endParaRPr lang="da-DK"/>
          </a:p>
        </p:txBody>
      </p:sp>
    </p:spTree>
    <p:extLst>
      <p:ext uri="{BB962C8B-B14F-4D97-AF65-F5344CB8AC3E}">
        <p14:creationId xmlns:p14="http://schemas.microsoft.com/office/powerpoint/2010/main" val="3454476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18</a:t>
            </a:fld>
            <a:endParaRPr lang="da-DK"/>
          </a:p>
        </p:txBody>
      </p:sp>
    </p:spTree>
    <p:extLst>
      <p:ext uri="{BB962C8B-B14F-4D97-AF65-F5344CB8AC3E}">
        <p14:creationId xmlns:p14="http://schemas.microsoft.com/office/powerpoint/2010/main" val="4189797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19</a:t>
            </a:fld>
            <a:endParaRPr lang="da-DK"/>
          </a:p>
        </p:txBody>
      </p:sp>
    </p:spTree>
    <p:extLst>
      <p:ext uri="{BB962C8B-B14F-4D97-AF65-F5344CB8AC3E}">
        <p14:creationId xmlns:p14="http://schemas.microsoft.com/office/powerpoint/2010/main" val="144893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2</a:t>
            </a:fld>
            <a:endParaRPr lang="da-DK"/>
          </a:p>
        </p:txBody>
      </p:sp>
    </p:spTree>
    <p:extLst>
      <p:ext uri="{BB962C8B-B14F-4D97-AF65-F5344CB8AC3E}">
        <p14:creationId xmlns:p14="http://schemas.microsoft.com/office/powerpoint/2010/main" val="4142264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20</a:t>
            </a:fld>
            <a:endParaRPr lang="da-DK"/>
          </a:p>
        </p:txBody>
      </p:sp>
    </p:spTree>
    <p:extLst>
      <p:ext uri="{BB962C8B-B14F-4D97-AF65-F5344CB8AC3E}">
        <p14:creationId xmlns:p14="http://schemas.microsoft.com/office/powerpoint/2010/main" val="2502309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21</a:t>
            </a:fld>
            <a:endParaRPr lang="da-DK"/>
          </a:p>
        </p:txBody>
      </p:sp>
    </p:spTree>
    <p:extLst>
      <p:ext uri="{BB962C8B-B14F-4D97-AF65-F5344CB8AC3E}">
        <p14:creationId xmlns:p14="http://schemas.microsoft.com/office/powerpoint/2010/main" val="3313070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22</a:t>
            </a:fld>
            <a:endParaRPr lang="da-DK"/>
          </a:p>
        </p:txBody>
      </p:sp>
    </p:spTree>
    <p:extLst>
      <p:ext uri="{BB962C8B-B14F-4D97-AF65-F5344CB8AC3E}">
        <p14:creationId xmlns:p14="http://schemas.microsoft.com/office/powerpoint/2010/main" val="2173009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23</a:t>
            </a:fld>
            <a:endParaRPr lang="da-DK"/>
          </a:p>
        </p:txBody>
      </p:sp>
    </p:spTree>
    <p:extLst>
      <p:ext uri="{BB962C8B-B14F-4D97-AF65-F5344CB8AC3E}">
        <p14:creationId xmlns:p14="http://schemas.microsoft.com/office/powerpoint/2010/main" val="955154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skal nu til at udføre en yderligere analyse af vores </a:t>
            </a:r>
            <a:r>
              <a:rPr lang="da-DK" sz="1200" dirty="0">
                <a:solidFill>
                  <a:srgbClr val="C00000"/>
                </a:solidFill>
              </a:rPr>
              <a:t>Development issue (udviklings-issue) -&gt; det som vi skal lave udvikling omkring: </a:t>
            </a:r>
          </a:p>
          <a:p>
            <a:r>
              <a:rPr lang="da-DK" sz="1200" dirty="0">
                <a:solidFill>
                  <a:srgbClr val="C00000"/>
                </a:solidFill>
              </a:rPr>
              <a:t>”</a:t>
            </a:r>
            <a:r>
              <a:rPr lang="da-DK" sz="1200" dirty="0" err="1">
                <a:solidFill>
                  <a:srgbClr val="C00000"/>
                </a:solidFill>
              </a:rPr>
              <a:t>Marginalized</a:t>
            </a:r>
            <a:r>
              <a:rPr lang="da-DK" sz="1200" dirty="0">
                <a:solidFill>
                  <a:srgbClr val="C00000"/>
                </a:solidFill>
              </a:rPr>
              <a:t> </a:t>
            </a:r>
            <a:r>
              <a:rPr lang="da-DK" sz="1200" dirty="0" err="1">
                <a:solidFill>
                  <a:srgbClr val="C00000"/>
                </a:solidFill>
              </a:rPr>
              <a:t>youth</a:t>
            </a:r>
            <a:r>
              <a:rPr lang="da-DK" sz="1200" dirty="0">
                <a:solidFill>
                  <a:srgbClr val="C00000"/>
                </a:solidFill>
              </a:rPr>
              <a:t> in </a:t>
            </a:r>
            <a:r>
              <a:rPr lang="da-DK" sz="1200" dirty="0" err="1">
                <a:solidFill>
                  <a:srgbClr val="C00000"/>
                </a:solidFill>
              </a:rPr>
              <a:t>Bonga</a:t>
            </a:r>
            <a:r>
              <a:rPr lang="da-DK" sz="1200" dirty="0">
                <a:solidFill>
                  <a:srgbClr val="C00000"/>
                </a:solidFill>
              </a:rPr>
              <a:t> Town”</a:t>
            </a:r>
          </a:p>
          <a:p>
            <a:endParaRPr lang="da-DK" dirty="0"/>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24</a:t>
            </a:fld>
            <a:endParaRPr lang="da-DK"/>
          </a:p>
        </p:txBody>
      </p:sp>
    </p:spTree>
    <p:extLst>
      <p:ext uri="{BB962C8B-B14F-4D97-AF65-F5344CB8AC3E}">
        <p14:creationId xmlns:p14="http://schemas.microsoft.com/office/powerpoint/2010/main" val="3637157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25</a:t>
            </a:fld>
            <a:endParaRPr lang="da-DK"/>
          </a:p>
        </p:txBody>
      </p:sp>
    </p:spTree>
    <p:extLst>
      <p:ext uri="{BB962C8B-B14F-4D97-AF65-F5344CB8AC3E}">
        <p14:creationId xmlns:p14="http://schemas.microsoft.com/office/powerpoint/2010/main" val="3730482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80988" y="709613"/>
            <a:ext cx="6296025" cy="3541712"/>
          </a:xfrm>
        </p:spPr>
      </p:sp>
      <p:sp>
        <p:nvSpPr>
          <p:cNvPr id="3" name="Pladsholder til noter 2"/>
          <p:cNvSpPr>
            <a:spLocks noGrp="1"/>
          </p:cNvSpPr>
          <p:nvPr>
            <p:ph type="body" idx="1"/>
          </p:nvPr>
        </p:nvSpPr>
        <p:spPr/>
        <p:txBody>
          <a:bodyPr/>
          <a:lstStyle/>
          <a:p>
            <a:r>
              <a:rPr lang="da-DK" dirty="0"/>
              <a:t>Brug for at forstå forskellige problemer og hvordan de hænger sammen</a:t>
            </a:r>
          </a:p>
          <a:p>
            <a:r>
              <a:rPr lang="da-DK" dirty="0"/>
              <a:t>Problemtræ som redskab </a:t>
            </a:r>
          </a:p>
          <a:p>
            <a:r>
              <a:rPr lang="da-DK" dirty="0"/>
              <a:t>- Diskutere og visualisere problemer deres sammenhænge. Årsager og virkninger</a:t>
            </a:r>
          </a:p>
        </p:txBody>
      </p:sp>
      <p:sp>
        <p:nvSpPr>
          <p:cNvPr id="4" name="Pladsholder til slidenummer 3"/>
          <p:cNvSpPr>
            <a:spLocks noGrp="1"/>
          </p:cNvSpPr>
          <p:nvPr>
            <p:ph type="sldNum" sz="quarter" idx="5"/>
          </p:nvPr>
        </p:nvSpPr>
        <p:spPr/>
        <p:txBody>
          <a:bodyPr/>
          <a:lstStyle/>
          <a:p>
            <a:pPr>
              <a:defRPr/>
            </a:pPr>
            <a:fld id="{71D4EE9F-34CD-44CB-9E17-5FF6A5553BE5}" type="slidenum">
              <a:rPr lang="da-DK" smtClean="0"/>
              <a:pPr>
                <a:defRPr/>
              </a:pPr>
              <a:t>26</a:t>
            </a:fld>
            <a:endParaRPr lang="da-DK"/>
          </a:p>
        </p:txBody>
      </p:sp>
    </p:spTree>
    <p:extLst>
      <p:ext uri="{BB962C8B-B14F-4D97-AF65-F5344CB8AC3E}">
        <p14:creationId xmlns:p14="http://schemas.microsoft.com/office/powerpoint/2010/main" val="3625009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80988" y="709613"/>
            <a:ext cx="6296025" cy="3541712"/>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a:defRPr/>
            </a:pPr>
            <a:fld id="{71D4EE9F-34CD-44CB-9E17-5FF6A5553BE5}" type="slidenum">
              <a:rPr lang="da-DK" smtClean="0"/>
              <a:pPr>
                <a:defRPr/>
              </a:pPr>
              <a:t>27</a:t>
            </a:fld>
            <a:endParaRPr lang="da-DK"/>
          </a:p>
        </p:txBody>
      </p:sp>
    </p:spTree>
    <p:extLst>
      <p:ext uri="{BB962C8B-B14F-4D97-AF65-F5344CB8AC3E}">
        <p14:creationId xmlns:p14="http://schemas.microsoft.com/office/powerpoint/2010/main" val="614669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280988" y="709613"/>
            <a:ext cx="6296025" cy="3541712"/>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a:defRPr/>
            </a:pPr>
            <a:fld id="{71D4EE9F-34CD-44CB-9E17-5FF6A5553BE5}" type="slidenum">
              <a:rPr lang="da-DK" smtClean="0"/>
              <a:pPr>
                <a:defRPr/>
              </a:pPr>
              <a:t>28</a:t>
            </a:fld>
            <a:endParaRPr lang="da-DK"/>
          </a:p>
        </p:txBody>
      </p:sp>
    </p:spTree>
    <p:extLst>
      <p:ext uri="{BB962C8B-B14F-4D97-AF65-F5344CB8AC3E}">
        <p14:creationId xmlns:p14="http://schemas.microsoft.com/office/powerpoint/2010/main" val="2361384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TDE</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29</a:t>
            </a:fld>
            <a:endParaRPr lang="da-DK"/>
          </a:p>
        </p:txBody>
      </p:sp>
    </p:spTree>
    <p:extLst>
      <p:ext uri="{BB962C8B-B14F-4D97-AF65-F5344CB8AC3E}">
        <p14:creationId xmlns:p14="http://schemas.microsoft.com/office/powerpoint/2010/main" val="16381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3</a:t>
            </a:fld>
            <a:endParaRPr lang="da-DK"/>
          </a:p>
        </p:txBody>
      </p:sp>
    </p:spTree>
    <p:extLst>
      <p:ext uri="{BB962C8B-B14F-4D97-AF65-F5344CB8AC3E}">
        <p14:creationId xmlns:p14="http://schemas.microsoft.com/office/powerpoint/2010/main" val="3561975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SAJ leder gruppernes præsentation</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30</a:t>
            </a:fld>
            <a:endParaRPr lang="da-DK"/>
          </a:p>
        </p:txBody>
      </p:sp>
    </p:spTree>
    <p:extLst>
      <p:ext uri="{BB962C8B-B14F-4D97-AF65-F5344CB8AC3E}">
        <p14:creationId xmlns:p14="http://schemas.microsoft.com/office/powerpoint/2010/main" val="3324357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31</a:t>
            </a:fld>
            <a:endParaRPr lang="da-DK"/>
          </a:p>
        </p:txBody>
      </p:sp>
    </p:spTree>
    <p:extLst>
      <p:ext uri="{BB962C8B-B14F-4D97-AF65-F5344CB8AC3E}">
        <p14:creationId xmlns:p14="http://schemas.microsoft.com/office/powerpoint/2010/main" val="40724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55563" y="752475"/>
            <a:ext cx="6688137" cy="3762375"/>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71D4EE9F-34CD-44CB-9E17-5FF6A5553BE5}" type="slidenum">
              <a:rPr lang="da-DK" smtClean="0"/>
              <a:pPr>
                <a:defRPr/>
              </a:pPr>
              <a:t>32</a:t>
            </a:fld>
            <a:endParaRPr lang="da-DK"/>
          </a:p>
        </p:txBody>
      </p:sp>
    </p:spTree>
    <p:extLst>
      <p:ext uri="{BB962C8B-B14F-4D97-AF65-F5344CB8AC3E}">
        <p14:creationId xmlns:p14="http://schemas.microsoft.com/office/powerpoint/2010/main" val="3954790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33</a:t>
            </a:fld>
            <a:endParaRPr lang="da-DK"/>
          </a:p>
        </p:txBody>
      </p:sp>
    </p:spTree>
    <p:extLst>
      <p:ext uri="{BB962C8B-B14F-4D97-AF65-F5344CB8AC3E}">
        <p14:creationId xmlns:p14="http://schemas.microsoft.com/office/powerpoint/2010/main" val="3303342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err="1"/>
              <a:t>Også</a:t>
            </a:r>
            <a:r>
              <a:rPr lang="en-US"/>
              <a:t> </a:t>
            </a:r>
            <a:r>
              <a:rPr lang="en-US" err="1"/>
              <a:t>kaldet</a:t>
            </a:r>
            <a:r>
              <a:rPr lang="en-US"/>
              <a:t> stakeholderanalyse</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34</a:t>
            </a:fld>
            <a:endParaRPr lang="da-DK"/>
          </a:p>
        </p:txBody>
      </p:sp>
    </p:spTree>
    <p:extLst>
      <p:ext uri="{BB962C8B-B14F-4D97-AF65-F5344CB8AC3E}">
        <p14:creationId xmlns:p14="http://schemas.microsoft.com/office/powerpoint/2010/main" val="2173009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35</a:t>
            </a:fld>
            <a:endParaRPr lang="da-DK"/>
          </a:p>
        </p:txBody>
      </p:sp>
    </p:spTree>
    <p:extLst>
      <p:ext uri="{BB962C8B-B14F-4D97-AF65-F5344CB8AC3E}">
        <p14:creationId xmlns:p14="http://schemas.microsoft.com/office/powerpoint/2010/main" val="9617339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sz="1200" dirty="0"/>
          </a:p>
          <a:p>
            <a:r>
              <a:rPr lang="en-US" sz="1200" dirty="0" err="1"/>
              <a:t>Giv</a:t>
            </a:r>
            <a:r>
              <a:rPr lang="en-US" sz="1200" dirty="0"/>
              <a:t> </a:t>
            </a:r>
            <a:r>
              <a:rPr lang="en-US" sz="1200" dirty="0" err="1"/>
              <a:t>eksempler</a:t>
            </a:r>
            <a:r>
              <a:rPr lang="en-US" sz="1200" dirty="0"/>
              <a:t> </a:t>
            </a:r>
            <a:r>
              <a:rPr lang="en-US" sz="1200" dirty="0" err="1"/>
              <a:t>fra</a:t>
            </a:r>
            <a:r>
              <a:rPr lang="en-US" sz="1200" dirty="0"/>
              <a:t> </a:t>
            </a:r>
            <a:r>
              <a:rPr lang="en-US" sz="1200" dirty="0" err="1"/>
              <a:t>casen</a:t>
            </a:r>
            <a:endParaRPr lang="en-US" sz="1200" dirty="0"/>
          </a:p>
          <a:p>
            <a:endParaRPr lang="da-DK" dirty="0"/>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36</a:t>
            </a:fld>
            <a:endParaRPr lang="da-DK"/>
          </a:p>
        </p:txBody>
      </p:sp>
    </p:spTree>
    <p:extLst>
      <p:ext uri="{BB962C8B-B14F-4D97-AF65-F5344CB8AC3E}">
        <p14:creationId xmlns:p14="http://schemas.microsoft.com/office/powerpoint/2010/main" val="3043189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a:solidFill>
                  <a:schemeClr val="tx1"/>
                </a:solidFill>
              </a:rPr>
              <a:t>På dette stadie i projektudviklingen – hvor der kun er en overordnet projektidé – skal man hellere inkludere en interessent for meget end for lidt.</a:t>
            </a:r>
          </a:p>
          <a:p>
            <a:r>
              <a:rPr lang="da-DK" sz="1200">
                <a:solidFill>
                  <a:schemeClr val="tx1"/>
                </a:solidFill>
              </a:rPr>
              <a:t>Så er der mindre sandsynlighed for at man glemmer en vigtig interessent.</a:t>
            </a:r>
          </a:p>
          <a:p>
            <a:r>
              <a:rPr lang="da-DK" sz="1200">
                <a:solidFill>
                  <a:schemeClr val="tx1"/>
                </a:solidFill>
              </a:rPr>
              <a:t>Rights-holders: personer eller grupper der får deres rettigheder undertrykt/udfordret og som vil have gavn af en ny situation.</a:t>
            </a:r>
          </a:p>
          <a:p>
            <a:r>
              <a:rPr lang="da-DK" sz="1200">
                <a:solidFill>
                  <a:schemeClr val="tx1"/>
                </a:solidFill>
              </a:rPr>
              <a:t>Duty-bearer: personer eller grupper som er juridisk eller moralsk forpligtede til at respektere, beskytte eller opfylde rights-holders rettigheder. Og som har magt til at påvirke andres liv/situation.</a:t>
            </a:r>
          </a:p>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37</a:t>
            </a:fld>
            <a:endParaRPr lang="da-DK"/>
          </a:p>
        </p:txBody>
      </p:sp>
    </p:spTree>
    <p:extLst>
      <p:ext uri="{BB962C8B-B14F-4D97-AF65-F5344CB8AC3E}">
        <p14:creationId xmlns:p14="http://schemas.microsoft.com/office/powerpoint/2010/main" val="3343863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TDE</a:t>
            </a:r>
          </a:p>
          <a:p>
            <a:r>
              <a:rPr lang="da-DK"/>
              <a:t>Der er mange måder at lave en interessentanalyse på</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38</a:t>
            </a:fld>
            <a:endParaRPr lang="da-DK"/>
          </a:p>
        </p:txBody>
      </p:sp>
    </p:spTree>
    <p:extLst>
      <p:ext uri="{BB962C8B-B14F-4D97-AF65-F5344CB8AC3E}">
        <p14:creationId xmlns:p14="http://schemas.microsoft.com/office/powerpoint/2010/main" val="1371774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OBS: indflydelse på sagen er noget andet end indflydelse på projektet.</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39</a:t>
            </a:fld>
            <a:endParaRPr lang="da-DK"/>
          </a:p>
        </p:txBody>
      </p:sp>
    </p:spTree>
    <p:extLst>
      <p:ext uri="{BB962C8B-B14F-4D97-AF65-F5344CB8AC3E}">
        <p14:creationId xmlns:p14="http://schemas.microsoft.com/office/powerpoint/2010/main" val="3471838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4</a:t>
            </a:fld>
            <a:endParaRPr lang="da-DK"/>
          </a:p>
        </p:txBody>
      </p:sp>
    </p:spTree>
    <p:extLst>
      <p:ext uri="{BB962C8B-B14F-4D97-AF65-F5344CB8AC3E}">
        <p14:creationId xmlns:p14="http://schemas.microsoft.com/office/powerpoint/2010/main" val="3135276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40</a:t>
            </a:fld>
            <a:endParaRPr lang="da-DK"/>
          </a:p>
        </p:txBody>
      </p:sp>
    </p:spTree>
    <p:extLst>
      <p:ext uri="{BB962C8B-B14F-4D97-AF65-F5344CB8AC3E}">
        <p14:creationId xmlns:p14="http://schemas.microsoft.com/office/powerpoint/2010/main" val="3647778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SAJ leder gruppernes præsentation</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41</a:t>
            </a:fld>
            <a:endParaRPr lang="da-DK"/>
          </a:p>
        </p:txBody>
      </p:sp>
    </p:spTree>
    <p:extLst>
      <p:ext uri="{BB962C8B-B14F-4D97-AF65-F5344CB8AC3E}">
        <p14:creationId xmlns:p14="http://schemas.microsoft.com/office/powerpoint/2010/main" val="3324357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F7BED-6006-AC68-4ACA-5CC3A974BC7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A35B892-E7AE-1D43-E235-937A21322ED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161258E-C6B4-0227-9627-A09A74984E4B}"/>
              </a:ext>
            </a:extLst>
          </p:cNvPr>
          <p:cNvSpPr>
            <a:spLocks noGrp="1"/>
          </p:cNvSpPr>
          <p:nvPr>
            <p:ph type="body" idx="1"/>
          </p:nvPr>
        </p:nvSpPr>
        <p:spPr/>
        <p:txBody>
          <a:bodyPr/>
          <a:lstStyle/>
          <a:p>
            <a:endParaRPr lang="da-DK"/>
          </a:p>
        </p:txBody>
      </p:sp>
      <p:sp>
        <p:nvSpPr>
          <p:cNvPr id="4" name="Pladsholder til sidehoved 3">
            <a:extLst>
              <a:ext uri="{FF2B5EF4-FFF2-40B4-BE49-F238E27FC236}">
                <a16:creationId xmlns:a16="http://schemas.microsoft.com/office/drawing/2014/main" id="{8C6619CE-EA69-C5B0-E0CB-0A2EA5B66231}"/>
              </a:ext>
            </a:extLst>
          </p:cNvPr>
          <p:cNvSpPr>
            <a:spLocks noGrp="1"/>
          </p:cNvSpPr>
          <p:nvPr>
            <p:ph type="hdr" sz="quarter"/>
          </p:nvPr>
        </p:nvSpPr>
        <p:spPr/>
        <p:txBody>
          <a:bodyPr/>
          <a:lstStyle/>
          <a:p>
            <a:r>
              <a:rPr lang="da-DK"/>
              <a:t>Click to add text</a:t>
            </a:r>
          </a:p>
        </p:txBody>
      </p:sp>
      <p:sp>
        <p:nvSpPr>
          <p:cNvPr id="5" name="Pladsholder til slidenummer 4">
            <a:extLst>
              <a:ext uri="{FF2B5EF4-FFF2-40B4-BE49-F238E27FC236}">
                <a16:creationId xmlns:a16="http://schemas.microsoft.com/office/drawing/2014/main" id="{34920358-45B9-8BAB-6CC4-C576A364F044}"/>
              </a:ext>
            </a:extLst>
          </p:cNvPr>
          <p:cNvSpPr>
            <a:spLocks noGrp="1"/>
          </p:cNvSpPr>
          <p:nvPr>
            <p:ph type="sldNum" sz="quarter" idx="5"/>
          </p:nvPr>
        </p:nvSpPr>
        <p:spPr/>
        <p:txBody>
          <a:bodyPr/>
          <a:lstStyle/>
          <a:p>
            <a:fld id="{F52F80CC-40C3-B748-9591-3B889CAC775C}" type="slidenum">
              <a:rPr lang="da-DK" smtClean="0"/>
              <a:t>42</a:t>
            </a:fld>
            <a:endParaRPr lang="da-DK"/>
          </a:p>
        </p:txBody>
      </p:sp>
    </p:spTree>
    <p:extLst>
      <p:ext uri="{BB962C8B-B14F-4D97-AF65-F5344CB8AC3E}">
        <p14:creationId xmlns:p14="http://schemas.microsoft.com/office/powerpoint/2010/main" val="2838665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43</a:t>
            </a:fld>
            <a:endParaRPr lang="da-DK"/>
          </a:p>
        </p:txBody>
      </p:sp>
    </p:spTree>
    <p:extLst>
      <p:ext uri="{BB962C8B-B14F-4D97-AF65-F5344CB8AC3E}">
        <p14:creationId xmlns:p14="http://schemas.microsoft.com/office/powerpoint/2010/main" val="831706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Tilgængelige</a:t>
            </a:r>
            <a:r>
              <a:rPr lang="en-US" dirty="0">
                <a:cs typeface="Calibri"/>
              </a:rPr>
              <a:t> </a:t>
            </a:r>
            <a:r>
              <a:rPr lang="en-US" dirty="0" err="1">
                <a:cs typeface="Calibri"/>
              </a:rPr>
              <a:t>lokale</a:t>
            </a:r>
            <a:r>
              <a:rPr lang="en-US" dirty="0">
                <a:cs typeface="Calibri"/>
              </a:rPr>
              <a:t> </a:t>
            </a:r>
            <a:r>
              <a:rPr lang="en-US" dirty="0" err="1">
                <a:cs typeface="Calibri"/>
              </a:rPr>
              <a:t>ressourcer</a:t>
            </a:r>
            <a:r>
              <a:rPr lang="en-US" dirty="0">
                <a:cs typeface="Calibri"/>
              </a:rPr>
              <a:t>. </a:t>
            </a:r>
          </a:p>
        </p:txBody>
      </p:sp>
      <p:sp>
        <p:nvSpPr>
          <p:cNvPr id="4" name="Header Placeholder 3"/>
          <p:cNvSpPr>
            <a:spLocks noGrp="1"/>
          </p:cNvSpPr>
          <p:nvPr>
            <p:ph type="hdr" sz="quarter"/>
          </p:nvPr>
        </p:nvSpPr>
        <p:spPr/>
        <p:txBody>
          <a:bodyPr/>
          <a:lstStyle/>
          <a:p>
            <a:r>
              <a:rPr lang="da-DK"/>
              <a:t>Click to add text</a:t>
            </a:r>
          </a:p>
        </p:txBody>
      </p:sp>
      <p:sp>
        <p:nvSpPr>
          <p:cNvPr id="5" name="Slide Number Placeholder 4"/>
          <p:cNvSpPr>
            <a:spLocks noGrp="1"/>
          </p:cNvSpPr>
          <p:nvPr>
            <p:ph type="sldNum" sz="quarter" idx="5"/>
          </p:nvPr>
        </p:nvSpPr>
        <p:spPr/>
        <p:txBody>
          <a:bodyPr/>
          <a:lstStyle/>
          <a:p>
            <a:fld id="{F52F80CC-40C3-B748-9591-3B889CAC775C}" type="slidenum">
              <a:rPr lang="da-DK" smtClean="0"/>
              <a:t>44</a:t>
            </a:fld>
            <a:endParaRPr lang="da-DK"/>
          </a:p>
        </p:txBody>
      </p:sp>
    </p:spTree>
    <p:extLst>
      <p:ext uri="{BB962C8B-B14F-4D97-AF65-F5344CB8AC3E}">
        <p14:creationId xmlns:p14="http://schemas.microsoft.com/office/powerpoint/2010/main" val="19098211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45</a:t>
            </a:fld>
            <a:endParaRPr lang="da-DK"/>
          </a:p>
        </p:txBody>
      </p:sp>
    </p:spTree>
    <p:extLst>
      <p:ext uri="{BB962C8B-B14F-4D97-AF65-F5344CB8AC3E}">
        <p14:creationId xmlns:p14="http://schemas.microsoft.com/office/powerpoint/2010/main" val="2173009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46</a:t>
            </a:fld>
            <a:endParaRPr lang="da-DK"/>
          </a:p>
        </p:txBody>
      </p:sp>
    </p:spTree>
    <p:extLst>
      <p:ext uri="{BB962C8B-B14F-4D97-AF65-F5344CB8AC3E}">
        <p14:creationId xmlns:p14="http://schemas.microsoft.com/office/powerpoint/2010/main" val="1405751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kendskab til hele omfanget af problemet, men afgrænser os pba. ressourcer og strategiske overvejelser. Har brug for et træffe et projektvalg, som giver projektet et fokus og retning.</a:t>
            </a:r>
          </a:p>
          <a:p>
            <a:endParaRPr lang="da-DK" sz="1200" dirty="0">
              <a:solidFill>
                <a:srgbClr val="C00000"/>
              </a:solidFill>
            </a:endParaRPr>
          </a:p>
          <a:p>
            <a:endParaRPr lang="da-DK" dirty="0"/>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47</a:t>
            </a:fld>
            <a:endParaRPr lang="da-DK"/>
          </a:p>
        </p:txBody>
      </p:sp>
    </p:spTree>
    <p:extLst>
      <p:ext uri="{BB962C8B-B14F-4D97-AF65-F5344CB8AC3E}">
        <p14:creationId xmlns:p14="http://schemas.microsoft.com/office/powerpoint/2010/main" val="36699986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muliggøre prioritering af de grundlæggende årsager, du ønsker at fokusere på, skal du reflektere over følgende: </a:t>
            </a:r>
          </a:p>
          <a:p>
            <a:r>
              <a:rPr lang="da-DK" dirty="0"/>
              <a:t>- Hvordan vil situationen se ud, hvis det lykkes dig at opnå den ønskede forandring? </a:t>
            </a:r>
          </a:p>
          <a:p>
            <a:r>
              <a:rPr lang="da-DK" dirty="0"/>
              <a:t>- Hvem er de vigtigste interessenter (rettighedshavere såvel som pligtbærere), og hvad er projektpartnernes nuværende relationer til interessenterne? </a:t>
            </a:r>
          </a:p>
          <a:p>
            <a:r>
              <a:rPr lang="da-DK" dirty="0"/>
              <a:t>- Hvilken kapacitet, særlig viden og erfaring tilfører partnerne? </a:t>
            </a:r>
          </a:p>
          <a:p>
            <a:r>
              <a:rPr lang="da-DK" dirty="0"/>
              <a:t>- Hvad er den danske organisations merværdi til projektet og partnerskabet? </a:t>
            </a:r>
          </a:p>
          <a:p>
            <a:r>
              <a:rPr lang="da-DK" dirty="0"/>
              <a:t>- Hvad er den forventede størrelse (budget) og tidsramme for projektet? </a:t>
            </a:r>
          </a:p>
          <a:p>
            <a:r>
              <a:rPr lang="da-DK" dirty="0"/>
              <a:t>- Hvilke perspektiver skaber valget af projekt for partnerskabet og det fremtidige projektsamarbejde? </a:t>
            </a:r>
          </a:p>
          <a:p>
            <a:endParaRPr lang="da-DK" dirty="0"/>
          </a:p>
          <a:p>
            <a:r>
              <a:rPr lang="da-DK" dirty="0"/>
              <a:t>Når du faciliterer diskussionen, skal du sørge for, at diskussionen fører til klare, kortfattede og fælles svar, som vil gøre det muligt for partnerne at identificere projektets fokus.</a:t>
            </a:r>
          </a:p>
          <a:p>
            <a:endParaRPr lang="da-DK" dirty="0"/>
          </a:p>
          <a:p>
            <a:r>
              <a:rPr lang="da-DK" dirty="0"/>
              <a:t>Du kan her bruge en tjekliste ja/nej (side 33):</a:t>
            </a:r>
          </a:p>
          <a:p>
            <a:r>
              <a:rPr lang="da-DK" dirty="0"/>
              <a:t>- Har projektet et værd: Er projektvalget relevant for lokale problemer og prioriteringer?</a:t>
            </a:r>
          </a:p>
          <a:p>
            <a:r>
              <a:rPr lang="da-DK" dirty="0"/>
              <a:t>- Gennemførligt: Er det muligt at styre projektet givet konteksten, kapaciteten og tidligere erfaringer fra den/de implementerende partnerorganisation(er) og den danske partner? </a:t>
            </a:r>
          </a:p>
          <a:p>
            <a:r>
              <a:rPr lang="da-DK" dirty="0"/>
              <a:t>- Realistisk: Er det sandsynligt, at projektet vil føre til håndgribelige resultater og varig forandring for de identificerede rettighedshavere? </a:t>
            </a:r>
          </a:p>
          <a:p>
            <a:r>
              <a:rPr lang="da-DK" dirty="0"/>
              <a:t>- Finansiering: Er det realistisk at få midler til projektet?</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48</a:t>
            </a:fld>
            <a:endParaRPr lang="da-DK"/>
          </a:p>
        </p:txBody>
      </p:sp>
    </p:spTree>
    <p:extLst>
      <p:ext uri="{BB962C8B-B14F-4D97-AF65-F5344CB8AC3E}">
        <p14:creationId xmlns:p14="http://schemas.microsoft.com/office/powerpoint/2010/main" val="4050054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49</a:t>
            </a:fld>
            <a:endParaRPr lang="da-DK"/>
          </a:p>
        </p:txBody>
      </p:sp>
    </p:spTree>
    <p:extLst>
      <p:ext uri="{BB962C8B-B14F-4D97-AF65-F5344CB8AC3E}">
        <p14:creationId xmlns:p14="http://schemas.microsoft.com/office/powerpoint/2010/main" val="2255507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5</a:t>
            </a:fld>
            <a:endParaRPr lang="da-DK"/>
          </a:p>
        </p:txBody>
      </p:sp>
    </p:spTree>
    <p:extLst>
      <p:ext uri="{BB962C8B-B14F-4D97-AF65-F5344CB8AC3E}">
        <p14:creationId xmlns:p14="http://schemas.microsoft.com/office/powerpoint/2010/main" val="6685847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50</a:t>
            </a:fld>
            <a:endParaRPr lang="da-DK"/>
          </a:p>
        </p:txBody>
      </p:sp>
    </p:spTree>
    <p:extLst>
      <p:ext uri="{BB962C8B-B14F-4D97-AF65-F5344CB8AC3E}">
        <p14:creationId xmlns:p14="http://schemas.microsoft.com/office/powerpoint/2010/main" val="2723480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Projektvalg</a:t>
            </a:r>
            <a:r>
              <a:rPr lang="en-US" dirty="0">
                <a:cs typeface="Calibri"/>
              </a:rPr>
              <a:t> – </a:t>
            </a:r>
            <a:r>
              <a:rPr lang="en-US" dirty="0" err="1">
                <a:cs typeface="Calibri"/>
              </a:rPr>
              <a:t>mulighed</a:t>
            </a:r>
            <a:r>
              <a:rPr lang="en-US" dirty="0">
                <a:cs typeface="Calibri"/>
              </a:rPr>
              <a:t> for at lave et </a:t>
            </a:r>
            <a:r>
              <a:rPr lang="en-US" dirty="0" err="1">
                <a:cs typeface="Calibri"/>
              </a:rPr>
              <a:t>eller</a:t>
            </a:r>
            <a:r>
              <a:rPr lang="en-US" dirty="0">
                <a:cs typeface="Calibri"/>
              </a:rPr>
              <a:t> </a:t>
            </a:r>
            <a:r>
              <a:rPr lang="en-US" dirty="0" err="1">
                <a:cs typeface="Calibri"/>
              </a:rPr>
              <a:t>flere</a:t>
            </a:r>
            <a:r>
              <a:rPr lang="en-US" dirty="0">
                <a:cs typeface="Calibri"/>
              </a:rPr>
              <a:t> </a:t>
            </a:r>
            <a:r>
              <a:rPr lang="en-US" dirty="0" err="1">
                <a:cs typeface="Calibri"/>
              </a:rPr>
              <a:t>projekter</a:t>
            </a:r>
            <a:r>
              <a:rPr lang="en-US" dirty="0">
                <a:cs typeface="Calibri"/>
              </a:rPr>
              <a:t>.</a:t>
            </a:r>
          </a:p>
        </p:txBody>
      </p:sp>
      <p:sp>
        <p:nvSpPr>
          <p:cNvPr id="4" name="Header Placeholder 3"/>
          <p:cNvSpPr>
            <a:spLocks noGrp="1"/>
          </p:cNvSpPr>
          <p:nvPr>
            <p:ph type="hdr" sz="quarter"/>
          </p:nvPr>
        </p:nvSpPr>
        <p:spPr/>
        <p:txBody>
          <a:bodyPr/>
          <a:lstStyle/>
          <a:p>
            <a:r>
              <a:rPr lang="da-DK"/>
              <a:t>Click to add text</a:t>
            </a:r>
          </a:p>
        </p:txBody>
      </p:sp>
      <p:sp>
        <p:nvSpPr>
          <p:cNvPr id="5" name="Slide Number Placeholder 4"/>
          <p:cNvSpPr>
            <a:spLocks noGrp="1"/>
          </p:cNvSpPr>
          <p:nvPr>
            <p:ph type="sldNum" sz="quarter" idx="5"/>
          </p:nvPr>
        </p:nvSpPr>
        <p:spPr/>
        <p:txBody>
          <a:bodyPr/>
          <a:lstStyle/>
          <a:p>
            <a:fld id="{F52F80CC-40C3-B748-9591-3B889CAC775C}" type="slidenum">
              <a:rPr lang="da-DK" smtClean="0"/>
              <a:t>51</a:t>
            </a:fld>
            <a:endParaRPr lang="da-DK"/>
          </a:p>
        </p:txBody>
      </p:sp>
    </p:spTree>
    <p:extLst>
      <p:ext uri="{BB962C8B-B14F-4D97-AF65-F5344CB8AC3E}">
        <p14:creationId xmlns:p14="http://schemas.microsoft.com/office/powerpoint/2010/main" val="1296477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valg af målgruppe blik for dem som kan </a:t>
            </a:r>
            <a:r>
              <a:rPr lang="da-DK" b="1" dirty="0"/>
              <a:t>påvirke </a:t>
            </a:r>
            <a:r>
              <a:rPr lang="da-DK" dirty="0"/>
              <a:t>det område projektet arbejder med, og dem som har </a:t>
            </a:r>
            <a:r>
              <a:rPr lang="da-DK" b="1" dirty="0"/>
              <a:t>interesse </a:t>
            </a:r>
            <a:r>
              <a:rPr lang="da-DK" dirty="0"/>
              <a:t>indenfor det område projektet arbejder med.</a:t>
            </a:r>
          </a:p>
          <a:p>
            <a:endParaRPr lang="da-DK" dirty="0"/>
          </a:p>
          <a:p>
            <a:r>
              <a:rPr lang="da-DK" dirty="0"/>
              <a:t>Mht. dem som kan </a:t>
            </a:r>
            <a:r>
              <a:rPr lang="da-DK" b="1" dirty="0"/>
              <a:t>påvirke </a:t>
            </a:r>
            <a:r>
              <a:rPr lang="da-DK" dirty="0"/>
              <a:t>og har </a:t>
            </a:r>
            <a:r>
              <a:rPr lang="da-DK" b="1" dirty="0"/>
              <a:t>interesse </a:t>
            </a:r>
            <a:r>
              <a:rPr lang="da-DK" dirty="0"/>
              <a:t>kan det overvejes at søge et tættere samarbejde – de kan både være mulige allierede, men også spænde ben for opfyldelse af projektmål.</a:t>
            </a:r>
          </a:p>
          <a:p>
            <a:endParaRPr lang="da-DK" dirty="0"/>
          </a:p>
          <a:p>
            <a:r>
              <a:rPr lang="da-DK" dirty="0"/>
              <a:t>Mht. som har mindre </a:t>
            </a:r>
            <a:r>
              <a:rPr lang="da-DK" b="1" dirty="0"/>
              <a:t>interesse </a:t>
            </a:r>
            <a:r>
              <a:rPr lang="da-DK" dirty="0"/>
              <a:t>og </a:t>
            </a:r>
            <a:r>
              <a:rPr lang="da-DK" b="1" dirty="0"/>
              <a:t>indflydelse </a:t>
            </a:r>
            <a:r>
              <a:rPr lang="da-DK" dirty="0"/>
              <a:t>på det område projektet arbejder med, er det typisk oplysningsarbejde, som er omdrejningspunkt.</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52</a:t>
            </a:fld>
            <a:endParaRPr lang="da-DK"/>
          </a:p>
        </p:txBody>
      </p:sp>
    </p:spTree>
    <p:extLst>
      <p:ext uri="{BB962C8B-B14F-4D97-AF65-F5344CB8AC3E}">
        <p14:creationId xmlns:p14="http://schemas.microsoft.com/office/powerpoint/2010/main" val="1613109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53</a:t>
            </a:fld>
            <a:endParaRPr lang="da-DK"/>
          </a:p>
        </p:txBody>
      </p:sp>
    </p:spTree>
    <p:extLst>
      <p:ext uri="{BB962C8B-B14F-4D97-AF65-F5344CB8AC3E}">
        <p14:creationId xmlns:p14="http://schemas.microsoft.com/office/powerpoint/2010/main" val="22081237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54</a:t>
            </a:fld>
            <a:endParaRPr lang="da-DK"/>
          </a:p>
        </p:txBody>
      </p:sp>
    </p:spTree>
    <p:extLst>
      <p:ext uri="{BB962C8B-B14F-4D97-AF65-F5344CB8AC3E}">
        <p14:creationId xmlns:p14="http://schemas.microsoft.com/office/powerpoint/2010/main" val="20776055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TDE</a:t>
            </a:r>
          </a:p>
          <a:p>
            <a:r>
              <a:rPr lang="en-US"/>
              <a:t>Mange </a:t>
            </a:r>
            <a:r>
              <a:rPr lang="en-US" err="1"/>
              <a:t>mulige</a:t>
            </a:r>
            <a:r>
              <a:rPr lang="en-US"/>
              <a:t> </a:t>
            </a:r>
            <a:r>
              <a:rPr lang="en-US" err="1"/>
              <a:t>projektvalg</a:t>
            </a:r>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55</a:t>
            </a:fld>
            <a:endParaRPr lang="da-DK"/>
          </a:p>
        </p:txBody>
      </p:sp>
    </p:spTree>
    <p:extLst>
      <p:ext uri="{BB962C8B-B14F-4D97-AF65-F5344CB8AC3E}">
        <p14:creationId xmlns:p14="http://schemas.microsoft.com/office/powerpoint/2010/main" val="4014002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TDE</a:t>
            </a:r>
          </a:p>
          <a:p>
            <a:r>
              <a:rPr lang="da-DK"/>
              <a:t>5 min i grupper + 5 min opsamling efterfølgende (afsluttes senest 12:40)</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56</a:t>
            </a:fld>
            <a:endParaRPr lang="da-DK"/>
          </a:p>
        </p:txBody>
      </p:sp>
    </p:spTree>
    <p:extLst>
      <p:ext uri="{BB962C8B-B14F-4D97-AF65-F5344CB8AC3E}">
        <p14:creationId xmlns:p14="http://schemas.microsoft.com/office/powerpoint/2010/main" val="9474527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57</a:t>
            </a:fld>
            <a:endParaRPr lang="da-DK"/>
          </a:p>
        </p:txBody>
      </p:sp>
    </p:spTree>
    <p:extLst>
      <p:ext uri="{BB962C8B-B14F-4D97-AF65-F5344CB8AC3E}">
        <p14:creationId xmlns:p14="http://schemas.microsoft.com/office/powerpoint/2010/main" val="27959062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 giver </a:t>
            </a:r>
            <a:r>
              <a:rPr lang="da-DK" err="1"/>
              <a:t>recap</a:t>
            </a:r>
            <a:r>
              <a:rPr lang="da-DK"/>
              <a:t> af analysefasen.</a:t>
            </a:r>
          </a:p>
          <a:p>
            <a:r>
              <a:rPr lang="da-DK"/>
              <a:t>Q&amp;A om analysefasen</a:t>
            </a:r>
          </a:p>
          <a:p>
            <a:r>
              <a:rPr lang="da-DK"/>
              <a:t>Om i morgen</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58</a:t>
            </a:fld>
            <a:endParaRPr lang="da-DK"/>
          </a:p>
        </p:txBody>
      </p:sp>
    </p:spTree>
    <p:extLst>
      <p:ext uri="{BB962C8B-B14F-4D97-AF65-F5344CB8AC3E}">
        <p14:creationId xmlns:p14="http://schemas.microsoft.com/office/powerpoint/2010/main" val="964921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59</a:t>
            </a:fld>
            <a:endParaRPr lang="da-DK"/>
          </a:p>
        </p:txBody>
      </p:sp>
    </p:spTree>
    <p:extLst>
      <p:ext uri="{BB962C8B-B14F-4D97-AF65-F5344CB8AC3E}">
        <p14:creationId xmlns:p14="http://schemas.microsoft.com/office/powerpoint/2010/main" val="3797095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6</a:t>
            </a:fld>
            <a:endParaRPr lang="da-DK"/>
          </a:p>
        </p:txBody>
      </p:sp>
    </p:spTree>
    <p:extLst>
      <p:ext uri="{BB962C8B-B14F-4D97-AF65-F5344CB8AC3E}">
        <p14:creationId xmlns:p14="http://schemas.microsoft.com/office/powerpoint/2010/main" val="3487764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60</a:t>
            </a:fld>
            <a:endParaRPr lang="da-DK"/>
          </a:p>
        </p:txBody>
      </p:sp>
    </p:spTree>
    <p:extLst>
      <p:ext uri="{BB962C8B-B14F-4D97-AF65-F5344CB8AC3E}">
        <p14:creationId xmlns:p14="http://schemas.microsoft.com/office/powerpoint/2010/main" val="3706515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61</a:t>
            </a:fld>
            <a:endParaRPr lang="da-DK"/>
          </a:p>
        </p:txBody>
      </p:sp>
    </p:spTree>
    <p:extLst>
      <p:ext uri="{BB962C8B-B14F-4D97-AF65-F5344CB8AC3E}">
        <p14:creationId xmlns:p14="http://schemas.microsoft.com/office/powerpoint/2010/main" val="28918326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62</a:t>
            </a:fld>
            <a:endParaRPr lang="da-DK"/>
          </a:p>
        </p:txBody>
      </p:sp>
    </p:spTree>
    <p:extLst>
      <p:ext uri="{BB962C8B-B14F-4D97-AF65-F5344CB8AC3E}">
        <p14:creationId xmlns:p14="http://schemas.microsoft.com/office/powerpoint/2010/main" val="3557365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63</a:t>
            </a:fld>
            <a:endParaRPr lang="da-DK"/>
          </a:p>
        </p:txBody>
      </p:sp>
    </p:spTree>
    <p:extLst>
      <p:ext uri="{BB962C8B-B14F-4D97-AF65-F5344CB8AC3E}">
        <p14:creationId xmlns:p14="http://schemas.microsoft.com/office/powerpoint/2010/main" val="3895888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64</a:t>
            </a:fld>
            <a:endParaRPr lang="da-DK"/>
          </a:p>
        </p:txBody>
      </p:sp>
    </p:spTree>
    <p:extLst>
      <p:ext uri="{BB962C8B-B14F-4D97-AF65-F5344CB8AC3E}">
        <p14:creationId xmlns:p14="http://schemas.microsoft.com/office/powerpoint/2010/main" val="25082121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sym typeface="Wingdings" panose="05000000000000000000" pitchFamily="2" charset="2"/>
            </a:endParaRPr>
          </a:p>
        </p:txBody>
      </p:sp>
      <p:sp>
        <p:nvSpPr>
          <p:cNvPr id="4" name="Pladsholder til slidenummer 3"/>
          <p:cNvSpPr>
            <a:spLocks noGrp="1"/>
          </p:cNvSpPr>
          <p:nvPr>
            <p:ph type="sldNum" sz="quarter" idx="5"/>
          </p:nvPr>
        </p:nvSpPr>
        <p:spPr/>
        <p:txBody>
          <a:bodyPr/>
          <a:lstStyle/>
          <a:p>
            <a:pPr marL="0" marR="0" lvl="0" indent="0" algn="r" defTabSz="942409" rtl="0" eaLnBrk="1" fontAlgn="auto" latinLnBrk="0" hangingPunct="1">
              <a:lnSpc>
                <a:spcPct val="100000"/>
              </a:lnSpc>
              <a:spcBef>
                <a:spcPts val="0"/>
              </a:spcBef>
              <a:spcAft>
                <a:spcPts val="0"/>
              </a:spcAft>
              <a:buClrTx/>
              <a:buSzTx/>
              <a:buFontTx/>
              <a:buNone/>
              <a:tabLst/>
              <a:defRPr/>
            </a:pPr>
            <a:fld id="{07BF00A9-4AE2-477E-A027-60E3EF07AF7A}"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409" rtl="0" eaLnBrk="1" fontAlgn="auto" latinLnBrk="0" hangingPunct="1">
                <a:lnSpc>
                  <a:spcPct val="100000"/>
                </a:lnSpc>
                <a:spcBef>
                  <a:spcPts val="0"/>
                </a:spcBef>
                <a:spcAft>
                  <a:spcPts val="0"/>
                </a:spcAft>
                <a:buClrTx/>
                <a:buSzTx/>
                <a:buFontTx/>
                <a:buNone/>
                <a:tabLst/>
                <a:defRPr/>
              </a:pPr>
              <a:t>65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3984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66</a:t>
            </a:fld>
            <a:endParaRPr lang="da-DK"/>
          </a:p>
        </p:txBody>
      </p:sp>
    </p:spTree>
    <p:extLst>
      <p:ext uri="{BB962C8B-B14F-4D97-AF65-F5344CB8AC3E}">
        <p14:creationId xmlns:p14="http://schemas.microsoft.com/office/powerpoint/2010/main" val="27803671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67</a:t>
            </a:fld>
            <a:endParaRPr lang="da-DK"/>
          </a:p>
        </p:txBody>
      </p:sp>
    </p:spTree>
    <p:extLst>
      <p:ext uri="{BB962C8B-B14F-4D97-AF65-F5344CB8AC3E}">
        <p14:creationId xmlns:p14="http://schemas.microsoft.com/office/powerpoint/2010/main" val="26073907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68</a:t>
            </a:fld>
            <a:endParaRPr lang="da-DK"/>
          </a:p>
        </p:txBody>
      </p:sp>
    </p:spTree>
    <p:extLst>
      <p:ext uri="{BB962C8B-B14F-4D97-AF65-F5344CB8AC3E}">
        <p14:creationId xmlns:p14="http://schemas.microsoft.com/office/powerpoint/2010/main" val="37878169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Opsummering af de 6 trin</a:t>
            </a:r>
          </a:p>
          <a:p>
            <a:endParaRPr lang="da-DK"/>
          </a:p>
          <a:p>
            <a:r>
              <a:rPr lang="da-DK"/>
              <a:t>1: Den forberedende fase – det vi havde fokus på i går</a:t>
            </a:r>
          </a:p>
          <a:p>
            <a:pPr defTabSz="942409">
              <a:defRPr/>
            </a:pPr>
            <a:r>
              <a:rPr lang="da-DK"/>
              <a:t>2: MÅL ELLER OBJECTIVE: på baggrund af kendskab til kontekst, problemer og interessenter </a:t>
            </a:r>
            <a:r>
              <a:rPr lang="da-DK" b="1"/>
              <a:t>formulerer vi den forandring vi ønsker at se efter projektet er slut </a:t>
            </a:r>
            <a:r>
              <a:rPr lang="da-DK"/>
              <a:t>– </a:t>
            </a:r>
            <a:endParaRPr lang="da-DK" b="1"/>
          </a:p>
          <a:p>
            <a:endParaRPr lang="da-DK"/>
          </a:p>
          <a:p>
            <a:pPr>
              <a:spcAft>
                <a:spcPts val="618"/>
              </a:spcAft>
            </a:pPr>
            <a:r>
              <a:rPr lang="da-DK" b="1"/>
              <a:t>Vores hovedfokus i dag ligger på trin 3- 6</a:t>
            </a:r>
          </a:p>
          <a:p>
            <a:pPr>
              <a:spcAft>
                <a:spcPts val="618"/>
              </a:spcAft>
            </a:pPr>
            <a:r>
              <a:rPr lang="da-DK" b="1"/>
              <a:t>Vi vil nu gennemgå disse trin mere i dybden end sidst og I vil komme til at arbejde med casen ud fra en ToC tilgang</a:t>
            </a:r>
            <a:endParaRPr lang="da-DK"/>
          </a:p>
        </p:txBody>
      </p:sp>
      <p:sp>
        <p:nvSpPr>
          <p:cNvPr id="4" name="Pladsholder til sidehoved 3"/>
          <p:cNvSpPr>
            <a:spLocks noGrp="1"/>
          </p:cNvSpPr>
          <p:nvPr>
            <p:ph type="hdr" sz="quarter"/>
          </p:nvPr>
        </p:nvSpPr>
        <p:spPr/>
        <p:txBody>
          <a:bodyPr/>
          <a:lstStyle/>
          <a:p>
            <a:pPr marL="0" marR="0" lvl="0" indent="0" algn="l" defTabSz="471204"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
        <p:nvSpPr>
          <p:cNvPr id="5" name="Pladsholder til slidenummer 4"/>
          <p:cNvSpPr>
            <a:spLocks noGrp="1"/>
          </p:cNvSpPr>
          <p:nvPr>
            <p:ph type="sldNum" sz="quarter" idx="5"/>
          </p:nvPr>
        </p:nvSpPr>
        <p:spPr/>
        <p:txBody>
          <a:bodyPr/>
          <a:lstStyle/>
          <a:p>
            <a:pPr marL="0" marR="0" lvl="0" indent="0" algn="r" defTabSz="471204" rtl="0" eaLnBrk="1" fontAlgn="auto" latinLnBrk="0" hangingPunct="1">
              <a:lnSpc>
                <a:spcPct val="100000"/>
              </a:lnSpc>
              <a:spcBef>
                <a:spcPts val="0"/>
              </a:spcBef>
              <a:spcAft>
                <a:spcPts val="0"/>
              </a:spcAft>
              <a:buClrTx/>
              <a:buSzTx/>
              <a:buFontTx/>
              <a:buNone/>
              <a:tabLst/>
              <a:defRPr/>
            </a:pPr>
            <a:fld id="{F52F80CC-40C3-B748-9591-3B889CAC775C}"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204" rtl="0" eaLnBrk="1" fontAlgn="auto" latinLnBrk="0" hangingPunct="1">
                <a:lnSpc>
                  <a:spcPct val="100000"/>
                </a:lnSpc>
                <a:spcBef>
                  <a:spcPts val="0"/>
                </a:spcBef>
                <a:spcAft>
                  <a:spcPts val="0"/>
                </a:spcAft>
                <a:buClrTx/>
                <a:buSzTx/>
                <a:buFontTx/>
                <a:buNone/>
                <a:tabLst/>
                <a:defRPr/>
              </a:pPr>
              <a:t>69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232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7</a:t>
            </a:fld>
            <a:endParaRPr lang="da-DK"/>
          </a:p>
        </p:txBody>
      </p:sp>
    </p:spTree>
    <p:extLst>
      <p:ext uri="{BB962C8B-B14F-4D97-AF65-F5344CB8AC3E}">
        <p14:creationId xmlns:p14="http://schemas.microsoft.com/office/powerpoint/2010/main" val="15693430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Aft>
                <a:spcPts val="618"/>
              </a:spcAft>
            </a:pPr>
            <a:r>
              <a:rPr lang="da-DK"/>
              <a:t>PRECONDITION ELLER FORUDSÆTNING: En </a:t>
            </a:r>
            <a:r>
              <a:rPr lang="da-DK" b="1"/>
              <a:t>mindre forandring i eksisterende forhold</a:t>
            </a:r>
            <a:r>
              <a:rPr lang="da-DK"/>
              <a:t>, der skal til for at vi kan komme til næste skridt (forventning om hvordan en forudsætning fører til en anden)</a:t>
            </a:r>
          </a:p>
          <a:p>
            <a:pPr>
              <a:spcAft>
                <a:spcPts val="618"/>
              </a:spcAft>
            </a:pPr>
            <a:r>
              <a:rPr lang="da-DK">
                <a:sym typeface="Wingdings" panose="05000000000000000000" pitchFamily="2" charset="2"/>
              </a:rPr>
              <a:t> skal altid formuleres som en ny situation</a:t>
            </a:r>
            <a:endParaRPr lang="da-DK" b="1" i="1"/>
          </a:p>
          <a:p>
            <a:pPr>
              <a:spcAft>
                <a:spcPts val="618"/>
              </a:spcAft>
            </a:pPr>
            <a:endParaRPr lang="da-DK" b="1" u="sng">
              <a:highlight>
                <a:srgbClr val="FFFF00"/>
              </a:highlight>
            </a:endParaRPr>
          </a:p>
        </p:txBody>
      </p:sp>
      <p:sp>
        <p:nvSpPr>
          <p:cNvPr id="4" name="Pladsholder til slidenummer 3"/>
          <p:cNvSpPr>
            <a:spLocks noGrp="1"/>
          </p:cNvSpPr>
          <p:nvPr>
            <p:ph type="sldNum" sz="quarter" idx="5"/>
          </p:nvPr>
        </p:nvSpPr>
        <p:spPr/>
        <p:txBody>
          <a:bodyPr/>
          <a:lstStyle/>
          <a:p>
            <a:pPr marL="0" marR="0" lvl="0" indent="0" algn="r" defTabSz="942409" rtl="0" eaLnBrk="1" fontAlgn="auto" latinLnBrk="0" hangingPunct="1">
              <a:lnSpc>
                <a:spcPct val="100000"/>
              </a:lnSpc>
              <a:spcBef>
                <a:spcPts val="0"/>
              </a:spcBef>
              <a:spcAft>
                <a:spcPts val="0"/>
              </a:spcAft>
              <a:buClrTx/>
              <a:buSzTx/>
              <a:buFontTx/>
              <a:buNone/>
              <a:tabLst/>
              <a:defRPr/>
            </a:pPr>
            <a:fld id="{07BF00A9-4AE2-477E-A027-60E3EF07AF7A}"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409" rtl="0" eaLnBrk="1" fontAlgn="auto" latinLnBrk="0" hangingPunct="1">
                <a:lnSpc>
                  <a:spcPct val="100000"/>
                </a:lnSpc>
                <a:spcBef>
                  <a:spcPts val="0"/>
                </a:spcBef>
                <a:spcAft>
                  <a:spcPts val="0"/>
                </a:spcAft>
                <a:buClrTx/>
                <a:buSzTx/>
                <a:buFontTx/>
                <a:buNone/>
                <a:tabLst/>
                <a:defRPr/>
              </a:pPr>
              <a:t>70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601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42409"/>
            <a:r>
              <a:rPr lang="da-DK" b="1"/>
              <a:t>Der er et stærkt fokus på forandring </a:t>
            </a:r>
            <a:r>
              <a:rPr lang="da-DK" b="1">
                <a:sym typeface="Wingdings" panose="05000000000000000000" pitchFamily="2" charset="2"/>
              </a:rPr>
              <a:t> </a:t>
            </a:r>
            <a:r>
              <a:rPr lang="da-DK" b="1"/>
              <a:t>Man starter ved den ønskede forandring og arbejder sig baglæns. Fokus er først på, </a:t>
            </a:r>
            <a:r>
              <a:rPr lang="da-DK" b="1">
                <a:solidFill>
                  <a:srgbClr val="AC3050"/>
                </a:solidFill>
              </a:rPr>
              <a:t>hvad vi tror vil forandres (forudsætninger)</a:t>
            </a:r>
            <a:r>
              <a:rPr lang="da-DK" b="1"/>
              <a:t>, og </a:t>
            </a:r>
            <a:r>
              <a:rPr lang="da-DK" b="1" i="1" u="sng"/>
              <a:t>ikke</a:t>
            </a:r>
            <a:r>
              <a:rPr lang="da-DK" b="1"/>
              <a:t> hvilke aktiviteter vi planlægger.</a:t>
            </a:r>
            <a:endParaRPr lang="da-DK">
              <a:solidFill>
                <a:prstClr val="black"/>
              </a:solidFill>
              <a:highlight>
                <a:srgbClr val="FFFF00"/>
              </a:highlight>
            </a:endParaRPr>
          </a:p>
          <a:p>
            <a:endParaRPr lang="da-DK"/>
          </a:p>
        </p:txBody>
      </p:sp>
      <p:sp>
        <p:nvSpPr>
          <p:cNvPr id="4" name="Pladsholder til slidenummer 3"/>
          <p:cNvSpPr>
            <a:spLocks noGrp="1"/>
          </p:cNvSpPr>
          <p:nvPr>
            <p:ph type="sldNum" sz="quarter" idx="5"/>
          </p:nvPr>
        </p:nvSpPr>
        <p:spPr/>
        <p:txBody>
          <a:bodyPr/>
          <a:lstStyle/>
          <a:p>
            <a:pPr marL="0" marR="0" lvl="0" indent="0" algn="r" defTabSz="942409" rtl="0" eaLnBrk="1" fontAlgn="auto" latinLnBrk="0" hangingPunct="1">
              <a:lnSpc>
                <a:spcPct val="100000"/>
              </a:lnSpc>
              <a:spcBef>
                <a:spcPts val="0"/>
              </a:spcBef>
              <a:spcAft>
                <a:spcPts val="0"/>
              </a:spcAft>
              <a:buClrTx/>
              <a:buSzTx/>
              <a:buFontTx/>
              <a:buNone/>
              <a:tabLst/>
              <a:defRPr/>
            </a:pPr>
            <a:fld id="{07BF00A9-4AE2-477E-A027-60E3EF07AF7A}"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409" rtl="0" eaLnBrk="1" fontAlgn="auto" latinLnBrk="0" hangingPunct="1">
                <a:lnSpc>
                  <a:spcPct val="100000"/>
                </a:lnSpc>
                <a:spcBef>
                  <a:spcPts val="0"/>
                </a:spcBef>
                <a:spcAft>
                  <a:spcPts val="0"/>
                </a:spcAft>
                <a:buClrTx/>
                <a:buSzTx/>
                <a:buFontTx/>
                <a:buNone/>
                <a:tabLst/>
                <a:defRPr/>
              </a:pPr>
              <a:t>71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3322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Vigtigt for at identificere om vores kausalkæde bygger på antagelser som er svære at underbygge eller helt er falske</a:t>
            </a:r>
          </a:p>
        </p:txBody>
      </p:sp>
      <p:sp>
        <p:nvSpPr>
          <p:cNvPr id="4" name="Pladsholder til slidenummer 3"/>
          <p:cNvSpPr>
            <a:spLocks noGrp="1"/>
          </p:cNvSpPr>
          <p:nvPr>
            <p:ph type="sldNum" sz="quarter" idx="5"/>
          </p:nvPr>
        </p:nvSpPr>
        <p:spPr/>
        <p:txBody>
          <a:bodyPr/>
          <a:lstStyle/>
          <a:p>
            <a:pPr marL="0" marR="0" lvl="0" indent="0" algn="r" defTabSz="942409" rtl="0" eaLnBrk="1" fontAlgn="auto" latinLnBrk="0" hangingPunct="1">
              <a:lnSpc>
                <a:spcPct val="100000"/>
              </a:lnSpc>
              <a:spcBef>
                <a:spcPts val="0"/>
              </a:spcBef>
              <a:spcAft>
                <a:spcPts val="0"/>
              </a:spcAft>
              <a:buClrTx/>
              <a:buSzTx/>
              <a:buFontTx/>
              <a:buNone/>
              <a:tabLst/>
              <a:defRPr/>
            </a:pPr>
            <a:fld id="{07BF00A9-4AE2-477E-A027-60E3EF07AF7A}"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409" rtl="0" eaLnBrk="1" fontAlgn="auto" latinLnBrk="0" hangingPunct="1">
                <a:lnSpc>
                  <a:spcPct val="100000"/>
                </a:lnSpc>
                <a:spcBef>
                  <a:spcPts val="0"/>
                </a:spcBef>
                <a:spcAft>
                  <a:spcPts val="0"/>
                </a:spcAft>
                <a:buClrTx/>
                <a:buSzTx/>
                <a:buFontTx/>
                <a:buNone/>
                <a:tabLst/>
                <a:defRPr/>
              </a:pPr>
              <a:t>72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0035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42409" rtl="0" eaLnBrk="1" fontAlgn="auto" latinLnBrk="0" hangingPunct="1">
              <a:lnSpc>
                <a:spcPct val="100000"/>
              </a:lnSpc>
              <a:spcBef>
                <a:spcPts val="0"/>
              </a:spcBef>
              <a:spcAft>
                <a:spcPts val="0"/>
              </a:spcAft>
              <a:buClrTx/>
              <a:buSzTx/>
              <a:buFontTx/>
              <a:buNone/>
              <a:tabLst/>
              <a:defRPr/>
            </a:pPr>
            <a:fld id="{07BF00A9-4AE2-477E-A027-60E3EF07AF7A}"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409" rtl="0" eaLnBrk="1" fontAlgn="auto" latinLnBrk="0" hangingPunct="1">
                <a:lnSpc>
                  <a:spcPct val="100000"/>
                </a:lnSpc>
                <a:spcBef>
                  <a:spcPts val="0"/>
                </a:spcBef>
                <a:spcAft>
                  <a:spcPts val="0"/>
                </a:spcAft>
                <a:buClrTx/>
                <a:buSzTx/>
                <a:buFontTx/>
                <a:buNone/>
                <a:tabLst/>
                <a:defRPr/>
              </a:pPr>
              <a:t>73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930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Brug 3 farver post-</a:t>
            </a:r>
            <a:r>
              <a:rPr lang="da-DK" err="1"/>
              <a:t>its</a:t>
            </a:r>
            <a:endParaRPr lang="da-DK"/>
          </a:p>
          <a:p>
            <a:endParaRPr lang="da-DK"/>
          </a:p>
          <a:p>
            <a:r>
              <a:rPr lang="da-DK" b="1"/>
              <a:t>10.30-11.30</a:t>
            </a:r>
          </a:p>
          <a:p>
            <a:r>
              <a:rPr lang="da-DK" b="0"/>
              <a:t>45 minutter til øvelsen og 15 minutter til at præsentere for hinanden i sparringsgrupperne og give feedback.</a:t>
            </a:r>
            <a:endParaRPr lang="da-DK"/>
          </a:p>
          <a:p>
            <a:endParaRPr lang="da-DK"/>
          </a:p>
        </p:txBody>
      </p:sp>
      <p:sp>
        <p:nvSpPr>
          <p:cNvPr id="4" name="Pladsholder til slidenummer 3"/>
          <p:cNvSpPr>
            <a:spLocks noGrp="1"/>
          </p:cNvSpPr>
          <p:nvPr>
            <p:ph type="sldNum" sz="quarter" idx="5"/>
          </p:nvPr>
        </p:nvSpPr>
        <p:spPr/>
        <p:txBody>
          <a:bodyPr/>
          <a:lstStyle/>
          <a:p>
            <a:pPr marL="0" marR="0" lvl="0" indent="0" algn="r" defTabSz="942409" rtl="0" eaLnBrk="1" fontAlgn="auto" latinLnBrk="0" hangingPunct="1">
              <a:lnSpc>
                <a:spcPct val="100000"/>
              </a:lnSpc>
              <a:spcBef>
                <a:spcPts val="0"/>
              </a:spcBef>
              <a:spcAft>
                <a:spcPts val="0"/>
              </a:spcAft>
              <a:buClrTx/>
              <a:buSzTx/>
              <a:buFontTx/>
              <a:buNone/>
              <a:tabLst/>
              <a:defRPr/>
            </a:pPr>
            <a:fld id="{07BF00A9-4AE2-477E-A027-60E3EF07AF7A}"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409" rtl="0" eaLnBrk="1" fontAlgn="auto" latinLnBrk="0" hangingPunct="1">
                <a:lnSpc>
                  <a:spcPct val="100000"/>
                </a:lnSpc>
                <a:spcBef>
                  <a:spcPts val="0"/>
                </a:spcBef>
                <a:spcAft>
                  <a:spcPts val="0"/>
                </a:spcAft>
                <a:buClrTx/>
                <a:buSzTx/>
                <a:buFontTx/>
                <a:buNone/>
                <a:tabLst/>
                <a:defRPr/>
              </a:pPr>
              <a:t>74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4417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75</a:t>
            </a:fld>
            <a:endParaRPr lang="da-DK"/>
          </a:p>
        </p:txBody>
      </p:sp>
    </p:spTree>
    <p:extLst>
      <p:ext uri="{BB962C8B-B14F-4D97-AF65-F5344CB8AC3E}">
        <p14:creationId xmlns:p14="http://schemas.microsoft.com/office/powerpoint/2010/main" val="2225208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Eller kritiske antagelser</a:t>
            </a:r>
          </a:p>
        </p:txBody>
      </p:sp>
      <p:sp>
        <p:nvSpPr>
          <p:cNvPr id="4" name="Pladsholder til slidenummer 3"/>
          <p:cNvSpPr>
            <a:spLocks noGrp="1"/>
          </p:cNvSpPr>
          <p:nvPr>
            <p:ph type="sldNum" sz="quarter" idx="5"/>
          </p:nvPr>
        </p:nvSpPr>
        <p:spPr/>
        <p:txBody>
          <a:bodyPr/>
          <a:lstStyle/>
          <a:p>
            <a:pPr marL="0" marR="0" lvl="0" indent="0" algn="r" defTabSz="942409" rtl="0" eaLnBrk="1" fontAlgn="auto" latinLnBrk="0" hangingPunct="1">
              <a:lnSpc>
                <a:spcPct val="100000"/>
              </a:lnSpc>
              <a:spcBef>
                <a:spcPts val="0"/>
              </a:spcBef>
              <a:spcAft>
                <a:spcPts val="0"/>
              </a:spcAft>
              <a:buClrTx/>
              <a:buSzTx/>
              <a:buFontTx/>
              <a:buNone/>
              <a:tabLst/>
              <a:defRPr/>
            </a:pPr>
            <a:fld id="{07BF00A9-4AE2-477E-A027-60E3EF07AF7A}"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409" rtl="0" eaLnBrk="1" fontAlgn="auto" latinLnBrk="0" hangingPunct="1">
                <a:lnSpc>
                  <a:spcPct val="100000"/>
                </a:lnSpc>
                <a:spcBef>
                  <a:spcPts val="0"/>
                </a:spcBef>
                <a:spcAft>
                  <a:spcPts val="0"/>
                </a:spcAft>
                <a:buClrTx/>
                <a:buSzTx/>
                <a:buFontTx/>
                <a:buNone/>
                <a:tabLst/>
                <a:defRPr/>
              </a:pPr>
              <a:t>76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0400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77</a:t>
            </a:fld>
            <a:endParaRPr lang="da-DK"/>
          </a:p>
        </p:txBody>
      </p:sp>
    </p:spTree>
    <p:extLst>
      <p:ext uri="{BB962C8B-B14F-4D97-AF65-F5344CB8AC3E}">
        <p14:creationId xmlns:p14="http://schemas.microsoft.com/office/powerpoint/2010/main" val="33114830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FORTÆLLING OM HVORDAN VI FORVENTER FORANDRING VIL SKE </a:t>
            </a:r>
            <a:r>
              <a:rPr lang="da-DK" b="0">
                <a:sym typeface="Wingdings" panose="05000000000000000000" pitchFamily="2" charset="2"/>
              </a:rPr>
              <a:t>– beskriver pathway narrativt</a:t>
            </a:r>
          </a:p>
          <a:p>
            <a:endParaRPr lang="da-DK"/>
          </a:p>
        </p:txBody>
      </p:sp>
      <p:sp>
        <p:nvSpPr>
          <p:cNvPr id="4" name="Pladsholder til sidehoved 3"/>
          <p:cNvSpPr>
            <a:spLocks noGrp="1"/>
          </p:cNvSpPr>
          <p:nvPr>
            <p:ph type="hdr" sz="quarter"/>
          </p:nvPr>
        </p:nvSpPr>
        <p:spPr/>
        <p:txBody>
          <a:bodyPr/>
          <a:lstStyle/>
          <a:p>
            <a:pPr marL="0" marR="0" lvl="0" indent="0" algn="l" defTabSz="464149"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
        <p:nvSpPr>
          <p:cNvPr id="5" name="Pladsholder til slidenummer 4"/>
          <p:cNvSpPr>
            <a:spLocks noGrp="1"/>
          </p:cNvSpPr>
          <p:nvPr>
            <p:ph type="sldNum" sz="quarter" idx="5"/>
          </p:nvPr>
        </p:nvSpPr>
        <p:spPr/>
        <p:txBody>
          <a:bodyPr/>
          <a:lstStyle/>
          <a:p>
            <a:pPr marL="0" marR="0" lvl="0" indent="0" algn="r" defTabSz="464149" rtl="0" eaLnBrk="1" fontAlgn="auto" latinLnBrk="0" hangingPunct="1">
              <a:lnSpc>
                <a:spcPct val="100000"/>
              </a:lnSpc>
              <a:spcBef>
                <a:spcPts val="0"/>
              </a:spcBef>
              <a:spcAft>
                <a:spcPts val="0"/>
              </a:spcAft>
              <a:buClrTx/>
              <a:buSzTx/>
              <a:buFontTx/>
              <a:buNone/>
              <a:tabLst/>
              <a:defRPr/>
            </a:pPr>
            <a:fld id="{F52F80CC-40C3-B748-9591-3B889CAC775C}"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4149" rtl="0" eaLnBrk="1" fontAlgn="auto" latinLnBrk="0" hangingPunct="1">
                <a:lnSpc>
                  <a:spcPct val="100000"/>
                </a:lnSpc>
                <a:spcBef>
                  <a:spcPts val="0"/>
                </a:spcBef>
                <a:spcAft>
                  <a:spcPts val="0"/>
                </a:spcAft>
                <a:buClrTx/>
                <a:buSzTx/>
                <a:buFontTx/>
                <a:buNone/>
                <a:tabLst/>
                <a:defRPr/>
              </a:pPr>
              <a:t>78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6459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MGR</a:t>
            </a:r>
          </a:p>
        </p:txBody>
      </p:sp>
      <p:sp>
        <p:nvSpPr>
          <p:cNvPr id="4" name="Pladsholder til sidehoved 3"/>
          <p:cNvSpPr>
            <a:spLocks noGrp="1"/>
          </p:cNvSpPr>
          <p:nvPr>
            <p:ph type="hdr" sz="quarter"/>
          </p:nvPr>
        </p:nvSpPr>
        <p:spPr/>
        <p:txBody>
          <a:bodyPr/>
          <a:lstStyle/>
          <a:p>
            <a:pPr marL="0" marR="0" lvl="0" indent="0" algn="l" defTabSz="464149"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
        <p:nvSpPr>
          <p:cNvPr id="5" name="Pladsholder til slidenummer 4"/>
          <p:cNvSpPr>
            <a:spLocks noGrp="1"/>
          </p:cNvSpPr>
          <p:nvPr>
            <p:ph type="sldNum" sz="quarter" idx="5"/>
          </p:nvPr>
        </p:nvSpPr>
        <p:spPr/>
        <p:txBody>
          <a:bodyPr/>
          <a:lstStyle/>
          <a:p>
            <a:pPr marL="0" marR="0" lvl="0" indent="0" algn="r" defTabSz="464149" rtl="0" eaLnBrk="1" fontAlgn="auto" latinLnBrk="0" hangingPunct="1">
              <a:lnSpc>
                <a:spcPct val="100000"/>
              </a:lnSpc>
              <a:spcBef>
                <a:spcPts val="0"/>
              </a:spcBef>
              <a:spcAft>
                <a:spcPts val="0"/>
              </a:spcAft>
              <a:buClrTx/>
              <a:buSzTx/>
              <a:buFontTx/>
              <a:buNone/>
              <a:tabLst/>
              <a:defRPr/>
            </a:pPr>
            <a:fld id="{F52F80CC-40C3-B748-9591-3B889CAC775C}"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4149" rtl="0" eaLnBrk="1" fontAlgn="auto" latinLnBrk="0" hangingPunct="1">
                <a:lnSpc>
                  <a:spcPct val="100000"/>
                </a:lnSpc>
                <a:spcBef>
                  <a:spcPts val="0"/>
                </a:spcBef>
                <a:spcAft>
                  <a:spcPts val="0"/>
                </a:spcAft>
                <a:buClrTx/>
                <a:buSzTx/>
                <a:buFontTx/>
                <a:buNone/>
                <a:tabLst/>
                <a:defRPr/>
              </a:pPr>
              <a:t>79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505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a:r>
              <a:rPr lang="da-DK" sz="1800" b="1" i="0" u="none" strike="noStrike" baseline="0">
                <a:solidFill>
                  <a:srgbClr val="000000"/>
                </a:solidFill>
                <a:latin typeface="Signa"/>
              </a:rPr>
              <a:t>Strategiske ydelser </a:t>
            </a:r>
            <a:r>
              <a:rPr lang="da-DK" sz="1800" b="0" i="0" u="none" strike="noStrike" baseline="0">
                <a:solidFill>
                  <a:srgbClr val="000000"/>
                </a:solidFill>
                <a:latin typeface="SignaNormal-Light"/>
              </a:rPr>
              <a:t>er de ydelser partnerne i deres indsatser direkte bidrager med til målgruppen og rummer såvel faglige som tekniske input rettet mod målgrupper. </a:t>
            </a:r>
            <a:endParaRPr lang="da-DK"/>
          </a:p>
          <a:p>
            <a:endParaRPr lang="da-DK"/>
          </a:p>
          <a:p>
            <a:pPr algn="l"/>
            <a:r>
              <a:rPr lang="da-DK" sz="1800" b="1" i="0" u="none" strike="noStrike" baseline="0">
                <a:solidFill>
                  <a:srgbClr val="000000"/>
                </a:solidFill>
                <a:latin typeface="Signa"/>
              </a:rPr>
              <a:t>Organisatorisk kapacitetsopbygning </a:t>
            </a:r>
            <a:r>
              <a:rPr lang="da-DK" sz="1800" b="0" i="0" u="none" strike="noStrike" baseline="0">
                <a:solidFill>
                  <a:srgbClr val="000000"/>
                </a:solidFill>
                <a:latin typeface="SignaNormal-Light"/>
              </a:rPr>
              <a:t>handler om to hovedaspekter. </a:t>
            </a:r>
          </a:p>
          <a:p>
            <a:pPr algn="l"/>
            <a:r>
              <a:rPr lang="da-DK" sz="1800" b="0" i="0" u="none" strike="noStrike" baseline="0">
                <a:solidFill>
                  <a:srgbClr val="000000"/>
                </a:solidFill>
                <a:latin typeface="SignaNormal-Light"/>
              </a:rPr>
              <a:t>1) organisering af målgruppers evne til at gennemføre aktiviteter samt bruge og videreføre resultater på en bæredygtig måde. </a:t>
            </a:r>
          </a:p>
          <a:p>
            <a:pPr algn="l"/>
            <a:r>
              <a:rPr lang="da-DK" sz="1800" b="0" i="0" u="none" strike="noStrike" baseline="0">
                <a:solidFill>
                  <a:srgbClr val="000000"/>
                </a:solidFill>
                <a:latin typeface="SignaNormal-Light"/>
              </a:rPr>
              <a:t>2) For det andet handler det om at udvikle </a:t>
            </a:r>
            <a:r>
              <a:rPr lang="da-DK" sz="1800" b="0" i="0" u="none" strike="noStrike" baseline="0" err="1">
                <a:solidFill>
                  <a:srgbClr val="000000"/>
                </a:solidFill>
                <a:latin typeface="SignaNormal-Light"/>
              </a:rPr>
              <a:t>CSO’ers</a:t>
            </a:r>
            <a:r>
              <a:rPr lang="da-DK" sz="1800" b="0" i="0" u="none" strike="noStrike" baseline="0">
                <a:solidFill>
                  <a:srgbClr val="000000"/>
                </a:solidFill>
                <a:latin typeface="SignaNormal-Light"/>
              </a:rPr>
              <a:t> faglige og organisatoriske kapacitet for at øge deres legitimitet i forhold til målgrupper </a:t>
            </a:r>
            <a:endParaRPr lang="da-DK"/>
          </a:p>
          <a:p>
            <a:endParaRPr lang="da-DK"/>
          </a:p>
          <a:p>
            <a:r>
              <a:rPr lang="da-DK" sz="1800" b="1" i="0" u="none" strike="noStrike" baseline="0">
                <a:solidFill>
                  <a:srgbClr val="000000"/>
                </a:solidFill>
                <a:latin typeface="Signa"/>
              </a:rPr>
              <a:t>Fortalervirksomhed </a:t>
            </a:r>
            <a:r>
              <a:rPr lang="da-DK" sz="1800" b="0" i="0" u="none" strike="noStrike" baseline="0">
                <a:solidFill>
                  <a:srgbClr val="000000"/>
                </a:solidFill>
                <a:latin typeface="SignaNormal-Light"/>
              </a:rPr>
              <a:t>er påvirkning af beslutningstagere eller offentlighed for at sikre målgruppers rettigheder for at skabe varige forandringer.</a:t>
            </a:r>
            <a:endParaRPr lang="da-DK"/>
          </a:p>
          <a:p>
            <a:endParaRPr lang="da-DK"/>
          </a:p>
          <a:p>
            <a:r>
              <a:rPr lang="da-DK"/>
              <a:t>Kan de give eksempler på aktiviteter i hvert hjørne</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8</a:t>
            </a:fld>
            <a:endParaRPr lang="da-DK"/>
          </a:p>
        </p:txBody>
      </p:sp>
    </p:spTree>
    <p:extLst>
      <p:ext uri="{BB962C8B-B14F-4D97-AF65-F5344CB8AC3E}">
        <p14:creationId xmlns:p14="http://schemas.microsoft.com/office/powerpoint/2010/main" val="11361384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ToC kan også bruges på organisatorisk niveau (fx en strategi, intern udviklingsproces osv.) eller for partnerskabet.</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80</a:t>
            </a:fld>
            <a:endParaRPr lang="da-DK"/>
          </a:p>
        </p:txBody>
      </p:sp>
    </p:spTree>
    <p:extLst>
      <p:ext uri="{BB962C8B-B14F-4D97-AF65-F5344CB8AC3E}">
        <p14:creationId xmlns:p14="http://schemas.microsoft.com/office/powerpoint/2010/main" val="36661857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ToC'en</a:t>
            </a:r>
            <a:r>
              <a:rPr lang="da-DK" dirty="0"/>
              <a:t> giver dig mulighed for at se ud over det sædvanlige projektomfang (ekspertise, tilgængelige ressourcer, geografisk placering). Den understreger, at forandring i et samfund realistisk ikke kan opnås af en enkelt aktør og fremhæver forandringens kompleksitet såvel som de forskellige veje til forandring. </a:t>
            </a:r>
          </a:p>
          <a:p>
            <a:endParaRPr lang="da-DK" dirty="0"/>
          </a:p>
          <a:p>
            <a:r>
              <a:rPr lang="da-DK" dirty="0"/>
              <a:t>Resultatrammen er derimod nyttig til at nedbryde </a:t>
            </a:r>
            <a:r>
              <a:rPr lang="da-DK" dirty="0" err="1"/>
              <a:t>ToC'en</a:t>
            </a:r>
            <a:r>
              <a:rPr lang="da-DK" dirty="0"/>
              <a:t> i praktiske trin og til at definere indikatorer og opstille mål, der kan bruges til at styre og overvåge projektimplementering. Med andre ord er </a:t>
            </a:r>
            <a:r>
              <a:rPr lang="da-DK" dirty="0" err="1"/>
              <a:t>ToC</a:t>
            </a:r>
            <a:r>
              <a:rPr lang="da-DK" dirty="0"/>
              <a:t> forandringsprocessen på et strategisk niveau, mens resultatrammen fungerer på det operationelle niveau. Så i stedet for at erstatte resultatrammerne, tror vi på, at </a:t>
            </a:r>
            <a:r>
              <a:rPr lang="da-DK" dirty="0" err="1"/>
              <a:t>ToC'en</a:t>
            </a:r>
            <a:r>
              <a:rPr lang="da-DK" dirty="0"/>
              <a:t> kan bidrage til rammen og berige din strategiske tænkning.</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81</a:t>
            </a:fld>
            <a:endParaRPr lang="da-DK"/>
          </a:p>
        </p:txBody>
      </p:sp>
    </p:spTree>
    <p:extLst>
      <p:ext uri="{BB962C8B-B14F-4D97-AF65-F5344CB8AC3E}">
        <p14:creationId xmlns:p14="http://schemas.microsoft.com/office/powerpoint/2010/main" val="2917460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82</a:t>
            </a:fld>
            <a:endParaRPr lang="da-DK"/>
          </a:p>
        </p:txBody>
      </p:sp>
    </p:spTree>
    <p:extLst>
      <p:ext uri="{BB962C8B-B14F-4D97-AF65-F5344CB8AC3E}">
        <p14:creationId xmlns:p14="http://schemas.microsoft.com/office/powerpoint/2010/main" val="3577472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 en TOC opstilles i </a:t>
            </a:r>
            <a:r>
              <a:rPr lang="da-DK" dirty="0" err="1"/>
              <a:t>pathways</a:t>
            </a:r>
            <a:r>
              <a:rPr lang="da-DK" dirty="0"/>
              <a:t> med forskellige antagelser og forudsætninger, er resultatrammen forankret i den logiske tilgang illustreret i resultatkæder, hvor projektets planlagte aktiviteter leder til outputs, som bidrager til at skabe de nødvendige forudsætninger for at opnå de umiddelbare resultater og efterfølgende effekt.</a:t>
            </a:r>
          </a:p>
          <a:p>
            <a:endParaRPr lang="da-DK" dirty="0"/>
          </a:p>
          <a:p>
            <a:r>
              <a:rPr lang="da-DK" dirty="0"/>
              <a:t>Der gøres brug af forskellige opstillinger, og bruges også forskellige begreber. Det vigtige er at forstå resultatkæderne. </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83</a:t>
            </a:fld>
            <a:endParaRPr lang="da-DK"/>
          </a:p>
        </p:txBody>
      </p:sp>
    </p:spTree>
    <p:extLst>
      <p:ext uri="{BB962C8B-B14F-4D97-AF65-F5344CB8AC3E}">
        <p14:creationId xmlns:p14="http://schemas.microsoft.com/office/powerpoint/2010/main" val="16795647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Hvad</a:t>
            </a:r>
            <a:r>
              <a:rPr lang="en-US" dirty="0">
                <a:cs typeface="Calibri"/>
              </a:rPr>
              <a:t> er </a:t>
            </a:r>
            <a:r>
              <a:rPr lang="en-US" dirty="0" err="1">
                <a:cs typeface="Calibri"/>
              </a:rPr>
              <a:t>en</a:t>
            </a:r>
            <a:r>
              <a:rPr lang="en-US" dirty="0">
                <a:cs typeface="Calibri"/>
              </a:rPr>
              <a:t> </a:t>
            </a:r>
            <a:r>
              <a:rPr lang="en-US" dirty="0" err="1">
                <a:cs typeface="Calibri"/>
              </a:rPr>
              <a:t>resultatramme</a:t>
            </a:r>
            <a:r>
              <a:rPr lang="en-US" dirty="0">
                <a:cs typeface="Calibri"/>
              </a:rPr>
              <a:t>? </a:t>
            </a:r>
          </a:p>
          <a:p>
            <a:r>
              <a:rPr lang="en-US" dirty="0">
                <a:cs typeface="Calibri"/>
              </a:rPr>
              <a:t>Husk: </a:t>
            </a:r>
            <a:r>
              <a:rPr lang="en-US" dirty="0" err="1">
                <a:cs typeface="Calibri"/>
              </a:rPr>
              <a:t>kompleks</a:t>
            </a:r>
            <a:r>
              <a:rPr lang="en-US" dirty="0">
                <a:cs typeface="Calibri"/>
              </a:rPr>
              <a:t>, risks, </a:t>
            </a:r>
            <a:r>
              <a:rPr lang="en-US" dirty="0" err="1">
                <a:cs typeface="Calibri"/>
              </a:rPr>
              <a:t>antagelser</a:t>
            </a:r>
            <a:r>
              <a:rPr lang="en-US" dirty="0">
                <a:cs typeface="Calibri"/>
              </a:rPr>
              <a:t> – </a:t>
            </a:r>
            <a:r>
              <a:rPr lang="en-US" dirty="0" err="1">
                <a:cs typeface="Calibri"/>
              </a:rPr>
              <a:t>tekst</a:t>
            </a:r>
            <a:r>
              <a:rPr lang="en-US" dirty="0">
                <a:cs typeface="Calibri"/>
              </a:rPr>
              <a:t> side 51 guide</a:t>
            </a:r>
          </a:p>
        </p:txBody>
      </p:sp>
      <p:sp>
        <p:nvSpPr>
          <p:cNvPr id="4" name="Header Placeholder 3"/>
          <p:cNvSpPr>
            <a:spLocks noGrp="1"/>
          </p:cNvSpPr>
          <p:nvPr>
            <p:ph type="hdr" sz="quarter"/>
          </p:nvPr>
        </p:nvSpPr>
        <p:spPr/>
        <p:txBody>
          <a:bodyPr/>
          <a:lstStyle/>
          <a:p>
            <a:r>
              <a:rPr lang="da-DK"/>
              <a:t>Click to add text</a:t>
            </a:r>
          </a:p>
        </p:txBody>
      </p:sp>
      <p:sp>
        <p:nvSpPr>
          <p:cNvPr id="5" name="Slide Number Placeholder 4"/>
          <p:cNvSpPr>
            <a:spLocks noGrp="1"/>
          </p:cNvSpPr>
          <p:nvPr>
            <p:ph type="sldNum" sz="quarter" idx="5"/>
          </p:nvPr>
        </p:nvSpPr>
        <p:spPr/>
        <p:txBody>
          <a:bodyPr/>
          <a:lstStyle/>
          <a:p>
            <a:fld id="{F52F80CC-40C3-B748-9591-3B889CAC775C}" type="slidenum">
              <a:rPr lang="da-DK" smtClean="0"/>
              <a:t>84</a:t>
            </a:fld>
            <a:endParaRPr lang="da-DK"/>
          </a:p>
        </p:txBody>
      </p:sp>
    </p:spTree>
    <p:extLst>
      <p:ext uri="{BB962C8B-B14F-4D97-AF65-F5344CB8AC3E}">
        <p14:creationId xmlns:p14="http://schemas.microsoft.com/office/powerpoint/2010/main" val="33978525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85</a:t>
            </a:fld>
            <a:endParaRPr lang="da-DK"/>
          </a:p>
        </p:txBody>
      </p:sp>
    </p:spTree>
    <p:extLst>
      <p:ext uri="{BB962C8B-B14F-4D97-AF65-F5344CB8AC3E}">
        <p14:creationId xmlns:p14="http://schemas.microsoft.com/office/powerpoint/2010/main" val="1128486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
        <p:nvSpPr>
          <p:cNvPr id="5" name="Pladsholder til slidenummer 4"/>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F52F80CC-40C3-B748-9591-3B889CAC775C}"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86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0832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
        <p:nvSpPr>
          <p:cNvPr id="5" name="Pladsholder til slidenummer 4"/>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F52F80CC-40C3-B748-9591-3B889CAC775C}"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87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0531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Overordnet mål som projektet er rettet imod, men som alene ikke afhænger af vores projekt. En ændret eller forbedret situation.</a:t>
            </a:r>
          </a:p>
          <a:p>
            <a:endParaRPr lang="da-DK" dirty="0"/>
          </a:p>
          <a:p>
            <a:r>
              <a:rPr lang="da-DK" dirty="0"/>
              <a:t>I TOC er det ”</a:t>
            </a:r>
            <a:r>
              <a:rPr lang="da-DK" dirty="0" err="1"/>
              <a:t>desired</a:t>
            </a:r>
            <a:r>
              <a:rPr lang="da-DK" dirty="0"/>
              <a:t> </a:t>
            </a:r>
            <a:r>
              <a:rPr lang="da-DK" dirty="0" err="1"/>
              <a:t>change</a:t>
            </a:r>
            <a:r>
              <a:rPr lang="da-DK" dirty="0"/>
              <a:t>”.</a:t>
            </a:r>
          </a:p>
        </p:txBody>
      </p:sp>
      <p:sp>
        <p:nvSpPr>
          <p:cNvPr id="4" name="Pladsholder til sidehoved 3"/>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
        <p:nvSpPr>
          <p:cNvPr id="5" name="Pladsholder til slidenummer 4"/>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F52F80CC-40C3-B748-9591-3B889CAC775C}"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88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805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a:t>
            </a:r>
            <a:r>
              <a:rPr lang="da-DK" dirty="0" err="1"/>
              <a:t>outcome</a:t>
            </a:r>
            <a:r>
              <a:rPr lang="da-DK" dirty="0"/>
              <a:t> er den umiddelbare forandring, som vi med stor sikkerhed forventer vil være sket, når projektet succesfuldt er gennemført.  </a:t>
            </a:r>
          </a:p>
          <a:p>
            <a:endParaRPr lang="da-DK" dirty="0"/>
          </a:p>
          <a:p>
            <a:r>
              <a:rPr lang="da-DK" dirty="0"/>
              <a:t>God idé ikke at have mere end tre </a:t>
            </a:r>
            <a:r>
              <a:rPr lang="da-DK" dirty="0" err="1"/>
              <a:t>outcomes</a:t>
            </a:r>
            <a:r>
              <a:rPr lang="da-DK" dirty="0"/>
              <a:t>, for at holde fokus i projekt.</a:t>
            </a:r>
          </a:p>
          <a:p>
            <a:endParaRPr lang="da-DK" dirty="0"/>
          </a:p>
          <a:p>
            <a:r>
              <a:rPr lang="da-DK" dirty="0"/>
              <a:t>I TOC er det forudsætninger formuleret ”øverst” niveauet under ”</a:t>
            </a:r>
            <a:r>
              <a:rPr lang="da-DK" dirty="0" err="1"/>
              <a:t>desired</a:t>
            </a:r>
            <a:r>
              <a:rPr lang="da-DK" dirty="0"/>
              <a:t> </a:t>
            </a:r>
            <a:r>
              <a:rPr lang="da-DK" dirty="0" err="1"/>
              <a:t>change</a:t>
            </a:r>
            <a:r>
              <a:rPr lang="da-DK" dirty="0"/>
              <a:t>”. </a:t>
            </a:r>
          </a:p>
        </p:txBody>
      </p:sp>
      <p:sp>
        <p:nvSpPr>
          <p:cNvPr id="4" name="Pladsholder til sidehoved 3"/>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
        <p:nvSpPr>
          <p:cNvPr id="5" name="Pladsholder til slidenummer 4"/>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F52F80CC-40C3-B748-9591-3B889CAC775C}"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89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312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Fundamentet for det gode civilsamfundsprojekt</a:t>
            </a:r>
          </a:p>
          <a:p>
            <a:r>
              <a:rPr lang="da-DK"/>
              <a:t>PANT-principperne</a:t>
            </a:r>
            <a:endParaRPr lang="en-GB"/>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9</a:t>
            </a:fld>
            <a:endParaRPr lang="da-DK"/>
          </a:p>
        </p:txBody>
      </p:sp>
    </p:spTree>
    <p:extLst>
      <p:ext uri="{BB962C8B-B14F-4D97-AF65-F5344CB8AC3E}">
        <p14:creationId xmlns:p14="http://schemas.microsoft.com/office/powerpoint/2010/main" val="39506673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Wingdings" panose="05000000000000000000" pitchFamily="2" charset="2"/>
              <a:buNone/>
            </a:pPr>
            <a:r>
              <a:rPr lang="da-DK" sz="1200" dirty="0"/>
              <a:t>Outputs er det, der konkret kommer ud af projektet som følge af projektaktiviteterne. Det er mere end aktiviteterne i sig selv - kortsigtede resultater du forventes at levere pba. aktiviteter. </a:t>
            </a:r>
          </a:p>
          <a:p>
            <a:pPr marL="0" indent="0">
              <a:buFont typeface="Wingdings" panose="05000000000000000000" pitchFamily="2" charset="2"/>
              <a:buNone/>
            </a:pPr>
            <a:endParaRPr lang="da-DK" sz="1200" dirty="0"/>
          </a:p>
          <a:p>
            <a:pPr marL="0" indent="0">
              <a:buFont typeface="Wingdings" panose="05000000000000000000" pitchFamily="2" charset="2"/>
              <a:buNone/>
            </a:pPr>
            <a:r>
              <a:rPr lang="da-DK" sz="1200" dirty="0"/>
              <a:t>Produkter, som projektet kan ”garantere” når projekter er gennemført. </a:t>
            </a:r>
          </a:p>
          <a:p>
            <a:pPr marL="0" indent="0">
              <a:buFont typeface="Wingdings" panose="05000000000000000000" pitchFamily="2" charset="2"/>
              <a:buNone/>
            </a:pPr>
            <a:endParaRPr lang="da-DK" sz="1200" dirty="0"/>
          </a:p>
          <a:p>
            <a:pPr marL="0" indent="0">
              <a:buFont typeface="Wingdings" panose="05000000000000000000" pitchFamily="2" charset="2"/>
              <a:buNone/>
            </a:pPr>
            <a:r>
              <a:rPr lang="da-DK" sz="1200" dirty="0"/>
              <a:t>Det kan for eksempel være tilegnelse af nye færdigheder, viden eller kapacitet, eller produktion af bestemte materialer, varer eller tjenesteydelser. </a:t>
            </a:r>
          </a:p>
          <a:p>
            <a:pPr marL="0" indent="0">
              <a:buFont typeface="Wingdings" panose="05000000000000000000" pitchFamily="2" charset="2"/>
              <a:buNone/>
            </a:pPr>
            <a:endParaRPr lang="da-DK" sz="1200" dirty="0"/>
          </a:p>
          <a:p>
            <a:pPr marL="0" indent="0">
              <a:buFont typeface="Wingdings" panose="05000000000000000000" pitchFamily="2" charset="2"/>
              <a:buNone/>
            </a:pPr>
            <a:r>
              <a:rPr lang="da-DK" sz="1200" dirty="0"/>
              <a:t>Outputs er nødvendige for at opnå resultater på </a:t>
            </a:r>
            <a:r>
              <a:rPr lang="da-DK" sz="1200" dirty="0" err="1"/>
              <a:t>outcome</a:t>
            </a:r>
            <a:r>
              <a:rPr lang="da-DK" sz="1200" dirty="0"/>
              <a:t>-niveau, og det er derfor vigtigt, at logikken i resultatkæden fra output til </a:t>
            </a:r>
            <a:r>
              <a:rPr lang="da-DK" sz="1200" dirty="0" err="1"/>
              <a:t>outcome</a:t>
            </a:r>
            <a:r>
              <a:rPr lang="da-DK" sz="1200" dirty="0"/>
              <a:t> er klar, sammenhængende og underbygger, at output vil bidrage til at opnå resultaterne. Hvis du har udviklet en TOC, vil du sandsynligvis finde dine output blandt de lavere niveauer af forudsætningerne. </a:t>
            </a:r>
          </a:p>
          <a:p>
            <a:pPr marL="0" indent="0">
              <a:buFont typeface="Wingdings" panose="05000000000000000000" pitchFamily="2" charset="2"/>
              <a:buNone/>
            </a:pPr>
            <a:endParaRPr lang="da-DK" sz="1200" dirty="0"/>
          </a:p>
          <a:p>
            <a:pPr marL="0" indent="0">
              <a:buFont typeface="Wingdings" panose="05000000000000000000" pitchFamily="2" charset="2"/>
              <a:buNone/>
            </a:pPr>
            <a:r>
              <a:rPr lang="da-DK" sz="1200" dirty="0"/>
              <a:t>Typisk vil ikke alle forudsætninger indgå i resultatrammen, ligesom formuleringen af forudsætninger og output ikke nødvendigvis vil være helt ens. </a:t>
            </a:r>
          </a:p>
          <a:p>
            <a:pPr marL="0" indent="0">
              <a:buFont typeface="Wingdings" panose="05000000000000000000" pitchFamily="2" charset="2"/>
              <a:buNone/>
            </a:pPr>
            <a:endParaRPr lang="da-DK" sz="1200" dirty="0"/>
          </a:p>
          <a:p>
            <a:pPr marL="0" indent="0">
              <a:buFont typeface="Wingdings" panose="05000000000000000000" pitchFamily="2" charset="2"/>
              <a:buNone/>
            </a:pPr>
            <a:r>
              <a:rPr lang="da-DK" sz="1200" dirty="0"/>
              <a:t>Du bliver nødt til at vælge, hvilke forudsætninger fra </a:t>
            </a:r>
            <a:r>
              <a:rPr lang="da-DK" sz="1200" dirty="0" err="1"/>
              <a:t>ToC'en</a:t>
            </a:r>
            <a:r>
              <a:rPr lang="da-DK" sz="1200" dirty="0"/>
              <a:t>, der vil være mest relevante som output for rammen og dermed også, hvad du vil følge nærmere. </a:t>
            </a:r>
            <a:endParaRPr lang="da-DK" dirty="0"/>
          </a:p>
        </p:txBody>
      </p:sp>
      <p:sp>
        <p:nvSpPr>
          <p:cNvPr id="4" name="Pladsholder til sidehoved 3"/>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
        <p:nvSpPr>
          <p:cNvPr id="5" name="Pladsholder til slidenummer 4"/>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F52F80CC-40C3-B748-9591-3B889CAC775C}"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90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6036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Antagelser er de faktorer, som er udenfor vores direkte kontrol.</a:t>
            </a:r>
          </a:p>
        </p:txBody>
      </p:sp>
      <p:sp>
        <p:nvSpPr>
          <p:cNvPr id="4" name="Pladsholder til sidehoved 3"/>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
        <p:nvSpPr>
          <p:cNvPr id="5" name="Pladsholder til slidenummer 4"/>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F52F80CC-40C3-B748-9591-3B889CAC775C}"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91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438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Aktiviteter formuleres som handlinger. Aktiviteter kan både relatere til specifikke outputs, men kan også gå på tværs af outputs.</a:t>
            </a:r>
          </a:p>
        </p:txBody>
      </p:sp>
      <p:sp>
        <p:nvSpPr>
          <p:cNvPr id="4" name="Pladsholder til sidehoved 3"/>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Click to add text</a:t>
            </a:r>
          </a:p>
        </p:txBody>
      </p:sp>
      <p:sp>
        <p:nvSpPr>
          <p:cNvPr id="5" name="Pladsholder til slidenummer 4"/>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F52F80CC-40C3-B748-9591-3B889CAC775C}" type="slidenum">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92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5336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Hvid tekst er svær at læse</a:t>
            </a:r>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93</a:t>
            </a:fld>
            <a:endParaRPr lang="da-DK"/>
          </a:p>
        </p:txBody>
      </p:sp>
    </p:spTree>
    <p:extLst>
      <p:ext uri="{BB962C8B-B14F-4D97-AF65-F5344CB8AC3E}">
        <p14:creationId xmlns:p14="http://schemas.microsoft.com/office/powerpoint/2010/main" val="10089064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94</a:t>
            </a:fld>
            <a:endParaRPr lang="da-DK"/>
          </a:p>
        </p:txBody>
      </p:sp>
    </p:spTree>
    <p:extLst>
      <p:ext uri="{BB962C8B-B14F-4D97-AF65-F5344CB8AC3E}">
        <p14:creationId xmlns:p14="http://schemas.microsoft.com/office/powerpoint/2010/main" val="6282740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95</a:t>
            </a:fld>
            <a:endParaRPr lang="da-DK"/>
          </a:p>
        </p:txBody>
      </p:sp>
    </p:spTree>
    <p:extLst>
      <p:ext uri="{BB962C8B-B14F-4D97-AF65-F5344CB8AC3E}">
        <p14:creationId xmlns:p14="http://schemas.microsoft.com/office/powerpoint/2010/main" val="997865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96</a:t>
            </a:fld>
            <a:endParaRPr lang="da-DK"/>
          </a:p>
        </p:txBody>
      </p:sp>
    </p:spTree>
    <p:extLst>
      <p:ext uri="{BB962C8B-B14F-4D97-AF65-F5344CB8AC3E}">
        <p14:creationId xmlns:p14="http://schemas.microsoft.com/office/powerpoint/2010/main" val="41545189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97</a:t>
            </a:fld>
            <a:endParaRPr lang="da-DK"/>
          </a:p>
        </p:txBody>
      </p:sp>
    </p:spTree>
    <p:extLst>
      <p:ext uri="{BB962C8B-B14F-4D97-AF65-F5344CB8AC3E}">
        <p14:creationId xmlns:p14="http://schemas.microsoft.com/office/powerpoint/2010/main" val="2459396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863" y="757238"/>
            <a:ext cx="6735763" cy="3789362"/>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a:defRPr/>
            </a:pPr>
            <a:fld id="{71D4EE9F-34CD-44CB-9E17-5FF6A5553BE5}" type="slidenum">
              <a:rPr lang="da-DK" smtClean="0"/>
              <a:pPr>
                <a:defRPr/>
              </a:pPr>
              <a:t>98</a:t>
            </a:fld>
            <a:endParaRPr lang="da-DK"/>
          </a:p>
        </p:txBody>
      </p:sp>
    </p:spTree>
    <p:extLst>
      <p:ext uri="{BB962C8B-B14F-4D97-AF65-F5344CB8AC3E}">
        <p14:creationId xmlns:p14="http://schemas.microsoft.com/office/powerpoint/2010/main" val="24650240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a:p>
            <a:endParaRPr lang="da-DK"/>
          </a:p>
        </p:txBody>
      </p:sp>
      <p:sp>
        <p:nvSpPr>
          <p:cNvPr id="4" name="Pladsholder til sidehoved 3"/>
          <p:cNvSpPr>
            <a:spLocks noGrp="1"/>
          </p:cNvSpPr>
          <p:nvPr>
            <p:ph type="hdr" sz="quarter"/>
          </p:nvPr>
        </p:nvSpPr>
        <p:spPr/>
        <p:txBody>
          <a:bodyPr/>
          <a:lstStyle/>
          <a:p>
            <a:r>
              <a:rPr lang="da-DK"/>
              <a:t>Click to add text</a:t>
            </a:r>
          </a:p>
        </p:txBody>
      </p:sp>
      <p:sp>
        <p:nvSpPr>
          <p:cNvPr id="5" name="Pladsholder til slidenummer 4"/>
          <p:cNvSpPr>
            <a:spLocks noGrp="1"/>
          </p:cNvSpPr>
          <p:nvPr>
            <p:ph type="sldNum" sz="quarter" idx="5"/>
          </p:nvPr>
        </p:nvSpPr>
        <p:spPr/>
        <p:txBody>
          <a:bodyPr/>
          <a:lstStyle/>
          <a:p>
            <a:fld id="{F52F80CC-40C3-B748-9591-3B889CAC775C}" type="slidenum">
              <a:rPr lang="da-DK" smtClean="0"/>
              <a:t>99</a:t>
            </a:fld>
            <a:endParaRPr lang="da-DK"/>
          </a:p>
        </p:txBody>
      </p:sp>
    </p:spTree>
    <p:extLst>
      <p:ext uri="{BB962C8B-B14F-4D97-AF65-F5344CB8AC3E}">
        <p14:creationId xmlns:p14="http://schemas.microsoft.com/office/powerpoint/2010/main" val="2617666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407B7C-D833-CE46-BE7D-A2C92E4FB1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22B9B0D-463B-5943-BDEC-8DCB9B88A3A0}"/>
              </a:ext>
            </a:extLst>
          </p:cNvPr>
          <p:cNvSpPr>
            <a:spLocks noGrp="1"/>
          </p:cNvSpPr>
          <p:nvPr>
            <p:ph type="title" hasCustomPrompt="1"/>
          </p:nvPr>
        </p:nvSpPr>
        <p:spPr>
          <a:xfrm>
            <a:off x="967658" y="903768"/>
            <a:ext cx="10336612" cy="1405092"/>
          </a:xfrm>
        </p:spPr>
        <p:txBody>
          <a:bodyPr lIns="360000" tIns="360000" rIns="0" bIns="360000" anchor="b">
            <a:normAutofit/>
          </a:bodyPr>
          <a:lstStyle>
            <a:lvl1pPr algn="r">
              <a:defRPr sz="3600" b="0" cap="all">
                <a:solidFill>
                  <a:schemeClr val="bg1"/>
                </a:solidFill>
              </a:defRPr>
            </a:lvl1pPr>
          </a:lstStyle>
          <a:p>
            <a:r>
              <a:rPr lang="en-GB"/>
              <a:t>Title slide</a:t>
            </a:r>
            <a:endParaRPr lang="en-US"/>
          </a:p>
        </p:txBody>
      </p:sp>
      <p:sp>
        <p:nvSpPr>
          <p:cNvPr id="6" name="Text Placeholder 2">
            <a:extLst>
              <a:ext uri="{FF2B5EF4-FFF2-40B4-BE49-F238E27FC236}">
                <a16:creationId xmlns:a16="http://schemas.microsoft.com/office/drawing/2014/main" id="{19A37907-CE47-1749-8EAE-7A0F78246B30}"/>
              </a:ext>
            </a:extLst>
          </p:cNvPr>
          <p:cNvSpPr>
            <a:spLocks noGrp="1"/>
          </p:cNvSpPr>
          <p:nvPr>
            <p:ph type="body" idx="1" hasCustomPrompt="1"/>
          </p:nvPr>
        </p:nvSpPr>
        <p:spPr>
          <a:xfrm>
            <a:off x="8633012" y="0"/>
            <a:ext cx="2671258" cy="903768"/>
          </a:xfrm>
        </p:spPr>
        <p:txBody>
          <a:bodyPr lIns="180000" tIns="360000" rIns="180000" bIns="360000" anchor="ctr" anchorCtr="0">
            <a:noAutofit/>
          </a:bodyPr>
          <a:lstStyle>
            <a:lvl1pPr marL="0" indent="0" algn="r">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
        <p:nvSpPr>
          <p:cNvPr id="5" name="Content Placeholder 2">
            <a:extLst>
              <a:ext uri="{FF2B5EF4-FFF2-40B4-BE49-F238E27FC236}">
                <a16:creationId xmlns:a16="http://schemas.microsoft.com/office/drawing/2014/main" id="{F7AF0BE8-30D9-F149-AF9D-13C97719A1DA}"/>
              </a:ext>
            </a:extLst>
          </p:cNvPr>
          <p:cNvSpPr>
            <a:spLocks noGrp="1"/>
          </p:cNvSpPr>
          <p:nvPr>
            <p:ph idx="10"/>
          </p:nvPr>
        </p:nvSpPr>
        <p:spPr>
          <a:xfrm>
            <a:off x="0" y="2308860"/>
            <a:ext cx="12192000" cy="3276931"/>
          </a:xfrm>
        </p:spPr>
        <p:txBody>
          <a:bodyPr lIns="360000" tIns="0" rIns="360000" bIns="0"/>
          <a:lstStyle/>
          <a:p>
            <a:pPr lvl="0"/>
            <a:endParaRPr lang="en-US"/>
          </a:p>
        </p:txBody>
      </p:sp>
    </p:spTree>
    <p:extLst>
      <p:ext uri="{BB962C8B-B14F-4D97-AF65-F5344CB8AC3E}">
        <p14:creationId xmlns:p14="http://schemas.microsoft.com/office/powerpoint/2010/main" val="2368085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Two content layout</a:t>
            </a:r>
            <a:endParaRPr lang="en-US"/>
          </a:p>
        </p:txBody>
      </p:sp>
      <p:sp>
        <p:nvSpPr>
          <p:cNvPr id="3" name="Content Placeholder 2"/>
          <p:cNvSpPr>
            <a:spLocks noGrp="1"/>
          </p:cNvSpPr>
          <p:nvPr>
            <p:ph sz="half" idx="1"/>
          </p:nvPr>
        </p:nvSpPr>
        <p:spPr>
          <a:xfrm>
            <a:off x="711865" y="2228004"/>
            <a:ext cx="5199369" cy="363304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Content Placeholder 3"/>
          <p:cNvSpPr>
            <a:spLocks noGrp="1"/>
          </p:cNvSpPr>
          <p:nvPr>
            <p:ph sz="half" idx="2"/>
          </p:nvPr>
        </p:nvSpPr>
        <p:spPr>
          <a:xfrm>
            <a:off x="6217709" y="2228004"/>
            <a:ext cx="5210216" cy="3633047"/>
          </a:xfrm>
        </p:spPr>
        <p:txBody>
          <a:bodyP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Date Placeholder 4"/>
          <p:cNvSpPr>
            <a:spLocks noGrp="1"/>
          </p:cNvSpPr>
          <p:nvPr>
            <p:ph type="dt" sz="half" idx="10"/>
          </p:nvPr>
        </p:nvSpPr>
        <p:spPr/>
        <p:txBody>
          <a:bodyPr/>
          <a:lstStyle/>
          <a:p>
            <a:fld id="{8F9B15D6-4C88-42B1-8A2D-31CAC74D29AA}" type="datetime1">
              <a:rPr lang="da-DK" smtClean="0"/>
              <a:t>13-01-2024</a:t>
            </a:fld>
            <a:endParaRPr lang="en-US"/>
          </a:p>
        </p:txBody>
      </p:sp>
      <p:sp>
        <p:nvSpPr>
          <p:cNvPr id="6" name="Footer Placeholder 5"/>
          <p:cNvSpPr>
            <a:spLocks noGrp="1"/>
          </p:cNvSpPr>
          <p:nvPr>
            <p:ph type="ftr" sz="quarter" idx="11"/>
          </p:nvPr>
        </p:nvSpPr>
        <p:spPr/>
        <p:txBody>
          <a:bodyPr/>
          <a:lstStyle/>
          <a:p>
            <a:r>
              <a:rPr lang="en-US"/>
              <a:t>DET GODE CIVILSAMFUNDSPROJEKT</a:t>
            </a:r>
          </a:p>
        </p:txBody>
      </p:sp>
      <p:sp>
        <p:nvSpPr>
          <p:cNvPr id="7" name="Slide Number Placeholder 6"/>
          <p:cNvSpPr>
            <a:spLocks noGrp="1"/>
          </p:cNvSpPr>
          <p:nvPr>
            <p:ph type="sldNum" sz="quarter" idx="12"/>
          </p:nvPr>
        </p:nvSpPr>
        <p:spPr/>
        <p:txBody>
          <a:bodyPr/>
          <a:lstStyle/>
          <a:p>
            <a:pPr>
              <a:defRPr/>
            </a:pPr>
            <a:fld id="{5DCB4CFA-4FC1-4533-8429-75A295E38536}" type="slidenum">
              <a:rPr lang="da-DK" smtClean="0"/>
              <a:pPr>
                <a:defRPr/>
              </a:pPr>
              <a:t>‹nr.›</a:t>
            </a:fld>
            <a:endParaRPr lang="da-DK"/>
          </a:p>
        </p:txBody>
      </p:sp>
    </p:spTree>
    <p:extLst>
      <p:ext uri="{BB962C8B-B14F-4D97-AF65-F5344CB8AC3E}">
        <p14:creationId xmlns:p14="http://schemas.microsoft.com/office/powerpoint/2010/main" val="2463105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407B7C-D833-CE46-BE7D-A2C92E4FB1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22B9B0D-463B-5943-BDEC-8DCB9B88A3A0}"/>
              </a:ext>
            </a:extLst>
          </p:cNvPr>
          <p:cNvSpPr>
            <a:spLocks noGrp="1"/>
          </p:cNvSpPr>
          <p:nvPr>
            <p:ph type="title" hasCustomPrompt="1"/>
          </p:nvPr>
        </p:nvSpPr>
        <p:spPr>
          <a:xfrm>
            <a:off x="967658" y="903768"/>
            <a:ext cx="10336612" cy="1405092"/>
          </a:xfrm>
        </p:spPr>
        <p:txBody>
          <a:bodyPr lIns="360000" tIns="360000" rIns="0" bIns="360000" anchor="b">
            <a:normAutofit/>
          </a:bodyPr>
          <a:lstStyle>
            <a:lvl1pPr algn="r">
              <a:defRPr sz="3600" b="0" cap="all">
                <a:solidFill>
                  <a:schemeClr val="bg1"/>
                </a:solidFill>
              </a:defRPr>
            </a:lvl1pPr>
          </a:lstStyle>
          <a:p>
            <a:r>
              <a:rPr lang="en-GB"/>
              <a:t>Title slide</a:t>
            </a:r>
            <a:endParaRPr lang="en-US"/>
          </a:p>
        </p:txBody>
      </p:sp>
      <p:sp>
        <p:nvSpPr>
          <p:cNvPr id="6" name="Text Placeholder 2">
            <a:extLst>
              <a:ext uri="{FF2B5EF4-FFF2-40B4-BE49-F238E27FC236}">
                <a16:creationId xmlns:a16="http://schemas.microsoft.com/office/drawing/2014/main" id="{19A37907-CE47-1749-8EAE-7A0F78246B30}"/>
              </a:ext>
            </a:extLst>
          </p:cNvPr>
          <p:cNvSpPr>
            <a:spLocks noGrp="1"/>
          </p:cNvSpPr>
          <p:nvPr>
            <p:ph type="body" idx="1" hasCustomPrompt="1"/>
          </p:nvPr>
        </p:nvSpPr>
        <p:spPr>
          <a:xfrm>
            <a:off x="8633012" y="0"/>
            <a:ext cx="2671258" cy="903768"/>
          </a:xfrm>
        </p:spPr>
        <p:txBody>
          <a:bodyPr lIns="180000" tIns="360000" rIns="180000" bIns="360000" anchor="ctr" anchorCtr="0">
            <a:noAutofit/>
          </a:bodyPr>
          <a:lstStyle>
            <a:lvl1pPr marL="0" indent="0" algn="r">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
        <p:nvSpPr>
          <p:cNvPr id="5" name="Content Placeholder 2">
            <a:extLst>
              <a:ext uri="{FF2B5EF4-FFF2-40B4-BE49-F238E27FC236}">
                <a16:creationId xmlns:a16="http://schemas.microsoft.com/office/drawing/2014/main" id="{F7AF0BE8-30D9-F149-AF9D-13C97719A1DA}"/>
              </a:ext>
            </a:extLst>
          </p:cNvPr>
          <p:cNvSpPr>
            <a:spLocks noGrp="1"/>
          </p:cNvSpPr>
          <p:nvPr>
            <p:ph idx="10"/>
          </p:nvPr>
        </p:nvSpPr>
        <p:spPr>
          <a:xfrm>
            <a:off x="0" y="2308860"/>
            <a:ext cx="12192000" cy="3276931"/>
          </a:xfrm>
        </p:spPr>
        <p:txBody>
          <a:bodyPr lIns="360000" tIns="0" rIns="360000" bIns="0"/>
          <a:lstStyle/>
          <a:p>
            <a:pPr lvl="0"/>
            <a:endParaRPr lang="en-US"/>
          </a:p>
        </p:txBody>
      </p:sp>
    </p:spTree>
    <p:extLst>
      <p:ext uri="{BB962C8B-B14F-4D97-AF65-F5344CB8AC3E}">
        <p14:creationId xmlns:p14="http://schemas.microsoft.com/office/powerpoint/2010/main" val="3646363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0" y="1260330"/>
            <a:ext cx="10653003" cy="1280484"/>
          </a:xfrm>
        </p:spPr>
        <p:txBody>
          <a:bodyPr lIns="360000" tIns="360000" rIns="360000" bIns="360000"/>
          <a:lstStyle/>
          <a:p>
            <a:r>
              <a:rPr lang="en-GB"/>
              <a:t>Click to edit Master title style</a:t>
            </a:r>
            <a:endParaRPr lang="en-US"/>
          </a:p>
        </p:txBody>
      </p:sp>
      <p:sp>
        <p:nvSpPr>
          <p:cNvPr id="3" name="Content Placeholder 2"/>
          <p:cNvSpPr>
            <a:spLocks noGrp="1"/>
          </p:cNvSpPr>
          <p:nvPr>
            <p:ph idx="1"/>
          </p:nvPr>
        </p:nvSpPr>
        <p:spPr>
          <a:xfrm>
            <a:off x="720000" y="2259931"/>
            <a:ext cx="10653003" cy="3630795"/>
          </a:xfrm>
        </p:spPr>
        <p:txBody>
          <a:bodyPr lIns="360000" tIns="0" rIns="36000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fld id="{CA340CE0-D880-4C70-8A96-2090A9A3FB4E}" type="datetime1">
              <a:rPr lang="da-DK" smtClean="0"/>
              <a:t>13-01-2024</a:t>
            </a:fld>
            <a:endParaRPr lang="en-US"/>
          </a:p>
        </p:txBody>
      </p:sp>
      <p:sp>
        <p:nvSpPr>
          <p:cNvPr id="5" name="Footer Placeholder 4"/>
          <p:cNvSpPr>
            <a:spLocks noGrp="1"/>
          </p:cNvSpPr>
          <p:nvPr>
            <p:ph type="ftr" sz="quarter" idx="11"/>
          </p:nvPr>
        </p:nvSpPr>
        <p:spPr/>
        <p:txBody>
          <a:bodyPr/>
          <a:lstStyle/>
          <a:p>
            <a:r>
              <a:rPr lang="en-US"/>
              <a:t>DET GODE CIVILSAMFUNDSPROJEKT</a:t>
            </a:r>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a:p>
        </p:txBody>
      </p:sp>
      <p:sp>
        <p:nvSpPr>
          <p:cNvPr id="11" name="Text Placeholder 2">
            <a:extLst>
              <a:ext uri="{FF2B5EF4-FFF2-40B4-BE49-F238E27FC236}">
                <a16:creationId xmlns:a16="http://schemas.microsoft.com/office/drawing/2014/main" id="{042A3B86-93C6-AA4C-A338-21E6B52919ED}"/>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2554905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7E14D-6D1A-2347-979E-06400D2C2D1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720001" y="3034800"/>
            <a:ext cx="10653001" cy="1504844"/>
          </a:xfrm>
        </p:spPr>
        <p:txBody>
          <a:bodyPr lIns="360000" tIns="360000" rIns="360000" bIns="360000" anchor="b">
            <a:normAutofit/>
          </a:bodyPr>
          <a:lstStyle>
            <a:lvl1pPr algn="l">
              <a:defRPr sz="3600" b="0" cap="all">
                <a:solidFill>
                  <a:schemeClr val="bg1"/>
                </a:solidFill>
              </a:defRPr>
            </a:lvl1pPr>
          </a:lstStyle>
          <a:p>
            <a:r>
              <a:rPr lang="en-GB"/>
              <a:t>Section header layout</a:t>
            </a:r>
            <a:endParaRPr lang="en-US"/>
          </a:p>
        </p:txBody>
      </p:sp>
      <p:sp>
        <p:nvSpPr>
          <p:cNvPr id="3" name="Text Placeholder 2"/>
          <p:cNvSpPr>
            <a:spLocks noGrp="1"/>
          </p:cNvSpPr>
          <p:nvPr>
            <p:ph type="body" idx="1"/>
          </p:nvPr>
        </p:nvSpPr>
        <p:spPr>
          <a:xfrm>
            <a:off x="720001" y="4541417"/>
            <a:ext cx="10653001" cy="600556"/>
          </a:xfrm>
        </p:spPr>
        <p:txBody>
          <a:bodyPr lIns="360000" tIns="0" rIns="360000" bIns="0" anchor="t">
            <a:norm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4B167264-2DA2-4717-92A9-78E119AE6F7D}" type="datetime1">
              <a:rPr lang="da-DK" smtClean="0"/>
              <a:t>13-01-2024</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DET GODE CIVILSAMFUNDSPROJEKT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‹nr.›</a:t>
            </a:fld>
            <a:endParaRPr lang="en-US"/>
          </a:p>
        </p:txBody>
      </p:sp>
      <p:sp>
        <p:nvSpPr>
          <p:cNvPr id="10" name="Text Placeholder 2">
            <a:extLst>
              <a:ext uri="{FF2B5EF4-FFF2-40B4-BE49-F238E27FC236}">
                <a16:creationId xmlns:a16="http://schemas.microsoft.com/office/drawing/2014/main" id="{4AA17DD3-79FF-5144-80DD-D348BB0E348C}"/>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1851983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Two content layout</a:t>
            </a:r>
            <a:endParaRPr lang="en-US"/>
          </a:p>
        </p:txBody>
      </p:sp>
      <p:sp>
        <p:nvSpPr>
          <p:cNvPr id="3" name="Content Placeholder 2"/>
          <p:cNvSpPr>
            <a:spLocks noGrp="1"/>
          </p:cNvSpPr>
          <p:nvPr>
            <p:ph sz="half" idx="1"/>
          </p:nvPr>
        </p:nvSpPr>
        <p:spPr>
          <a:xfrm>
            <a:off x="711864" y="2228003"/>
            <a:ext cx="5199369" cy="363304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8BCF76D-C393-4438-888F-3FB4BB5E84CE}" type="datetime1">
              <a:rPr lang="da-DK" smtClean="0"/>
              <a:t>13-01-2024</a:t>
            </a:fld>
            <a:endParaRPr lang="en-US"/>
          </a:p>
        </p:txBody>
      </p:sp>
      <p:sp>
        <p:nvSpPr>
          <p:cNvPr id="6" name="Footer Placeholder 5"/>
          <p:cNvSpPr>
            <a:spLocks noGrp="1"/>
          </p:cNvSpPr>
          <p:nvPr>
            <p:ph type="ftr" sz="quarter" idx="11"/>
          </p:nvPr>
        </p:nvSpPr>
        <p:spPr/>
        <p:txBody>
          <a:bodyPr/>
          <a:lstStyle/>
          <a:p>
            <a:r>
              <a:rPr lang="en-US"/>
              <a:t>DET GODE CIVILSAMFUNDSPROJEKT</a:t>
            </a:r>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a:p>
        </p:txBody>
      </p:sp>
      <p:sp>
        <p:nvSpPr>
          <p:cNvPr id="9" name="Text Placeholder 2">
            <a:extLst>
              <a:ext uri="{FF2B5EF4-FFF2-40B4-BE49-F238E27FC236}">
                <a16:creationId xmlns:a16="http://schemas.microsoft.com/office/drawing/2014/main" id="{C70B3DBF-DD88-4C44-A2C7-0CE0838F7B0C}"/>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2890681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000" y="1260000"/>
            <a:ext cx="10653003" cy="901864"/>
          </a:xfrm>
        </p:spPr>
        <p:txBody>
          <a:bodyPr lIns="360000" tIns="360000" rIns="360000" bIns="0" anchor="t" anchorCtr="0"/>
          <a:lstStyle/>
          <a:p>
            <a:r>
              <a:rPr lang="en-GB"/>
              <a:t>Title only layout</a:t>
            </a:r>
            <a:endParaRPr lang="en-US"/>
          </a:p>
        </p:txBody>
      </p:sp>
      <p:sp>
        <p:nvSpPr>
          <p:cNvPr id="3" name="Date Placeholder 2"/>
          <p:cNvSpPr>
            <a:spLocks noGrp="1"/>
          </p:cNvSpPr>
          <p:nvPr>
            <p:ph type="dt" sz="half" idx="10"/>
          </p:nvPr>
        </p:nvSpPr>
        <p:spPr/>
        <p:txBody>
          <a:bodyPr/>
          <a:lstStyle>
            <a:lvl1pPr>
              <a:defRPr>
                <a:solidFill>
                  <a:schemeClr val="tx1"/>
                </a:solidFill>
              </a:defRPr>
            </a:lvl1pPr>
          </a:lstStyle>
          <a:p>
            <a:fld id="{4CEF4FDA-243D-4634-B455-47CA7241DD53}" type="datetime1">
              <a:rPr lang="da-DK" smtClean="0"/>
              <a:t>13-01-2024</a:t>
            </a:fld>
            <a:endParaRPr lang="en-US"/>
          </a:p>
        </p:txBody>
      </p:sp>
      <p:sp>
        <p:nvSpPr>
          <p:cNvPr id="4" name="Footer Placeholder 3"/>
          <p:cNvSpPr>
            <a:spLocks noGrp="1"/>
          </p:cNvSpPr>
          <p:nvPr>
            <p:ph type="ftr" sz="quarter" idx="11"/>
          </p:nvPr>
        </p:nvSpPr>
        <p:spPr/>
        <p:txBody>
          <a:bodyPr/>
          <a:lstStyle/>
          <a:p>
            <a:r>
              <a:rPr lang="en-US"/>
              <a:t>DET GODE CIVILSAMFUNDSPROJEKT</a:t>
            </a:r>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a:p>
        </p:txBody>
      </p:sp>
      <p:sp>
        <p:nvSpPr>
          <p:cNvPr id="7" name="Text Placeholder 2">
            <a:extLst>
              <a:ext uri="{FF2B5EF4-FFF2-40B4-BE49-F238E27FC236}">
                <a16:creationId xmlns:a16="http://schemas.microsoft.com/office/drawing/2014/main" id="{E9C4336D-9C84-D846-907C-433A0250841D}"/>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3397203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6E2D97A9-F220-41CA-8E7E-607758CAAD9E}" type="datetime1">
              <a:rPr lang="da-DK" smtClean="0"/>
              <a:t>13-01-2024</a:t>
            </a:fld>
            <a:endParaRPr lang="en-US"/>
          </a:p>
        </p:txBody>
      </p:sp>
      <p:sp>
        <p:nvSpPr>
          <p:cNvPr id="3" name="Footer Placeholder 2"/>
          <p:cNvSpPr>
            <a:spLocks noGrp="1"/>
          </p:cNvSpPr>
          <p:nvPr>
            <p:ph type="ftr" sz="quarter" idx="11"/>
          </p:nvPr>
        </p:nvSpPr>
        <p:spPr/>
        <p:txBody>
          <a:bodyPr/>
          <a:lstStyle/>
          <a:p>
            <a:r>
              <a:rPr lang="en-US"/>
              <a:t>DET GODE CIVILSAMFUNDSPROJEKT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a:p>
        </p:txBody>
      </p:sp>
      <p:sp>
        <p:nvSpPr>
          <p:cNvPr id="6" name="Text Placeholder 2">
            <a:extLst>
              <a:ext uri="{FF2B5EF4-FFF2-40B4-BE49-F238E27FC236}">
                <a16:creationId xmlns:a16="http://schemas.microsoft.com/office/drawing/2014/main" id="{5E72BD80-E9E2-0044-9D82-48A6DB0FB39A}"/>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889698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1" y="5263200"/>
            <a:ext cx="4715500" cy="689514"/>
          </a:xfrm>
        </p:spPr>
        <p:txBody>
          <a:bodyPr lIns="360000" tIns="0" rIns="360000" bIns="0" anchor="ctr"/>
          <a:lstStyle>
            <a:lvl1pPr algn="l">
              <a:defRPr sz="2000" b="0">
                <a:solidFill>
                  <a:schemeClr val="tx1"/>
                </a:solidFill>
              </a:defRPr>
            </a:lvl1pPr>
          </a:lstStyle>
          <a:p>
            <a:r>
              <a:rPr lang="en-GB"/>
              <a:t>Click to edit Master title style</a:t>
            </a:r>
            <a:endParaRPr lang="en-US"/>
          </a:p>
        </p:txBody>
      </p:sp>
      <p:sp>
        <p:nvSpPr>
          <p:cNvPr id="3" name="Content Placeholder 2"/>
          <p:cNvSpPr>
            <a:spLocks noGrp="1"/>
          </p:cNvSpPr>
          <p:nvPr>
            <p:ph idx="1"/>
          </p:nvPr>
        </p:nvSpPr>
        <p:spPr>
          <a:xfrm>
            <a:off x="720000" y="1260001"/>
            <a:ext cx="10707925" cy="4002295"/>
          </a:xfrm>
        </p:spPr>
        <p:txBody>
          <a:bodyPr lIns="360000" tIns="0" rIns="360000" bIns="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5740823" y="5262296"/>
            <a:ext cx="5687103"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DE0B5A44-32B8-42D9-9575-ECB9DDC6D002}" type="datetime1">
              <a:rPr lang="da-DK" smtClean="0"/>
              <a:t>13-01-2024</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a:t>DET GODE CIVILSAMFUNDSPROJEKT</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‹nr.›</a:t>
            </a:fld>
            <a:endParaRPr lang="en-US"/>
          </a:p>
        </p:txBody>
      </p:sp>
      <p:sp>
        <p:nvSpPr>
          <p:cNvPr id="9" name="Text Placeholder 2">
            <a:extLst>
              <a:ext uri="{FF2B5EF4-FFF2-40B4-BE49-F238E27FC236}">
                <a16:creationId xmlns:a16="http://schemas.microsoft.com/office/drawing/2014/main" id="{256BE29C-C955-164F-946B-4DD841EF321C}"/>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3123420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863" y="4693389"/>
            <a:ext cx="10653003" cy="566738"/>
          </a:xfrm>
        </p:spPr>
        <p:txBody>
          <a:bodyPr anchor="b">
            <a:normAutofit/>
          </a:bodyPr>
          <a:lstStyle>
            <a:lvl1pPr algn="l">
              <a:defRPr sz="2400" b="0">
                <a:solidFill>
                  <a:schemeClr val="tx1"/>
                </a:solidFill>
              </a:defRPr>
            </a:lvl1pPr>
          </a:lstStyle>
          <a:p>
            <a:r>
              <a:rPr lang="en-GB"/>
              <a:t>Click to edit Master title style</a:t>
            </a:r>
            <a:endParaRPr lang="en-US"/>
          </a:p>
        </p:txBody>
      </p:sp>
      <p:sp>
        <p:nvSpPr>
          <p:cNvPr id="3" name="Picture Placeholder 2"/>
          <p:cNvSpPr>
            <a:spLocks noGrp="1" noChangeAspect="1"/>
          </p:cNvSpPr>
          <p:nvPr>
            <p:ph type="pic" idx="1"/>
          </p:nvPr>
        </p:nvSpPr>
        <p:spPr>
          <a:xfrm>
            <a:off x="711357" y="1293788"/>
            <a:ext cx="10653003" cy="282065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711863" y="5260127"/>
            <a:ext cx="1065300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6C37141A-4EC9-4D85-B3E9-A793E4B40303}" type="datetime1">
              <a:rPr lang="da-DK" smtClean="0"/>
              <a:t>13-01-2024</a:t>
            </a:fld>
            <a:endParaRPr lang="en-US"/>
          </a:p>
        </p:txBody>
      </p:sp>
      <p:sp>
        <p:nvSpPr>
          <p:cNvPr id="6" name="Footer Placeholder 5"/>
          <p:cNvSpPr>
            <a:spLocks noGrp="1"/>
          </p:cNvSpPr>
          <p:nvPr>
            <p:ph type="ftr" sz="quarter" idx="11"/>
          </p:nvPr>
        </p:nvSpPr>
        <p:spPr/>
        <p:txBody>
          <a:bodyPr/>
          <a:lstStyle/>
          <a:p>
            <a:r>
              <a:rPr lang="en-US"/>
              <a:t>DET GODE CIVILSAMFUNDSPROJEKT</a:t>
            </a:r>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a:p>
        </p:txBody>
      </p:sp>
      <p:sp>
        <p:nvSpPr>
          <p:cNvPr id="9" name="Text Placeholder 2">
            <a:extLst>
              <a:ext uri="{FF2B5EF4-FFF2-40B4-BE49-F238E27FC236}">
                <a16:creationId xmlns:a16="http://schemas.microsoft.com/office/drawing/2014/main" id="{3778B557-1EB9-E348-B205-3A4C8A8A9392}"/>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3244782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3B0313E-1B19-4F8A-A83B-8F55AB189BCC}"/>
              </a:ext>
            </a:extLst>
          </p:cNvPr>
          <p:cNvSpPr>
            <a:spLocks noGrp="1"/>
          </p:cNvSpPr>
          <p:nvPr>
            <p:ph type="dt" sz="half" idx="10"/>
          </p:nvPr>
        </p:nvSpPr>
        <p:spPr/>
        <p:txBody>
          <a:bodyPr/>
          <a:lstStyle/>
          <a:p>
            <a:fld id="{96C5AAC1-5DDA-48B8-81F3-F63A63778FB3}" type="datetime1">
              <a:rPr lang="da-DK" smtClean="0"/>
              <a:t>13-01-2024</a:t>
            </a:fld>
            <a:endParaRPr lang="da-DK"/>
          </a:p>
        </p:txBody>
      </p:sp>
      <p:sp>
        <p:nvSpPr>
          <p:cNvPr id="3" name="Pladsholder til sidefod 2">
            <a:extLst>
              <a:ext uri="{FF2B5EF4-FFF2-40B4-BE49-F238E27FC236}">
                <a16:creationId xmlns:a16="http://schemas.microsoft.com/office/drawing/2014/main" id="{118EAC91-5636-4DB5-98E3-51F103F705D4}"/>
              </a:ext>
            </a:extLst>
          </p:cNvPr>
          <p:cNvSpPr>
            <a:spLocks noGrp="1"/>
          </p:cNvSpPr>
          <p:nvPr>
            <p:ph type="ftr" sz="quarter" idx="11"/>
          </p:nvPr>
        </p:nvSpPr>
        <p:spPr/>
        <p:txBody>
          <a:bodyPr/>
          <a:lstStyle/>
          <a:p>
            <a:r>
              <a:rPr lang="da-DK"/>
              <a:t>DET GODE CIVILSAMFUNDSPROJEKT</a:t>
            </a:r>
          </a:p>
        </p:txBody>
      </p:sp>
      <p:sp>
        <p:nvSpPr>
          <p:cNvPr id="4" name="Pladsholder til slidenummer 3">
            <a:extLst>
              <a:ext uri="{FF2B5EF4-FFF2-40B4-BE49-F238E27FC236}">
                <a16:creationId xmlns:a16="http://schemas.microsoft.com/office/drawing/2014/main" id="{80840FC9-125C-41F5-BE6F-3747729F21D7}"/>
              </a:ext>
            </a:extLst>
          </p:cNvPr>
          <p:cNvSpPr>
            <a:spLocks noGrp="1"/>
          </p:cNvSpPr>
          <p:nvPr>
            <p:ph type="sldNum" sz="quarter" idx="12"/>
          </p:nvPr>
        </p:nvSpPr>
        <p:spPr/>
        <p:txBody>
          <a:bodyPr/>
          <a:lstStyle/>
          <a:p>
            <a:fld id="{68B61C72-8680-4B14-A7FA-A93983596615}" type="slidenum">
              <a:rPr lang="da-DK" smtClean="0"/>
              <a:t>‹nr.›</a:t>
            </a:fld>
            <a:endParaRPr lang="da-DK"/>
          </a:p>
        </p:txBody>
      </p:sp>
    </p:spTree>
    <p:extLst>
      <p:ext uri="{BB962C8B-B14F-4D97-AF65-F5344CB8AC3E}">
        <p14:creationId xmlns:p14="http://schemas.microsoft.com/office/powerpoint/2010/main" val="1616935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0" y="1260330"/>
            <a:ext cx="10653003" cy="1280484"/>
          </a:xfrm>
        </p:spPr>
        <p:txBody>
          <a:bodyPr lIns="360000" tIns="360000" rIns="360000" bIns="360000"/>
          <a:lstStyle/>
          <a:p>
            <a:r>
              <a:rPr lang="en-GB"/>
              <a:t>Click to edit Master title style</a:t>
            </a:r>
            <a:endParaRPr lang="en-US"/>
          </a:p>
        </p:txBody>
      </p:sp>
      <p:sp>
        <p:nvSpPr>
          <p:cNvPr id="3" name="Content Placeholder 2"/>
          <p:cNvSpPr>
            <a:spLocks noGrp="1"/>
          </p:cNvSpPr>
          <p:nvPr>
            <p:ph idx="1"/>
          </p:nvPr>
        </p:nvSpPr>
        <p:spPr>
          <a:xfrm>
            <a:off x="720000" y="2259931"/>
            <a:ext cx="10653003" cy="3630795"/>
          </a:xfrm>
        </p:spPr>
        <p:txBody>
          <a:bodyPr lIns="360000" tIns="0" rIns="36000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fld id="{69B219AC-AE9B-4C9F-93EF-951ACFF04B21}" type="datetime1">
              <a:rPr lang="da-DK" smtClean="0"/>
              <a:t>13-01-2024</a:t>
            </a:fld>
            <a:endParaRPr lang="en-US"/>
          </a:p>
        </p:txBody>
      </p:sp>
      <p:sp>
        <p:nvSpPr>
          <p:cNvPr id="5" name="Footer Placeholder 4"/>
          <p:cNvSpPr>
            <a:spLocks noGrp="1"/>
          </p:cNvSpPr>
          <p:nvPr>
            <p:ph type="ftr" sz="quarter" idx="11"/>
          </p:nvPr>
        </p:nvSpPr>
        <p:spPr/>
        <p:txBody>
          <a:bodyPr/>
          <a:lstStyle/>
          <a:p>
            <a:r>
              <a:rPr lang="en-US"/>
              <a:t>DET GODE CIVILSAMFUNDSPROJEKT</a:t>
            </a:r>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a:p>
        </p:txBody>
      </p:sp>
      <p:sp>
        <p:nvSpPr>
          <p:cNvPr id="11" name="Text Placeholder 2">
            <a:extLst>
              <a:ext uri="{FF2B5EF4-FFF2-40B4-BE49-F238E27FC236}">
                <a16:creationId xmlns:a16="http://schemas.microsoft.com/office/drawing/2014/main" id="{042A3B86-93C6-AA4C-A338-21E6B52919ED}"/>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3310235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720001" y="1260330"/>
            <a:ext cx="10653003" cy="1280484"/>
          </a:xfrm>
        </p:spPr>
        <p:txBody>
          <a:bodyPr lIns="360000" tIns="360000" rIns="360000" bIns="360000"/>
          <a:lstStyle/>
          <a:p>
            <a:r>
              <a:rPr lang="da-DK"/>
              <a:t>Klik for at redigere titeltypografien i masteren</a:t>
            </a:r>
            <a:endParaRPr lang="en-US"/>
          </a:p>
        </p:txBody>
      </p:sp>
      <p:sp>
        <p:nvSpPr>
          <p:cNvPr id="3" name="Content Placeholder 2"/>
          <p:cNvSpPr>
            <a:spLocks noGrp="1"/>
          </p:cNvSpPr>
          <p:nvPr>
            <p:ph idx="1"/>
          </p:nvPr>
        </p:nvSpPr>
        <p:spPr>
          <a:xfrm>
            <a:off x="720001" y="2259933"/>
            <a:ext cx="10653003" cy="3630795"/>
          </a:xfrm>
        </p:spPr>
        <p:txBody>
          <a:bodyPr lIns="360000" tIns="0" rIns="360000" bIns="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fld id="{65256439-2C9C-4BE4-9077-C600EB77DC7C}" type="datetime1">
              <a:rPr lang="da-DK" smtClean="0"/>
              <a:t>13-01-2024</a:t>
            </a:fld>
            <a:endParaRPr lang="en-US"/>
          </a:p>
        </p:txBody>
      </p:sp>
      <p:sp>
        <p:nvSpPr>
          <p:cNvPr id="5" name="Footer Placeholder 4"/>
          <p:cNvSpPr>
            <a:spLocks noGrp="1"/>
          </p:cNvSpPr>
          <p:nvPr>
            <p:ph type="ftr" sz="quarter" idx="11"/>
          </p:nvPr>
        </p:nvSpPr>
        <p:spPr/>
        <p:txBody>
          <a:bodyPr/>
          <a:lstStyle/>
          <a:p>
            <a:r>
              <a:rPr lang="en-US"/>
              <a:t>PROJEKTUDVIKLINGSFORLØB DEL I</a:t>
            </a:r>
          </a:p>
        </p:txBody>
      </p:sp>
      <p:sp>
        <p:nvSpPr>
          <p:cNvPr id="6" name="Slide Number Placeholder 5"/>
          <p:cNvSpPr>
            <a:spLocks noGrp="1"/>
          </p:cNvSpPr>
          <p:nvPr>
            <p:ph type="sldNum" sz="quarter" idx="12"/>
          </p:nvPr>
        </p:nvSpPr>
        <p:spPr/>
        <p:txBody>
          <a:bodyPr/>
          <a:lstStyle/>
          <a:p>
            <a:pPr>
              <a:defRPr/>
            </a:pPr>
            <a:fld id="{5BE9ABA6-0CC1-4697-97FF-E85DB4CDE044}" type="slidenum">
              <a:rPr lang="da-DK" smtClean="0"/>
              <a:pPr>
                <a:defRPr/>
              </a:pPr>
              <a:t>‹nr.›</a:t>
            </a:fld>
            <a:endParaRPr lang="da-DK"/>
          </a:p>
        </p:txBody>
      </p:sp>
    </p:spTree>
    <p:extLst>
      <p:ext uri="{BB962C8B-B14F-4D97-AF65-F5344CB8AC3E}">
        <p14:creationId xmlns:p14="http://schemas.microsoft.com/office/powerpoint/2010/main" val="1063610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7E14D-6D1A-2347-979E-06400D2C2D1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720001" y="3034800"/>
            <a:ext cx="10653001" cy="1504844"/>
          </a:xfrm>
        </p:spPr>
        <p:txBody>
          <a:bodyPr lIns="360000" tIns="360000" rIns="360000" bIns="360000" anchor="b">
            <a:normAutofit/>
          </a:bodyPr>
          <a:lstStyle>
            <a:lvl1pPr algn="l">
              <a:defRPr sz="3600" b="0" cap="all">
                <a:solidFill>
                  <a:schemeClr val="bg1"/>
                </a:solidFill>
              </a:defRPr>
            </a:lvl1pPr>
          </a:lstStyle>
          <a:p>
            <a:r>
              <a:rPr lang="en-GB"/>
              <a:t>Section header layout</a:t>
            </a:r>
            <a:endParaRPr lang="en-US"/>
          </a:p>
        </p:txBody>
      </p:sp>
      <p:sp>
        <p:nvSpPr>
          <p:cNvPr id="3" name="Text Placeholder 2"/>
          <p:cNvSpPr>
            <a:spLocks noGrp="1"/>
          </p:cNvSpPr>
          <p:nvPr>
            <p:ph type="body" idx="1"/>
          </p:nvPr>
        </p:nvSpPr>
        <p:spPr>
          <a:xfrm>
            <a:off x="720001" y="4541417"/>
            <a:ext cx="10653001" cy="600556"/>
          </a:xfrm>
        </p:spPr>
        <p:txBody>
          <a:bodyPr lIns="360000" tIns="0" rIns="360000" bIns="0" anchor="t">
            <a:norm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EAEC2459-EB93-4E36-A75E-358C33F42563}" type="datetime1">
              <a:rPr lang="da-DK" smtClean="0"/>
              <a:t>13-01-2024</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DET GODE CIVILSAMFUNDSPROJEKT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‹nr.›</a:t>
            </a:fld>
            <a:endParaRPr lang="en-US"/>
          </a:p>
        </p:txBody>
      </p:sp>
      <p:sp>
        <p:nvSpPr>
          <p:cNvPr id="10" name="Text Placeholder 2">
            <a:extLst>
              <a:ext uri="{FF2B5EF4-FFF2-40B4-BE49-F238E27FC236}">
                <a16:creationId xmlns:a16="http://schemas.microsoft.com/office/drawing/2014/main" id="{4AA17DD3-79FF-5144-80DD-D348BB0E348C}"/>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178577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Two content layout</a:t>
            </a:r>
            <a:endParaRPr lang="en-US"/>
          </a:p>
        </p:txBody>
      </p:sp>
      <p:sp>
        <p:nvSpPr>
          <p:cNvPr id="3" name="Content Placeholder 2"/>
          <p:cNvSpPr>
            <a:spLocks noGrp="1"/>
          </p:cNvSpPr>
          <p:nvPr>
            <p:ph sz="half" idx="1"/>
          </p:nvPr>
        </p:nvSpPr>
        <p:spPr>
          <a:xfrm>
            <a:off x="711864" y="2228003"/>
            <a:ext cx="5199369" cy="363304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17709" y="2228004"/>
            <a:ext cx="5210216" cy="363304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2272D16-E059-4B5B-8B9D-CAEDA678238C}" type="datetime1">
              <a:rPr lang="da-DK" smtClean="0"/>
              <a:t>13-01-2024</a:t>
            </a:fld>
            <a:endParaRPr lang="en-US"/>
          </a:p>
        </p:txBody>
      </p:sp>
      <p:sp>
        <p:nvSpPr>
          <p:cNvPr id="6" name="Footer Placeholder 5"/>
          <p:cNvSpPr>
            <a:spLocks noGrp="1"/>
          </p:cNvSpPr>
          <p:nvPr>
            <p:ph type="ftr" sz="quarter" idx="11"/>
          </p:nvPr>
        </p:nvSpPr>
        <p:spPr/>
        <p:txBody>
          <a:bodyPr/>
          <a:lstStyle/>
          <a:p>
            <a:r>
              <a:rPr lang="en-US"/>
              <a:t>DET GODE CIVILSAMFUNDSPROJEKT</a:t>
            </a:r>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a:p>
        </p:txBody>
      </p:sp>
      <p:sp>
        <p:nvSpPr>
          <p:cNvPr id="9" name="Text Placeholder 2">
            <a:extLst>
              <a:ext uri="{FF2B5EF4-FFF2-40B4-BE49-F238E27FC236}">
                <a16:creationId xmlns:a16="http://schemas.microsoft.com/office/drawing/2014/main" id="{C70B3DBF-DD88-4C44-A2C7-0CE0838F7B0C}"/>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39755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000" y="1260000"/>
            <a:ext cx="10653003" cy="901864"/>
          </a:xfrm>
        </p:spPr>
        <p:txBody>
          <a:bodyPr lIns="360000" tIns="360000" rIns="360000" bIns="0" anchor="t" anchorCtr="0"/>
          <a:lstStyle/>
          <a:p>
            <a:r>
              <a:rPr lang="en-GB"/>
              <a:t>Title only layout</a:t>
            </a:r>
            <a:endParaRPr lang="en-US"/>
          </a:p>
        </p:txBody>
      </p:sp>
      <p:sp>
        <p:nvSpPr>
          <p:cNvPr id="3" name="Date Placeholder 2"/>
          <p:cNvSpPr>
            <a:spLocks noGrp="1"/>
          </p:cNvSpPr>
          <p:nvPr>
            <p:ph type="dt" sz="half" idx="10"/>
          </p:nvPr>
        </p:nvSpPr>
        <p:spPr/>
        <p:txBody>
          <a:bodyPr/>
          <a:lstStyle>
            <a:lvl1pPr>
              <a:defRPr>
                <a:solidFill>
                  <a:schemeClr val="tx1"/>
                </a:solidFill>
              </a:defRPr>
            </a:lvl1pPr>
          </a:lstStyle>
          <a:p>
            <a:fld id="{95E30FF1-820D-40AA-84DA-BE968127574C}" type="datetime1">
              <a:rPr lang="da-DK" smtClean="0"/>
              <a:t>13-01-2024</a:t>
            </a:fld>
            <a:endParaRPr lang="en-US"/>
          </a:p>
        </p:txBody>
      </p:sp>
      <p:sp>
        <p:nvSpPr>
          <p:cNvPr id="4" name="Footer Placeholder 3"/>
          <p:cNvSpPr>
            <a:spLocks noGrp="1"/>
          </p:cNvSpPr>
          <p:nvPr>
            <p:ph type="ftr" sz="quarter" idx="11"/>
          </p:nvPr>
        </p:nvSpPr>
        <p:spPr/>
        <p:txBody>
          <a:bodyPr/>
          <a:lstStyle/>
          <a:p>
            <a:r>
              <a:rPr lang="en-US"/>
              <a:t>DET GODE CIVILSAMFUNDSPROJEKT</a:t>
            </a:r>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a:p>
        </p:txBody>
      </p:sp>
      <p:sp>
        <p:nvSpPr>
          <p:cNvPr id="7" name="Text Placeholder 2">
            <a:extLst>
              <a:ext uri="{FF2B5EF4-FFF2-40B4-BE49-F238E27FC236}">
                <a16:creationId xmlns:a16="http://schemas.microsoft.com/office/drawing/2014/main" id="{E9C4336D-9C84-D846-907C-433A0250841D}"/>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4146895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938AC122-47C3-4A2A-8C76-83848C5B7D25}" type="datetime1">
              <a:rPr lang="da-DK" smtClean="0"/>
              <a:t>13-01-2024</a:t>
            </a:fld>
            <a:endParaRPr lang="en-US"/>
          </a:p>
        </p:txBody>
      </p:sp>
      <p:sp>
        <p:nvSpPr>
          <p:cNvPr id="3" name="Footer Placeholder 2"/>
          <p:cNvSpPr>
            <a:spLocks noGrp="1"/>
          </p:cNvSpPr>
          <p:nvPr>
            <p:ph type="ftr" sz="quarter" idx="11"/>
          </p:nvPr>
        </p:nvSpPr>
        <p:spPr/>
        <p:txBody>
          <a:bodyPr/>
          <a:lstStyle/>
          <a:p>
            <a:r>
              <a:rPr lang="en-US"/>
              <a:t>DET GODE CIVILSAMFUNDSPROJEKT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a:p>
        </p:txBody>
      </p:sp>
      <p:sp>
        <p:nvSpPr>
          <p:cNvPr id="6" name="Text Placeholder 2">
            <a:extLst>
              <a:ext uri="{FF2B5EF4-FFF2-40B4-BE49-F238E27FC236}">
                <a16:creationId xmlns:a16="http://schemas.microsoft.com/office/drawing/2014/main" id="{5E72BD80-E9E2-0044-9D82-48A6DB0FB39A}"/>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1998583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1" y="5263200"/>
            <a:ext cx="4715500" cy="689514"/>
          </a:xfrm>
        </p:spPr>
        <p:txBody>
          <a:bodyPr lIns="360000" tIns="0" rIns="360000" bIns="0" anchor="ctr"/>
          <a:lstStyle>
            <a:lvl1pPr algn="l">
              <a:defRPr sz="2000" b="0">
                <a:solidFill>
                  <a:schemeClr val="tx1"/>
                </a:solidFill>
              </a:defRPr>
            </a:lvl1pPr>
          </a:lstStyle>
          <a:p>
            <a:r>
              <a:rPr lang="en-GB"/>
              <a:t>Click to edit Master title style</a:t>
            </a:r>
            <a:endParaRPr lang="en-US"/>
          </a:p>
        </p:txBody>
      </p:sp>
      <p:sp>
        <p:nvSpPr>
          <p:cNvPr id="3" name="Content Placeholder 2"/>
          <p:cNvSpPr>
            <a:spLocks noGrp="1"/>
          </p:cNvSpPr>
          <p:nvPr>
            <p:ph idx="1"/>
          </p:nvPr>
        </p:nvSpPr>
        <p:spPr>
          <a:xfrm>
            <a:off x="720000" y="1260001"/>
            <a:ext cx="10707925" cy="4002295"/>
          </a:xfrm>
        </p:spPr>
        <p:txBody>
          <a:bodyPr lIns="360000" tIns="0" rIns="360000" bIns="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5740823" y="5262296"/>
            <a:ext cx="5687103"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84E4BC70-0DE5-488C-BBA0-79D3C7BD1B3C}" type="datetime1">
              <a:rPr lang="da-DK" smtClean="0"/>
              <a:t>13-01-2024</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a:t>DET GODE CIVILSAMFUNDSPROJEKT</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‹nr.›</a:t>
            </a:fld>
            <a:endParaRPr lang="en-US"/>
          </a:p>
        </p:txBody>
      </p:sp>
      <p:sp>
        <p:nvSpPr>
          <p:cNvPr id="9" name="Text Placeholder 2">
            <a:extLst>
              <a:ext uri="{FF2B5EF4-FFF2-40B4-BE49-F238E27FC236}">
                <a16:creationId xmlns:a16="http://schemas.microsoft.com/office/drawing/2014/main" id="{256BE29C-C955-164F-946B-4DD841EF321C}"/>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1473953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863" y="4693389"/>
            <a:ext cx="10653003" cy="566738"/>
          </a:xfrm>
        </p:spPr>
        <p:txBody>
          <a:bodyPr anchor="b">
            <a:normAutofit/>
          </a:bodyPr>
          <a:lstStyle>
            <a:lvl1pPr algn="l">
              <a:defRPr sz="2400" b="0">
                <a:solidFill>
                  <a:schemeClr val="tx1"/>
                </a:solidFill>
              </a:defRPr>
            </a:lvl1pPr>
          </a:lstStyle>
          <a:p>
            <a:r>
              <a:rPr lang="en-GB"/>
              <a:t>Click to edit Master title style</a:t>
            </a:r>
            <a:endParaRPr lang="en-US"/>
          </a:p>
        </p:txBody>
      </p:sp>
      <p:sp>
        <p:nvSpPr>
          <p:cNvPr id="3" name="Picture Placeholder 2"/>
          <p:cNvSpPr>
            <a:spLocks noGrp="1" noChangeAspect="1"/>
          </p:cNvSpPr>
          <p:nvPr>
            <p:ph type="pic" idx="1"/>
          </p:nvPr>
        </p:nvSpPr>
        <p:spPr>
          <a:xfrm>
            <a:off x="711357" y="1293788"/>
            <a:ext cx="10653003" cy="282065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711863" y="5260127"/>
            <a:ext cx="1065300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418F7259-DDC6-4E46-81FA-F6C39466B1D2}" type="datetime1">
              <a:rPr lang="da-DK" smtClean="0"/>
              <a:t>13-01-2024</a:t>
            </a:fld>
            <a:endParaRPr lang="en-US"/>
          </a:p>
        </p:txBody>
      </p:sp>
      <p:sp>
        <p:nvSpPr>
          <p:cNvPr id="6" name="Footer Placeholder 5"/>
          <p:cNvSpPr>
            <a:spLocks noGrp="1"/>
          </p:cNvSpPr>
          <p:nvPr>
            <p:ph type="ftr" sz="quarter" idx="11"/>
          </p:nvPr>
        </p:nvSpPr>
        <p:spPr/>
        <p:txBody>
          <a:bodyPr/>
          <a:lstStyle/>
          <a:p>
            <a:r>
              <a:rPr lang="en-US"/>
              <a:t>DET GODE CIVILSAMFUNDSPROJEKT</a:t>
            </a:r>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a:p>
        </p:txBody>
      </p:sp>
      <p:sp>
        <p:nvSpPr>
          <p:cNvPr id="9" name="Text Placeholder 2">
            <a:extLst>
              <a:ext uri="{FF2B5EF4-FFF2-40B4-BE49-F238E27FC236}">
                <a16:creationId xmlns:a16="http://schemas.microsoft.com/office/drawing/2014/main" id="{3778B557-1EB9-E348-B205-3A4C8A8A9392}"/>
              </a:ext>
            </a:extLst>
          </p:cNvPr>
          <p:cNvSpPr>
            <a:spLocks noGrp="1"/>
          </p:cNvSpPr>
          <p:nvPr>
            <p:ph type="body" idx="13" hasCustomPrompt="1"/>
          </p:nvPr>
        </p:nvSpPr>
        <p:spPr>
          <a:xfrm>
            <a:off x="720000" y="389965"/>
            <a:ext cx="3367906" cy="676476"/>
          </a:xfrm>
        </p:spPr>
        <p:txBody>
          <a:bodyPr lIns="180000" tIns="360000" rIns="180000" bIns="360000" anchor="ctr" anchorCtr="0">
            <a:noAutofit/>
          </a:bodyPr>
          <a:lstStyle>
            <a:lvl1pPr marL="0" indent="0" algn="l">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add text</a:t>
            </a:r>
          </a:p>
        </p:txBody>
      </p:sp>
    </p:spTree>
    <p:extLst>
      <p:ext uri="{BB962C8B-B14F-4D97-AF65-F5344CB8AC3E}">
        <p14:creationId xmlns:p14="http://schemas.microsoft.com/office/powerpoint/2010/main" val="142858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7E14D-6D1A-2347-979E-06400D2C2D1C}"/>
              </a:ext>
            </a:extLst>
          </p:cNvPr>
          <p:cNvPicPr>
            <a:picLocks noChangeAspect="1"/>
          </p:cNvPicPr>
          <p:nvPr/>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720002" y="3034800"/>
            <a:ext cx="10653001" cy="1504844"/>
          </a:xfrm>
        </p:spPr>
        <p:txBody>
          <a:bodyPr lIns="360000" tIns="360000" rIns="360000" bIns="360000" anchor="b">
            <a:normAutofit/>
          </a:bodyPr>
          <a:lstStyle>
            <a:lvl1pPr algn="l">
              <a:defRPr sz="2700" b="0" cap="all">
                <a:solidFill>
                  <a:schemeClr val="bg1"/>
                </a:solidFill>
              </a:defRPr>
            </a:lvl1pPr>
          </a:lstStyle>
          <a:p>
            <a:r>
              <a:rPr lang="en-GB"/>
              <a:t>Section header layout</a:t>
            </a:r>
            <a:endParaRPr lang="en-US"/>
          </a:p>
        </p:txBody>
      </p:sp>
      <p:sp>
        <p:nvSpPr>
          <p:cNvPr id="3" name="Text Placeholder 2"/>
          <p:cNvSpPr>
            <a:spLocks noGrp="1"/>
          </p:cNvSpPr>
          <p:nvPr>
            <p:ph type="body" idx="1"/>
          </p:nvPr>
        </p:nvSpPr>
        <p:spPr>
          <a:xfrm>
            <a:off x="720002" y="4541417"/>
            <a:ext cx="10653001" cy="600556"/>
          </a:xfrm>
        </p:spPr>
        <p:txBody>
          <a:bodyPr lIns="360000" tIns="0" rIns="360000" bIns="0" anchor="t">
            <a:normAutofit/>
          </a:bodyPr>
          <a:lstStyle>
            <a:lvl1pPr marL="0" indent="0" algn="l">
              <a:buNone/>
              <a:defRPr sz="1350" cap="all">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lvl1pPr>
              <a:defRPr>
                <a:solidFill>
                  <a:schemeClr val="tx1"/>
                </a:solidFill>
              </a:defRPr>
            </a:lvl1pPr>
          </a:lstStyle>
          <a:p>
            <a:fld id="{8D940DBE-77D4-447B-A33E-3E37A90D030F}" type="datetime1">
              <a:rPr lang="da-DK" smtClean="0"/>
              <a:t>13-01-2024</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DET GODE CIVILSAMFUNDSPROJEKT</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pPr>
              <a:defRPr/>
            </a:pPr>
            <a:fld id="{249BF6D3-8FEA-44E4-8A68-05D923A43381}" type="slidenum">
              <a:rPr lang="da-DK" smtClean="0"/>
              <a:pPr>
                <a:defRPr/>
              </a:pPr>
              <a:t>‹nr.›</a:t>
            </a:fld>
            <a:endParaRPr lang="da-DK"/>
          </a:p>
        </p:txBody>
      </p:sp>
    </p:spTree>
    <p:extLst>
      <p:ext uri="{BB962C8B-B14F-4D97-AF65-F5344CB8AC3E}">
        <p14:creationId xmlns:p14="http://schemas.microsoft.com/office/powerpoint/2010/main" val="272306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D3B0D7-CADC-0948-BB88-04E287606C91}"/>
              </a:ext>
            </a:extLst>
          </p:cNvPr>
          <p:cNvPicPr>
            <a:picLocks noChangeAspect="1"/>
          </p:cNvPicPr>
          <p:nvPr userDrawn="1"/>
        </p:nvPicPr>
        <p:blipFill>
          <a:blip r:embed="rId22"/>
          <a:srcRect/>
          <a:stretch/>
        </p:blipFill>
        <p:spPr>
          <a:xfrm>
            <a:off x="0" y="0"/>
            <a:ext cx="12192000" cy="6858000"/>
          </a:xfrm>
          <a:prstGeom prst="rect">
            <a:avLst/>
          </a:prstGeom>
        </p:spPr>
      </p:pic>
      <p:sp>
        <p:nvSpPr>
          <p:cNvPr id="2" name="Title Placeholder 1"/>
          <p:cNvSpPr>
            <a:spLocks noGrp="1"/>
          </p:cNvSpPr>
          <p:nvPr>
            <p:ph type="title"/>
          </p:nvPr>
        </p:nvSpPr>
        <p:spPr>
          <a:xfrm>
            <a:off x="711863" y="1291860"/>
            <a:ext cx="10653003" cy="901864"/>
          </a:xfrm>
          <a:prstGeom prst="rect">
            <a:avLst/>
          </a:prstGeom>
        </p:spPr>
        <p:txBody>
          <a:bodyPr vert="horz" lIns="360000" tIns="360000" rIns="360000" bIns="0" rtlCol="0" anchor="t" anchorCtr="0">
            <a:normAutofit/>
          </a:bodyPr>
          <a:lstStyle/>
          <a:p>
            <a:r>
              <a:rPr lang="en-GB"/>
              <a:t>Click to edit Master title style</a:t>
            </a:r>
            <a:endParaRPr lang="en-US"/>
          </a:p>
        </p:txBody>
      </p:sp>
      <p:sp>
        <p:nvSpPr>
          <p:cNvPr id="3" name="Text Placeholder 2"/>
          <p:cNvSpPr>
            <a:spLocks noGrp="1"/>
          </p:cNvSpPr>
          <p:nvPr>
            <p:ph type="body" idx="1"/>
          </p:nvPr>
        </p:nvSpPr>
        <p:spPr>
          <a:xfrm>
            <a:off x="711863" y="2291063"/>
            <a:ext cx="10653003" cy="3630794"/>
          </a:xfrm>
          <a:prstGeom prst="rect">
            <a:avLst/>
          </a:prstGeom>
        </p:spPr>
        <p:txBody>
          <a:bodyPr vert="horz" lIns="360000" tIns="360000" rIns="360000" bIns="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1990259" y="6197821"/>
            <a:ext cx="1198711" cy="145471"/>
          </a:xfrm>
          <a:prstGeom prst="rect">
            <a:avLst/>
          </a:prstGeom>
        </p:spPr>
        <p:txBody>
          <a:bodyPr vert="horz" lIns="91440" tIns="45720" rIns="91440" bIns="45720" rtlCol="0" anchor="ctr"/>
          <a:lstStyle>
            <a:lvl1pPr algn="l">
              <a:defRPr sz="900" b="0" i="0">
                <a:solidFill>
                  <a:schemeClr val="tx1"/>
                </a:solidFill>
                <a:latin typeface="Calibri" panose="020F0502020204030204" pitchFamily="34" charset="0"/>
                <a:cs typeface="Calibri" panose="020F0502020204030204" pitchFamily="34" charset="0"/>
              </a:defRPr>
            </a:lvl1pPr>
          </a:lstStyle>
          <a:p>
            <a:fld id="{5ECCE84D-CAB3-46DD-9C8B-1DCEB4488DB7}" type="datetime1">
              <a:rPr lang="da-DK" smtClean="0"/>
              <a:t>13-01-2024</a:t>
            </a:fld>
            <a:endParaRPr lang="en-US"/>
          </a:p>
        </p:txBody>
      </p:sp>
      <p:sp>
        <p:nvSpPr>
          <p:cNvPr id="5" name="Footer Placeholder 4"/>
          <p:cNvSpPr>
            <a:spLocks noGrp="1"/>
          </p:cNvSpPr>
          <p:nvPr>
            <p:ph type="ftr" sz="quarter" idx="3"/>
          </p:nvPr>
        </p:nvSpPr>
        <p:spPr>
          <a:xfrm>
            <a:off x="3277600" y="6197821"/>
            <a:ext cx="5035991" cy="145471"/>
          </a:xfrm>
          <a:prstGeom prst="rect">
            <a:avLst/>
          </a:prstGeom>
        </p:spPr>
        <p:txBody>
          <a:bodyPr vert="horz" lIns="91440" tIns="45720" rIns="91440" bIns="45720" rtlCol="0" anchor="ctr"/>
          <a:lstStyle>
            <a:lvl1pPr algn="l">
              <a:defRPr sz="900" b="0" i="0" cap="all">
                <a:solidFill>
                  <a:schemeClr val="tx1"/>
                </a:solidFill>
                <a:latin typeface="Calibri" panose="020F0502020204030204" pitchFamily="34" charset="0"/>
                <a:cs typeface="Calibri" panose="020F0502020204030204" pitchFamily="34" charset="0"/>
              </a:defRPr>
            </a:lvl1pPr>
          </a:lstStyle>
          <a:p>
            <a:r>
              <a:rPr lang="en-US"/>
              <a:t>DET GODE CIVILSAMFUNDSPROJEKT</a:t>
            </a:r>
          </a:p>
        </p:txBody>
      </p:sp>
      <p:sp>
        <p:nvSpPr>
          <p:cNvPr id="6" name="Slide Number Placeholder 5"/>
          <p:cNvSpPr>
            <a:spLocks noGrp="1"/>
          </p:cNvSpPr>
          <p:nvPr>
            <p:ph type="sldNum" sz="quarter" idx="4"/>
          </p:nvPr>
        </p:nvSpPr>
        <p:spPr>
          <a:xfrm>
            <a:off x="705837" y="6197821"/>
            <a:ext cx="1027291" cy="145471"/>
          </a:xfrm>
          <a:prstGeom prst="rect">
            <a:avLst/>
          </a:prstGeom>
        </p:spPr>
        <p:txBody>
          <a:bodyPr vert="horz" lIns="91440" tIns="45720" rIns="91440" bIns="45720" rtlCol="0" anchor="ctr"/>
          <a:lstStyle>
            <a:lvl1pPr algn="l">
              <a:defRPr sz="900" b="1" i="0">
                <a:solidFill>
                  <a:schemeClr val="tx1"/>
                </a:solidFill>
                <a:latin typeface="Calibri" panose="020F0502020204030204" pitchFamily="34" charset="0"/>
                <a:cs typeface="Calibri" panose="020F0502020204030204" pitchFamily="34" charset="0"/>
              </a:defRPr>
            </a:lvl1pPr>
          </a:lstStyle>
          <a:p>
            <a:fld id="{D57F1E4F-1CFF-5643-939E-217C01CDF565}" type="slidenum">
              <a:rPr lang="en-US" smtClean="0"/>
              <a:pPr/>
              <a:t>‹nr.›</a:t>
            </a:fld>
            <a:endParaRPr lang="en-US"/>
          </a:p>
        </p:txBody>
      </p:sp>
    </p:spTree>
    <p:extLst>
      <p:ext uri="{BB962C8B-B14F-4D97-AF65-F5344CB8AC3E}">
        <p14:creationId xmlns:p14="http://schemas.microsoft.com/office/powerpoint/2010/main" val="54947738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2" r:id="rId10"/>
    <p:sldLayoutId id="2147483661" r:id="rId11"/>
    <p:sldLayoutId id="2147483662" r:id="rId12"/>
    <p:sldLayoutId id="2147483663" r:id="rId13"/>
    <p:sldLayoutId id="2147483664" r:id="rId14"/>
    <p:sldLayoutId id="2147483666" r:id="rId15"/>
    <p:sldLayoutId id="2147483667" r:id="rId16"/>
    <p:sldLayoutId id="2147483668" r:id="rId17"/>
    <p:sldLayoutId id="2147483669" r:id="rId18"/>
    <p:sldLayoutId id="2147483683" r:id="rId19"/>
    <p:sldLayoutId id="2147483684" r:id="rId20"/>
  </p:sldLayoutIdLst>
  <p:hf hdr="0"/>
  <p:txStyles>
    <p:titleStyle>
      <a:lvl1pPr algn="l" defTabSz="457200" rtl="0" eaLnBrk="1" latinLnBrk="0" hangingPunct="1">
        <a:spcBef>
          <a:spcPct val="0"/>
        </a:spcBef>
        <a:buNone/>
        <a:defRPr sz="3000" b="0" i="0" kern="1200" cap="all">
          <a:solidFill>
            <a:schemeClr val="tx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7.xml"/><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8.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hyperlink" Target="https://www.eoi.es/blogs/veronicarecanati/2013/02/10/project-management-why-do-projects-fai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hyperlink" Target="http://stupendoustidbits.wordpress.com/2010/09/16/project-life-planning/"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6.xml"/><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7.xm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8.xml"/><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0.xml"/><Relationship Id="rId1" Type="http://schemas.openxmlformats.org/officeDocument/2006/relationships/slideLayout" Target="../slideLayouts/slideLayout4.xml"/><Relationship Id="rId4" Type="http://schemas.openxmlformats.org/officeDocument/2006/relationships/hyperlink" Target="https://pixabay.com/en/think-thinking-hand-reflect-622689/"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1.xml"/><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2.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ixabay.com/en/think-thinking-hand-reflect-622689/"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commons.wikimedia.org/wiki/File:Writing.svg" TargetMode="Externa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41.w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5.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hyperlink" Target="https://pixabay.com/en/think-thinking-hand-reflect-622689/" TargetMode="External"/><Relationship Id="rId4" Type="http://schemas.openxmlformats.org/officeDocument/2006/relationships/image" Target="../media/image13.png"/></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8.xml"/><Relationship Id="rId1" Type="http://schemas.openxmlformats.org/officeDocument/2006/relationships/slideLayout" Target="../slideLayouts/slideLayout10.xml"/><Relationship Id="rId4" Type="http://schemas.openxmlformats.org/officeDocument/2006/relationships/image" Target="../media/image53.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7F992EC-AE7D-4493-A5D4-67452BE14250}"/>
              </a:ext>
            </a:extLst>
          </p:cNvPr>
          <p:cNvSpPr>
            <a:spLocks noGrp="1"/>
          </p:cNvSpPr>
          <p:nvPr>
            <p:ph type="title"/>
          </p:nvPr>
        </p:nvSpPr>
        <p:spPr/>
        <p:txBody>
          <a:bodyPr>
            <a:normAutofit/>
          </a:bodyPr>
          <a:lstStyle/>
          <a:p>
            <a:r>
              <a:rPr lang="da-DK" sz="4200" b="1"/>
              <a:t>Det gode civilsamfundsprojekt</a:t>
            </a:r>
          </a:p>
        </p:txBody>
      </p:sp>
      <p:sp>
        <p:nvSpPr>
          <p:cNvPr id="9" name="Pladsholder til tekst 8">
            <a:extLst>
              <a:ext uri="{FF2B5EF4-FFF2-40B4-BE49-F238E27FC236}">
                <a16:creationId xmlns:a16="http://schemas.microsoft.com/office/drawing/2014/main" id="{8FCE1631-2E6C-405B-972A-FBA31333A6C8}"/>
              </a:ext>
            </a:extLst>
          </p:cNvPr>
          <p:cNvSpPr>
            <a:spLocks noGrp="1"/>
          </p:cNvSpPr>
          <p:nvPr>
            <p:ph type="body" idx="1"/>
          </p:nvPr>
        </p:nvSpPr>
        <p:spPr/>
        <p:txBody>
          <a:bodyPr/>
          <a:lstStyle/>
          <a:p>
            <a:r>
              <a:rPr lang="da-DK" dirty="0"/>
              <a:t>Dag 1</a:t>
            </a:r>
          </a:p>
        </p:txBody>
      </p:sp>
      <p:sp>
        <p:nvSpPr>
          <p:cNvPr id="4" name="AutoShape 18">
            <a:extLst>
              <a:ext uri="{FF2B5EF4-FFF2-40B4-BE49-F238E27FC236}">
                <a16:creationId xmlns:a16="http://schemas.microsoft.com/office/drawing/2014/main" id="{8817EC55-1024-4970-982F-2FAC27BF4C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Billede 6" descr="Et billede, der indeholder tekst, udendørs&#10;&#10;Automatisk genereret beskrivelse">
            <a:extLst>
              <a:ext uri="{FF2B5EF4-FFF2-40B4-BE49-F238E27FC236}">
                <a16:creationId xmlns:a16="http://schemas.microsoft.com/office/drawing/2014/main" id="{57B8167A-AF7A-255A-4EF4-F7605F055F1B}"/>
              </a:ext>
            </a:extLst>
          </p:cNvPr>
          <p:cNvPicPr>
            <a:picLocks noChangeAspect="1"/>
          </p:cNvPicPr>
          <p:nvPr/>
        </p:nvPicPr>
        <p:blipFill>
          <a:blip r:embed="rId3"/>
          <a:stretch>
            <a:fillRect/>
          </a:stretch>
        </p:blipFill>
        <p:spPr>
          <a:xfrm>
            <a:off x="184462" y="1382890"/>
            <a:ext cx="2958989" cy="409221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kstfelt 10">
            <a:extLst>
              <a:ext uri="{FF2B5EF4-FFF2-40B4-BE49-F238E27FC236}">
                <a16:creationId xmlns:a16="http://schemas.microsoft.com/office/drawing/2014/main" id="{8812A61C-9188-949B-7A07-45353F975311}"/>
              </a:ext>
            </a:extLst>
          </p:cNvPr>
          <p:cNvSpPr txBox="1"/>
          <p:nvPr/>
        </p:nvSpPr>
        <p:spPr>
          <a:xfrm>
            <a:off x="4740593" y="2888902"/>
            <a:ext cx="5843587" cy="1384995"/>
          </a:xfrm>
          <a:prstGeom prst="rect">
            <a:avLst/>
          </a:prstGeom>
          <a:noFill/>
        </p:spPr>
        <p:txBody>
          <a:bodyPr wrap="square">
            <a:spAutoFit/>
          </a:bodyPr>
          <a:lstStyle/>
          <a:p>
            <a:pPr algn="ctr"/>
            <a:r>
              <a:rPr lang="da-DK" sz="2800" dirty="0"/>
              <a:t>Weekendkursus </a:t>
            </a:r>
          </a:p>
          <a:p>
            <a:pPr algn="ctr"/>
            <a:r>
              <a:rPr lang="da-DK" sz="2800" dirty="0"/>
              <a:t>13-14 januar 2024</a:t>
            </a:r>
          </a:p>
          <a:p>
            <a:pPr algn="ctr"/>
            <a:r>
              <a:rPr lang="da-DK" sz="2800" dirty="0"/>
              <a:t>Vartov, København</a:t>
            </a:r>
          </a:p>
        </p:txBody>
      </p:sp>
    </p:spTree>
    <p:extLst>
      <p:ext uri="{BB962C8B-B14F-4D97-AF65-F5344CB8AC3E}">
        <p14:creationId xmlns:p14="http://schemas.microsoft.com/office/powerpoint/2010/main" val="312329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9884C-A059-443F-9848-9839974650EA}"/>
              </a:ext>
            </a:extLst>
          </p:cNvPr>
          <p:cNvSpPr>
            <a:spLocks noGrp="1"/>
          </p:cNvSpPr>
          <p:nvPr>
            <p:ph type="title"/>
          </p:nvPr>
        </p:nvSpPr>
        <p:spPr>
          <a:xfrm>
            <a:off x="596710" y="1147314"/>
            <a:ext cx="10653003" cy="1280484"/>
          </a:xfrm>
        </p:spPr>
        <p:txBody>
          <a:bodyPr/>
          <a:lstStyle/>
          <a:p>
            <a:r>
              <a:rPr lang="da-DK"/>
              <a:t>Deltagelse og inklusion</a:t>
            </a:r>
            <a:endParaRPr lang="en-GB"/>
          </a:p>
        </p:txBody>
      </p:sp>
      <p:sp>
        <p:nvSpPr>
          <p:cNvPr id="3" name="Pladsholder til indhold 2">
            <a:extLst>
              <a:ext uri="{FF2B5EF4-FFF2-40B4-BE49-F238E27FC236}">
                <a16:creationId xmlns:a16="http://schemas.microsoft.com/office/drawing/2014/main" id="{556D0C3E-059D-49CF-B503-3F9FCA9BEE85}"/>
              </a:ext>
            </a:extLst>
          </p:cNvPr>
          <p:cNvSpPr>
            <a:spLocks noGrp="1"/>
          </p:cNvSpPr>
          <p:nvPr>
            <p:ph idx="1"/>
          </p:nvPr>
        </p:nvSpPr>
        <p:spPr/>
        <p:txBody>
          <a:bodyPr>
            <a:normAutofit/>
          </a:bodyPr>
          <a:lstStyle/>
          <a:p>
            <a:r>
              <a:rPr lang="da-DK" sz="2000" b="1" dirty="0">
                <a:solidFill>
                  <a:schemeClr val="tx1"/>
                </a:solidFill>
              </a:rPr>
              <a:t>Alle mennesker har ret til at deltage i- og få adgang til information vedrørende beslutningsprocesser som påvirker deres liv og velbefindende.  </a:t>
            </a:r>
          </a:p>
          <a:p>
            <a:pPr marL="285750" indent="-285750">
              <a:buFont typeface="Arial" panose="020B0604020202020204" pitchFamily="34" charset="0"/>
              <a:buChar char="•"/>
            </a:pPr>
            <a:r>
              <a:rPr lang="da-DK" sz="2000" dirty="0">
                <a:solidFill>
                  <a:schemeClr val="tx1"/>
                </a:solidFill>
              </a:rPr>
              <a:t>Deltagelse styrker/</a:t>
            </a:r>
            <a:r>
              <a:rPr lang="da-DK" sz="2000" dirty="0" err="1">
                <a:solidFill>
                  <a:schemeClr val="tx1"/>
                </a:solidFill>
              </a:rPr>
              <a:t>empower</a:t>
            </a:r>
            <a:r>
              <a:rPr lang="da-DK" sz="2000" dirty="0">
                <a:solidFill>
                  <a:schemeClr val="tx1"/>
                </a:solidFill>
              </a:rPr>
              <a:t> folk </a:t>
            </a:r>
          </a:p>
          <a:p>
            <a:pPr marL="285750" indent="-285750">
              <a:buFont typeface="Arial" panose="020B0604020202020204" pitchFamily="34" charset="0"/>
              <a:buChar char="•"/>
            </a:pPr>
            <a:r>
              <a:rPr lang="da-DK" sz="2000" dirty="0">
                <a:solidFill>
                  <a:schemeClr val="tx1"/>
                </a:solidFill>
              </a:rPr>
              <a:t>Det skaber ejerskab lokalt og understøtter at interessenter vil støtte op og opretholde forandringer</a:t>
            </a:r>
          </a:p>
          <a:p>
            <a:pPr marL="285750" indent="-285750">
              <a:buFont typeface="Arial" panose="020B0604020202020204" pitchFamily="34" charset="0"/>
              <a:buChar char="•"/>
            </a:pPr>
            <a:r>
              <a:rPr lang="da-DK" sz="2000" dirty="0">
                <a:solidFill>
                  <a:schemeClr val="tx1"/>
                </a:solidFill>
              </a:rPr>
              <a:t>Bedre design og forberedelse af et projekt samt relevante ændringer undervejs. Deltagelse skal være igennem hele projektcyklussen – ikke kun som kilder til information</a:t>
            </a:r>
          </a:p>
          <a:p>
            <a:pPr marL="285750" indent="-285750">
              <a:buFont typeface="Arial" panose="020B0604020202020204" pitchFamily="34" charset="0"/>
              <a:buChar char="•"/>
            </a:pPr>
            <a:r>
              <a:rPr lang="da-DK" sz="2000" dirty="0">
                <a:solidFill>
                  <a:schemeClr val="tx1"/>
                </a:solidFill>
              </a:rPr>
              <a:t>Jeres partnerskab – fælles værdier, samarbejde, aftaler, kommunikation og rollefordeling – er essentielt for et succesfuldt projekt</a:t>
            </a:r>
          </a:p>
          <a:p>
            <a:pPr marL="285750" indent="-285750">
              <a:buFont typeface="Arial" panose="020B0604020202020204" pitchFamily="34" charset="0"/>
              <a:buChar char="•"/>
            </a:pPr>
            <a:endParaRPr lang="da-DK" sz="2000" dirty="0">
              <a:solidFill>
                <a:schemeClr val="tx1"/>
              </a:solidFill>
            </a:endParaRPr>
          </a:p>
        </p:txBody>
      </p:sp>
      <p:sp>
        <p:nvSpPr>
          <p:cNvPr id="4" name="Pladsholder til dato 3">
            <a:extLst>
              <a:ext uri="{FF2B5EF4-FFF2-40B4-BE49-F238E27FC236}">
                <a16:creationId xmlns:a16="http://schemas.microsoft.com/office/drawing/2014/main" id="{651D1815-0402-42FB-A6FE-8E1F629FFDC6}"/>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75E2284A-6356-49C9-9603-BB4FFA0EAE16}"/>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065578D2-78BA-44AB-A5F1-0B9E42861E59}"/>
              </a:ext>
            </a:extLst>
          </p:cNvPr>
          <p:cNvSpPr>
            <a:spLocks noGrp="1"/>
          </p:cNvSpPr>
          <p:nvPr>
            <p:ph type="sldNum" sz="quarter" idx="12"/>
          </p:nvPr>
        </p:nvSpPr>
        <p:spPr/>
        <p:txBody>
          <a:bodyPr/>
          <a:lstStyle/>
          <a:p>
            <a:fld id="{D57F1E4F-1CFF-5643-939E-217C01CDF565}" type="slidenum">
              <a:rPr lang="en-US" smtClean="0"/>
              <a:pPr/>
              <a:t>10</a:t>
            </a:fld>
            <a:endParaRPr lang="en-US"/>
          </a:p>
        </p:txBody>
      </p:sp>
      <p:sp>
        <p:nvSpPr>
          <p:cNvPr id="7" name="Pladsholder til tekst 6">
            <a:extLst>
              <a:ext uri="{FF2B5EF4-FFF2-40B4-BE49-F238E27FC236}">
                <a16:creationId xmlns:a16="http://schemas.microsoft.com/office/drawing/2014/main" id="{D0DEFA34-F61D-43B0-A25D-BFF65E92A3E7}"/>
              </a:ext>
            </a:extLst>
          </p:cNvPr>
          <p:cNvSpPr>
            <a:spLocks noGrp="1"/>
          </p:cNvSpPr>
          <p:nvPr>
            <p:ph type="body" idx="13"/>
          </p:nvPr>
        </p:nvSpPr>
        <p:spPr/>
        <p:txBody>
          <a:bodyPr/>
          <a:lstStyle/>
          <a:p>
            <a:r>
              <a:rPr lang="da-DK" sz="3200"/>
              <a:t>introduktion</a:t>
            </a:r>
            <a:endParaRPr lang="en-GB" sz="3200"/>
          </a:p>
        </p:txBody>
      </p:sp>
    </p:spTree>
    <p:extLst>
      <p:ext uri="{BB962C8B-B14F-4D97-AF65-F5344CB8AC3E}">
        <p14:creationId xmlns:p14="http://schemas.microsoft.com/office/powerpoint/2010/main" val="22371441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69278261-E590-4178-8EC4-C15320AB014C}"/>
              </a:ext>
            </a:extLst>
          </p:cNvPr>
          <p:cNvSpPr>
            <a:spLocks noGrp="1"/>
          </p:cNvSpPr>
          <p:nvPr>
            <p:ph sz="half" idx="2"/>
          </p:nvPr>
        </p:nvSpPr>
        <p:spPr>
          <a:xfrm>
            <a:off x="5902231" y="1165280"/>
            <a:ext cx="5210216" cy="790620"/>
          </a:xfrm>
        </p:spPr>
        <p:txBody>
          <a:bodyPr>
            <a:normAutofit fontScale="92500" lnSpcReduction="20000"/>
          </a:bodyPr>
          <a:lstStyle/>
          <a:p>
            <a:r>
              <a:rPr lang="da-DK" sz="2800"/>
              <a:t>INDIKATOR  -  TARGET</a:t>
            </a:r>
          </a:p>
          <a:p>
            <a:endParaRPr lang="en-US"/>
          </a:p>
        </p:txBody>
      </p:sp>
      <p:sp>
        <p:nvSpPr>
          <p:cNvPr id="5" name="Pladsholder til dato 4">
            <a:extLst>
              <a:ext uri="{FF2B5EF4-FFF2-40B4-BE49-F238E27FC236}">
                <a16:creationId xmlns:a16="http://schemas.microsoft.com/office/drawing/2014/main" id="{53675263-28E2-4589-9E14-5CBB502F7C2A}"/>
              </a:ext>
            </a:extLst>
          </p:cNvPr>
          <p:cNvSpPr>
            <a:spLocks noGrp="1"/>
          </p:cNvSpPr>
          <p:nvPr>
            <p:ph type="dt" sz="half" idx="10"/>
          </p:nvPr>
        </p:nvSpPr>
        <p:spPr/>
        <p:txBody>
          <a:bodyPr/>
          <a:lstStyle/>
          <a:p>
            <a:fld id="{7647D069-668F-4EF8-8773-2B784C1F7817}" type="datetime1">
              <a:rPr lang="en-US" smtClean="0"/>
              <a:t>1/13/2024</a:t>
            </a:fld>
            <a:endParaRPr lang="en-US"/>
          </a:p>
        </p:txBody>
      </p:sp>
      <p:sp>
        <p:nvSpPr>
          <p:cNvPr id="6" name="Pladsholder til sidefod 5">
            <a:extLst>
              <a:ext uri="{FF2B5EF4-FFF2-40B4-BE49-F238E27FC236}">
                <a16:creationId xmlns:a16="http://schemas.microsoft.com/office/drawing/2014/main" id="{5BD14E07-178C-4172-AB60-BCC4AF760A48}"/>
              </a:ext>
            </a:extLst>
          </p:cNvPr>
          <p:cNvSpPr>
            <a:spLocks noGrp="1"/>
          </p:cNvSpPr>
          <p:nvPr>
            <p:ph type="ftr" sz="quarter" idx="11"/>
          </p:nvPr>
        </p:nvSpPr>
        <p:spPr/>
        <p:txBody>
          <a:bodyPr/>
          <a:lstStyle/>
          <a:p>
            <a:r>
              <a:rPr lang="da-DK"/>
              <a:t>DET GODE CIVILSAMFUNDSPROJEKT</a:t>
            </a:r>
          </a:p>
        </p:txBody>
      </p:sp>
      <p:sp>
        <p:nvSpPr>
          <p:cNvPr id="7" name="Pladsholder til slidenummer 6">
            <a:extLst>
              <a:ext uri="{FF2B5EF4-FFF2-40B4-BE49-F238E27FC236}">
                <a16:creationId xmlns:a16="http://schemas.microsoft.com/office/drawing/2014/main" id="{03CB8CA8-282C-472F-905B-4481880EC8D5}"/>
              </a:ext>
            </a:extLst>
          </p:cNvPr>
          <p:cNvSpPr>
            <a:spLocks noGrp="1"/>
          </p:cNvSpPr>
          <p:nvPr>
            <p:ph type="sldNum" sz="quarter" idx="12"/>
          </p:nvPr>
        </p:nvSpPr>
        <p:spPr/>
        <p:txBody>
          <a:bodyPr/>
          <a:lstStyle/>
          <a:p>
            <a:fld id="{D57F1E4F-1CFF-5643-939E-217C01CDF565}" type="slidenum">
              <a:rPr lang="en-US" smtClean="0"/>
              <a:pPr/>
              <a:t>100</a:t>
            </a:fld>
            <a:endParaRPr lang="en-US"/>
          </a:p>
        </p:txBody>
      </p:sp>
      <p:sp>
        <p:nvSpPr>
          <p:cNvPr id="8" name="Pladsholder til tekst 7">
            <a:extLst>
              <a:ext uri="{FF2B5EF4-FFF2-40B4-BE49-F238E27FC236}">
                <a16:creationId xmlns:a16="http://schemas.microsoft.com/office/drawing/2014/main" id="{AE450BC2-0D51-41B4-891B-15E6AE2D6B01}"/>
              </a:ext>
            </a:extLst>
          </p:cNvPr>
          <p:cNvSpPr>
            <a:spLocks noGrp="1"/>
          </p:cNvSpPr>
          <p:nvPr>
            <p:ph type="body" idx="13"/>
          </p:nvPr>
        </p:nvSpPr>
        <p:spPr/>
        <p:txBody>
          <a:bodyPr/>
          <a:lstStyle/>
          <a:p>
            <a:r>
              <a:rPr lang="da-DK"/>
              <a:t>To typer indikatorer</a:t>
            </a:r>
            <a:endParaRPr lang="en-US"/>
          </a:p>
        </p:txBody>
      </p:sp>
      <p:pic>
        <p:nvPicPr>
          <p:cNvPr id="10" name="Billede 9">
            <a:extLst>
              <a:ext uri="{FF2B5EF4-FFF2-40B4-BE49-F238E27FC236}">
                <a16:creationId xmlns:a16="http://schemas.microsoft.com/office/drawing/2014/main" id="{DD0F51AA-79AA-47DF-9627-C485988056A0}"/>
              </a:ext>
            </a:extLst>
          </p:cNvPr>
          <p:cNvPicPr>
            <a:picLocks noChangeAspect="1"/>
          </p:cNvPicPr>
          <p:nvPr/>
        </p:nvPicPr>
        <p:blipFill>
          <a:blip r:embed="rId3"/>
          <a:stretch>
            <a:fillRect/>
          </a:stretch>
        </p:blipFill>
        <p:spPr>
          <a:xfrm>
            <a:off x="1116678" y="2178879"/>
            <a:ext cx="2626273" cy="2402584"/>
          </a:xfrm>
          <a:prstGeom prst="rect">
            <a:avLst/>
          </a:prstGeom>
        </p:spPr>
      </p:pic>
      <p:sp>
        <p:nvSpPr>
          <p:cNvPr id="12" name="Pladsholder til indhold 11">
            <a:extLst>
              <a:ext uri="{FF2B5EF4-FFF2-40B4-BE49-F238E27FC236}">
                <a16:creationId xmlns:a16="http://schemas.microsoft.com/office/drawing/2014/main" id="{1CA9E49F-A3D7-4885-8587-AC118AE2D47A}"/>
              </a:ext>
            </a:extLst>
          </p:cNvPr>
          <p:cNvSpPr>
            <a:spLocks noGrp="1"/>
          </p:cNvSpPr>
          <p:nvPr>
            <p:ph sz="half" idx="1"/>
          </p:nvPr>
        </p:nvSpPr>
        <p:spPr>
          <a:xfrm>
            <a:off x="1003085" y="967249"/>
            <a:ext cx="4785553" cy="790619"/>
          </a:xfrm>
        </p:spPr>
        <p:txBody>
          <a:bodyPr>
            <a:normAutofit fontScale="92500" lnSpcReduction="10000"/>
          </a:bodyPr>
          <a:lstStyle/>
          <a:p>
            <a:r>
              <a:rPr lang="da-DK" sz="3200"/>
              <a:t>S.M.A.R.T.</a:t>
            </a:r>
            <a:endParaRPr lang="en-US" sz="3200"/>
          </a:p>
        </p:txBody>
      </p:sp>
      <p:sp>
        <p:nvSpPr>
          <p:cNvPr id="13" name="Tekstfelt 12">
            <a:extLst>
              <a:ext uri="{FF2B5EF4-FFF2-40B4-BE49-F238E27FC236}">
                <a16:creationId xmlns:a16="http://schemas.microsoft.com/office/drawing/2014/main" id="{CA711EC8-6300-4958-AFFC-DAD8BC784AAF}"/>
              </a:ext>
            </a:extLst>
          </p:cNvPr>
          <p:cNvSpPr txBox="1"/>
          <p:nvPr/>
        </p:nvSpPr>
        <p:spPr>
          <a:xfrm>
            <a:off x="999145" y="4752410"/>
            <a:ext cx="4333019" cy="923330"/>
          </a:xfrm>
          <a:prstGeom prst="rect">
            <a:avLst/>
          </a:prstGeom>
          <a:noFill/>
        </p:spPr>
        <p:txBody>
          <a:bodyPr wrap="square" rtlCol="0">
            <a:spAutoFit/>
          </a:bodyPr>
          <a:lstStyle/>
          <a:p>
            <a:r>
              <a:rPr lang="da-DK" dirty="0"/>
              <a:t>Fx: Den 1. januar 2022 indtager 600 børn, unge og voksne i 5 landsbyer i </a:t>
            </a:r>
            <a:r>
              <a:rPr lang="da-DK" dirty="0" err="1"/>
              <a:t>Rubadunia</a:t>
            </a:r>
            <a:r>
              <a:rPr lang="da-DK" dirty="0"/>
              <a:t> provinsen dagligt ernæringsrigtig kost.</a:t>
            </a:r>
            <a:endParaRPr lang="en-US" dirty="0"/>
          </a:p>
        </p:txBody>
      </p:sp>
      <p:sp>
        <p:nvSpPr>
          <p:cNvPr id="14" name="Tekstfelt 13">
            <a:extLst>
              <a:ext uri="{FF2B5EF4-FFF2-40B4-BE49-F238E27FC236}">
                <a16:creationId xmlns:a16="http://schemas.microsoft.com/office/drawing/2014/main" id="{1FCD3CB2-0677-44DC-8FA0-837C12BD65D6}"/>
              </a:ext>
            </a:extLst>
          </p:cNvPr>
          <p:cNvSpPr txBox="1"/>
          <p:nvPr/>
        </p:nvSpPr>
        <p:spPr>
          <a:xfrm>
            <a:off x="6097701" y="3275083"/>
            <a:ext cx="5194588" cy="1631216"/>
          </a:xfrm>
          <a:prstGeom prst="rect">
            <a:avLst/>
          </a:prstGeom>
          <a:noFill/>
        </p:spPr>
        <p:txBody>
          <a:bodyPr wrap="square" rtlCol="0">
            <a:spAutoFit/>
          </a:bodyPr>
          <a:lstStyle/>
          <a:p>
            <a:pPr marL="285750" indent="-285750">
              <a:buFont typeface="Arial" panose="020B0604020202020204" pitchFamily="34" charset="0"/>
              <a:buChar char="•"/>
            </a:pPr>
            <a:r>
              <a:rPr lang="da-DK" sz="2000"/>
              <a:t>Indikator: Det man vil måle på</a:t>
            </a:r>
          </a:p>
          <a:p>
            <a:pPr marL="285750" indent="-285750">
              <a:buFont typeface="Arial" panose="020B0604020202020204" pitchFamily="34" charset="0"/>
              <a:buChar char="•"/>
            </a:pPr>
            <a:r>
              <a:rPr lang="da-DK" sz="2000"/>
              <a:t>Baseline: hvad status er ved start</a:t>
            </a:r>
          </a:p>
          <a:p>
            <a:pPr marL="285750" indent="-285750">
              <a:buFont typeface="Arial" panose="020B0604020202020204" pitchFamily="34" charset="0"/>
              <a:buChar char="•"/>
            </a:pPr>
            <a:r>
              <a:rPr lang="da-DK" sz="2000"/>
              <a:t>Milepæl: Hvor langt man er nået efter fx år 1</a:t>
            </a:r>
          </a:p>
          <a:p>
            <a:pPr marL="285750" indent="-285750">
              <a:buFont typeface="Arial" panose="020B0604020202020204" pitchFamily="34" charset="0"/>
              <a:buChar char="•"/>
            </a:pPr>
            <a:r>
              <a:rPr lang="da-DK" sz="2000"/>
              <a:t>Target: Hvor meget man har nået ved projektafslutning</a:t>
            </a:r>
            <a:endParaRPr lang="en-US" sz="2000"/>
          </a:p>
        </p:txBody>
      </p:sp>
      <p:graphicFrame>
        <p:nvGraphicFramePr>
          <p:cNvPr id="3" name="Tabel 8">
            <a:extLst>
              <a:ext uri="{FF2B5EF4-FFF2-40B4-BE49-F238E27FC236}">
                <a16:creationId xmlns:a16="http://schemas.microsoft.com/office/drawing/2014/main" id="{1EDC1FBC-CF81-4EAF-8C5A-3869CE91364C}"/>
              </a:ext>
            </a:extLst>
          </p:cNvPr>
          <p:cNvGraphicFramePr>
            <a:graphicFrameLocks noGrp="1"/>
          </p:cNvGraphicFramePr>
          <p:nvPr/>
        </p:nvGraphicFramePr>
        <p:xfrm>
          <a:off x="5446145" y="1921721"/>
          <a:ext cx="5734892" cy="1112520"/>
        </p:xfrm>
        <a:graphic>
          <a:graphicData uri="http://schemas.openxmlformats.org/drawingml/2006/table">
            <a:tbl>
              <a:tblPr firstRow="1" bandRow="1">
                <a:tableStyleId>{5C22544A-7EE6-4342-B048-85BDC9FD1C3A}</a:tableStyleId>
              </a:tblPr>
              <a:tblGrid>
                <a:gridCol w="1433723">
                  <a:extLst>
                    <a:ext uri="{9D8B030D-6E8A-4147-A177-3AD203B41FA5}">
                      <a16:colId xmlns:a16="http://schemas.microsoft.com/office/drawing/2014/main" val="2165448426"/>
                    </a:ext>
                  </a:extLst>
                </a:gridCol>
                <a:gridCol w="1433723">
                  <a:extLst>
                    <a:ext uri="{9D8B030D-6E8A-4147-A177-3AD203B41FA5}">
                      <a16:colId xmlns:a16="http://schemas.microsoft.com/office/drawing/2014/main" val="386433778"/>
                    </a:ext>
                  </a:extLst>
                </a:gridCol>
                <a:gridCol w="1433723">
                  <a:extLst>
                    <a:ext uri="{9D8B030D-6E8A-4147-A177-3AD203B41FA5}">
                      <a16:colId xmlns:a16="http://schemas.microsoft.com/office/drawing/2014/main" val="3196970436"/>
                    </a:ext>
                  </a:extLst>
                </a:gridCol>
                <a:gridCol w="1433723">
                  <a:extLst>
                    <a:ext uri="{9D8B030D-6E8A-4147-A177-3AD203B41FA5}">
                      <a16:colId xmlns:a16="http://schemas.microsoft.com/office/drawing/2014/main" val="1414763893"/>
                    </a:ext>
                  </a:extLst>
                </a:gridCol>
              </a:tblGrid>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16802926"/>
                  </a:ext>
                </a:extLst>
              </a:tr>
              <a:tr h="370840">
                <a:tc>
                  <a:txBody>
                    <a:bodyPr/>
                    <a:lstStyle/>
                    <a:p>
                      <a:r>
                        <a:rPr lang="da-DK"/>
                        <a:t>Indikator</a:t>
                      </a:r>
                      <a:endParaRPr lang="en-US"/>
                    </a:p>
                  </a:txBody>
                  <a:tcPr/>
                </a:tc>
                <a:tc>
                  <a:txBody>
                    <a:bodyPr/>
                    <a:lstStyle/>
                    <a:p>
                      <a:r>
                        <a:rPr lang="da-DK"/>
                        <a:t>Baseline</a:t>
                      </a:r>
                      <a:endParaRPr lang="en-US"/>
                    </a:p>
                  </a:txBody>
                  <a:tcPr/>
                </a:tc>
                <a:tc>
                  <a:txBody>
                    <a:bodyPr/>
                    <a:lstStyle/>
                    <a:p>
                      <a:r>
                        <a:rPr lang="da-DK"/>
                        <a:t>Milestone</a:t>
                      </a:r>
                      <a:endParaRPr lang="en-US"/>
                    </a:p>
                  </a:txBody>
                  <a:tcPr/>
                </a:tc>
                <a:tc>
                  <a:txBody>
                    <a:bodyPr/>
                    <a:lstStyle/>
                    <a:p>
                      <a:r>
                        <a:rPr lang="da-DK"/>
                        <a:t>Target</a:t>
                      </a:r>
                      <a:endParaRPr lang="en-US"/>
                    </a:p>
                  </a:txBody>
                  <a:tcPr/>
                </a:tc>
                <a:extLst>
                  <a:ext uri="{0D108BD9-81ED-4DB2-BD59-A6C34878D82A}">
                    <a16:rowId xmlns:a16="http://schemas.microsoft.com/office/drawing/2014/main" val="3690911922"/>
                  </a:ext>
                </a:extLst>
              </a:tr>
              <a:tr h="370840">
                <a:tc>
                  <a:txBody>
                    <a:bodyPr/>
                    <a:lstStyle/>
                    <a:p>
                      <a:r>
                        <a:rPr lang="da-DK"/>
                        <a:t>Hvad?</a:t>
                      </a:r>
                      <a:endParaRPr lang="en-US"/>
                    </a:p>
                  </a:txBody>
                  <a:tcPr/>
                </a:tc>
                <a:tc>
                  <a:txBody>
                    <a:bodyPr/>
                    <a:lstStyle/>
                    <a:p>
                      <a:r>
                        <a:rPr lang="da-DK"/>
                        <a:t>Start</a:t>
                      </a:r>
                      <a:endParaRPr lang="en-US"/>
                    </a:p>
                  </a:txBody>
                  <a:tcPr/>
                </a:tc>
                <a:tc>
                  <a:txBody>
                    <a:bodyPr/>
                    <a:lstStyle/>
                    <a:p>
                      <a:r>
                        <a:rPr lang="da-DK"/>
                        <a:t>Midtvejs</a:t>
                      </a:r>
                      <a:endParaRPr lang="en-US"/>
                    </a:p>
                  </a:txBody>
                  <a:tcPr/>
                </a:tc>
                <a:tc>
                  <a:txBody>
                    <a:bodyPr/>
                    <a:lstStyle/>
                    <a:p>
                      <a:r>
                        <a:rPr lang="da-DK"/>
                        <a:t>Slut</a:t>
                      </a:r>
                      <a:endParaRPr lang="en-US"/>
                    </a:p>
                  </a:txBody>
                  <a:tcPr/>
                </a:tc>
                <a:extLst>
                  <a:ext uri="{0D108BD9-81ED-4DB2-BD59-A6C34878D82A}">
                    <a16:rowId xmlns:a16="http://schemas.microsoft.com/office/drawing/2014/main" val="2556036593"/>
                  </a:ext>
                </a:extLst>
              </a:tr>
            </a:tbl>
          </a:graphicData>
        </a:graphic>
      </p:graphicFrame>
      <p:sp>
        <p:nvSpPr>
          <p:cNvPr id="9" name="Tekstfelt 8">
            <a:extLst>
              <a:ext uri="{FF2B5EF4-FFF2-40B4-BE49-F238E27FC236}">
                <a16:creationId xmlns:a16="http://schemas.microsoft.com/office/drawing/2014/main" id="{DB228A25-68FE-4A1D-B0F8-BCFCF93F941F}"/>
              </a:ext>
            </a:extLst>
          </p:cNvPr>
          <p:cNvSpPr txBox="1"/>
          <p:nvPr/>
        </p:nvSpPr>
        <p:spPr>
          <a:xfrm rot="19520675">
            <a:off x="598158" y="2686253"/>
            <a:ext cx="4695158" cy="1200329"/>
          </a:xfrm>
          <a:prstGeom prst="rect">
            <a:avLst/>
          </a:prstGeom>
          <a:solidFill>
            <a:schemeClr val="accent5">
              <a:lumMod val="40000"/>
              <a:lumOff val="60000"/>
            </a:schemeClr>
          </a:solidFill>
        </p:spPr>
        <p:txBody>
          <a:bodyPr wrap="square" rtlCol="0">
            <a:spAutoFit/>
          </a:bodyPr>
          <a:lstStyle/>
          <a:p>
            <a:r>
              <a:rPr lang="da-DK" sz="3600">
                <a:solidFill>
                  <a:schemeClr val="accent3">
                    <a:lumMod val="75000"/>
                  </a:schemeClr>
                </a:solidFill>
              </a:rPr>
              <a:t>Denne metode bruges ikke så meget mere</a:t>
            </a:r>
            <a:endParaRPr lang="en-US" sz="3600">
              <a:solidFill>
                <a:schemeClr val="accent3">
                  <a:lumMod val="75000"/>
                </a:schemeClr>
              </a:solidFill>
            </a:endParaRPr>
          </a:p>
        </p:txBody>
      </p:sp>
    </p:spTree>
    <p:extLst>
      <p:ext uri="{BB962C8B-B14F-4D97-AF65-F5344CB8AC3E}">
        <p14:creationId xmlns:p14="http://schemas.microsoft.com/office/powerpoint/2010/main" val="4559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7D585-DC96-42DD-B2DA-7589E57E5ED1}"/>
              </a:ext>
            </a:extLst>
          </p:cNvPr>
          <p:cNvSpPr>
            <a:spLocks noGrp="1"/>
          </p:cNvSpPr>
          <p:nvPr>
            <p:ph type="title"/>
          </p:nvPr>
        </p:nvSpPr>
        <p:spPr/>
        <p:txBody>
          <a:bodyPr/>
          <a:lstStyle/>
          <a:p>
            <a:r>
              <a:rPr lang="da-DK"/>
              <a:t>Formulering af indikatorer</a:t>
            </a:r>
          </a:p>
        </p:txBody>
      </p:sp>
      <p:sp>
        <p:nvSpPr>
          <p:cNvPr id="3" name="Pladsholder til indhold 2">
            <a:extLst>
              <a:ext uri="{FF2B5EF4-FFF2-40B4-BE49-F238E27FC236}">
                <a16:creationId xmlns:a16="http://schemas.microsoft.com/office/drawing/2014/main" id="{196C8B7C-762F-4A6F-9030-E48FFEACA79B}"/>
              </a:ext>
            </a:extLst>
          </p:cNvPr>
          <p:cNvSpPr>
            <a:spLocks noGrp="1"/>
          </p:cNvSpPr>
          <p:nvPr>
            <p:ph idx="1"/>
          </p:nvPr>
        </p:nvSpPr>
        <p:spPr>
          <a:xfrm>
            <a:off x="720000" y="2042050"/>
            <a:ext cx="10653003" cy="3349912"/>
          </a:xfrm>
        </p:spPr>
        <p:txBody>
          <a:bodyPr>
            <a:normAutofit/>
          </a:bodyPr>
          <a:lstStyle/>
          <a:p>
            <a:r>
              <a:rPr lang="da-DK" sz="2000" dirty="0">
                <a:latin typeface="Arial" panose="020B0604020202020204" pitchFamily="34" charset="0"/>
              </a:rPr>
              <a:t>Indikatoren beskriver udelukkende hvad vi vil måle, f.eks. ”Antal unge der bruger det offentlige rum”. Derudover: </a:t>
            </a:r>
          </a:p>
          <a:p>
            <a:pPr marL="342900" indent="-342900">
              <a:buFont typeface="Arial" panose="020B0604020202020204" pitchFamily="34" charset="0"/>
              <a:buChar char="•"/>
            </a:pPr>
            <a:r>
              <a:rPr lang="da-DK" sz="2000" dirty="0">
                <a:latin typeface="Arial" panose="020B0604020202020204" pitchFamily="34" charset="0"/>
              </a:rPr>
              <a:t>Der er brug for et udgangspunkt (</a:t>
            </a:r>
            <a:r>
              <a:rPr lang="da-DK" sz="2000" b="1" dirty="0">
                <a:latin typeface="Arial" panose="020B0604020202020204" pitchFamily="34" charset="0"/>
              </a:rPr>
              <a:t>baseline</a:t>
            </a:r>
            <a:r>
              <a:rPr lang="da-DK" sz="2000" dirty="0">
                <a:latin typeface="Arial" panose="020B0604020202020204" pitchFamily="34" charset="0"/>
              </a:rPr>
              <a:t>) hvor fra vi starter at måle en forandring.</a:t>
            </a:r>
          </a:p>
          <a:p>
            <a:pPr marL="342900" indent="-342900">
              <a:buFont typeface="Arial" panose="020B0604020202020204" pitchFamily="34" charset="0"/>
              <a:buChar char="•"/>
            </a:pPr>
            <a:r>
              <a:rPr lang="da-DK" sz="2000" dirty="0">
                <a:latin typeface="Arial" panose="020B0604020202020204" pitchFamily="34" charset="0"/>
              </a:rPr>
              <a:t>Der skal fastlægges hvad endemålet er (</a:t>
            </a:r>
            <a:r>
              <a:rPr lang="da-DK" sz="2000" b="1" dirty="0" err="1">
                <a:latin typeface="Arial" panose="020B0604020202020204" pitchFamily="34" charset="0"/>
              </a:rPr>
              <a:t>target</a:t>
            </a:r>
            <a:r>
              <a:rPr lang="da-DK" sz="2000" dirty="0">
                <a:latin typeface="Arial" panose="020B0604020202020204" pitchFamily="34" charset="0"/>
              </a:rPr>
              <a:t>), dvs. hvad der skal være opfyldt for at vi kan sige at vi har nået det planlagte mål helt. </a:t>
            </a:r>
          </a:p>
          <a:p>
            <a:pPr marL="342900" indent="-342900">
              <a:buFont typeface="Arial" panose="020B0604020202020204" pitchFamily="34" charset="0"/>
              <a:buChar char="•"/>
            </a:pPr>
            <a:r>
              <a:rPr lang="da-DK" sz="2000" dirty="0">
                <a:latin typeface="Arial" panose="020B0604020202020204" pitchFamily="34" charset="0"/>
              </a:rPr>
              <a:t>Der kan formuleres </a:t>
            </a:r>
            <a:r>
              <a:rPr lang="da-DK" sz="2000" b="1" dirty="0">
                <a:latin typeface="Arial" panose="020B0604020202020204" pitchFamily="34" charset="0"/>
              </a:rPr>
              <a:t>milepæle</a:t>
            </a:r>
            <a:r>
              <a:rPr lang="da-DK" sz="2000" dirty="0">
                <a:latin typeface="Arial" panose="020B0604020202020204" pitchFamily="34" charset="0"/>
              </a:rPr>
              <a:t> for at definere hvor vi ønsker at være f.eks. når vi er halvvejs i projektet.</a:t>
            </a:r>
          </a:p>
          <a:p>
            <a:pPr marL="342900" indent="-342900">
              <a:buFont typeface="Arial" panose="020B0604020202020204" pitchFamily="34" charset="0"/>
              <a:buChar char="•"/>
            </a:pPr>
            <a:endParaRPr lang="da-DK" dirty="0"/>
          </a:p>
        </p:txBody>
      </p:sp>
      <p:sp>
        <p:nvSpPr>
          <p:cNvPr id="4" name="Pladsholder til dato 3">
            <a:extLst>
              <a:ext uri="{FF2B5EF4-FFF2-40B4-BE49-F238E27FC236}">
                <a16:creationId xmlns:a16="http://schemas.microsoft.com/office/drawing/2014/main" id="{655E70F1-3969-4401-A12E-4B9FC852285E}"/>
              </a:ext>
            </a:extLst>
          </p:cNvPr>
          <p:cNvSpPr>
            <a:spLocks noGrp="1"/>
          </p:cNvSpPr>
          <p:nvPr>
            <p:ph type="dt" sz="half" idx="10"/>
          </p:nvPr>
        </p:nvSpPr>
        <p:spPr/>
        <p:txBody>
          <a:bodyPr/>
          <a:lstStyle/>
          <a:p>
            <a:fld id="{D34CB8C6-AE2A-42AC-9B26-695C0E4B6406}" type="datetime1">
              <a:rPr lang="en-US" smtClean="0"/>
              <a:t>1/13/2024</a:t>
            </a:fld>
            <a:endParaRPr lang="en-US"/>
          </a:p>
        </p:txBody>
      </p:sp>
      <p:sp>
        <p:nvSpPr>
          <p:cNvPr id="5" name="Pladsholder til sidefod 4">
            <a:extLst>
              <a:ext uri="{FF2B5EF4-FFF2-40B4-BE49-F238E27FC236}">
                <a16:creationId xmlns:a16="http://schemas.microsoft.com/office/drawing/2014/main" id="{31084E7B-A94D-4CCD-AFD4-0C7A34A0EF03}"/>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EA37D358-0A2A-46FC-979E-B24E45FA90E9}"/>
              </a:ext>
            </a:extLst>
          </p:cNvPr>
          <p:cNvSpPr>
            <a:spLocks noGrp="1"/>
          </p:cNvSpPr>
          <p:nvPr>
            <p:ph type="sldNum" sz="quarter" idx="12"/>
          </p:nvPr>
        </p:nvSpPr>
        <p:spPr/>
        <p:txBody>
          <a:bodyPr/>
          <a:lstStyle/>
          <a:p>
            <a:fld id="{D57F1E4F-1CFF-5643-939E-217C01CDF565}" type="slidenum">
              <a:rPr lang="en-US" smtClean="0"/>
              <a:pPr/>
              <a:t>101</a:t>
            </a:fld>
            <a:endParaRPr lang="en-US"/>
          </a:p>
        </p:txBody>
      </p:sp>
      <p:sp>
        <p:nvSpPr>
          <p:cNvPr id="7" name="Pladsholder til tekst 6">
            <a:extLst>
              <a:ext uri="{FF2B5EF4-FFF2-40B4-BE49-F238E27FC236}">
                <a16:creationId xmlns:a16="http://schemas.microsoft.com/office/drawing/2014/main" id="{88813F37-F6C2-46D3-A2E2-CD947AAF98AF}"/>
              </a:ext>
            </a:extLst>
          </p:cNvPr>
          <p:cNvSpPr>
            <a:spLocks noGrp="1"/>
          </p:cNvSpPr>
          <p:nvPr>
            <p:ph type="body" idx="13"/>
          </p:nvPr>
        </p:nvSpPr>
        <p:spPr/>
        <p:txBody>
          <a:bodyPr/>
          <a:lstStyle/>
          <a:p>
            <a:r>
              <a:rPr lang="da-DK"/>
              <a:t>Resultatramme</a:t>
            </a:r>
          </a:p>
        </p:txBody>
      </p:sp>
    </p:spTree>
    <p:extLst>
      <p:ext uri="{BB962C8B-B14F-4D97-AF65-F5344CB8AC3E}">
        <p14:creationId xmlns:p14="http://schemas.microsoft.com/office/powerpoint/2010/main" val="26810139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3448E60-17DD-2846-BADC-65C79D113517}"/>
              </a:ext>
            </a:extLst>
          </p:cNvPr>
          <p:cNvSpPr>
            <a:spLocks noGrp="1"/>
          </p:cNvSpPr>
          <p:nvPr>
            <p:ph type="dt" sz="half" idx="10"/>
          </p:nvPr>
        </p:nvSpPr>
        <p:spPr/>
        <p:txBody>
          <a:bodyPr/>
          <a:lstStyle/>
          <a:p>
            <a:fld id="{938AC122-47C3-4A2A-8C76-83848C5B7D25}" type="datetime1">
              <a:rPr lang="da-DK" smtClean="0"/>
              <a:t>13-01-2024</a:t>
            </a:fld>
            <a:endParaRPr lang="en-US"/>
          </a:p>
        </p:txBody>
      </p:sp>
      <p:sp>
        <p:nvSpPr>
          <p:cNvPr id="3" name="Pladsholder til sidefod 2">
            <a:extLst>
              <a:ext uri="{FF2B5EF4-FFF2-40B4-BE49-F238E27FC236}">
                <a16:creationId xmlns:a16="http://schemas.microsoft.com/office/drawing/2014/main" id="{62451F45-2670-DE8B-67F5-8A561E9FB995}"/>
              </a:ext>
            </a:extLst>
          </p:cNvPr>
          <p:cNvSpPr>
            <a:spLocks noGrp="1"/>
          </p:cNvSpPr>
          <p:nvPr>
            <p:ph type="ftr" sz="quarter" idx="11"/>
          </p:nvPr>
        </p:nvSpPr>
        <p:spPr/>
        <p:txBody>
          <a:bodyPr/>
          <a:lstStyle/>
          <a:p>
            <a:r>
              <a:rPr lang="en-US"/>
              <a:t>DET GODE CIVILSAMFUNDSPROJEKT</a:t>
            </a:r>
          </a:p>
        </p:txBody>
      </p:sp>
      <p:sp>
        <p:nvSpPr>
          <p:cNvPr id="4" name="Pladsholder til slidenummer 3">
            <a:extLst>
              <a:ext uri="{FF2B5EF4-FFF2-40B4-BE49-F238E27FC236}">
                <a16:creationId xmlns:a16="http://schemas.microsoft.com/office/drawing/2014/main" id="{A4FE608D-71FB-4D31-6800-7F2DE1BD9799}"/>
              </a:ext>
            </a:extLst>
          </p:cNvPr>
          <p:cNvSpPr>
            <a:spLocks noGrp="1"/>
          </p:cNvSpPr>
          <p:nvPr>
            <p:ph type="sldNum" sz="quarter" idx="12"/>
          </p:nvPr>
        </p:nvSpPr>
        <p:spPr/>
        <p:txBody>
          <a:bodyPr/>
          <a:lstStyle/>
          <a:p>
            <a:fld id="{D57F1E4F-1CFF-5643-939E-217C01CDF565}" type="slidenum">
              <a:rPr lang="en-US" smtClean="0"/>
              <a:pPr/>
              <a:t>102</a:t>
            </a:fld>
            <a:endParaRPr lang="en-US"/>
          </a:p>
        </p:txBody>
      </p:sp>
      <p:sp>
        <p:nvSpPr>
          <p:cNvPr id="5" name="Pladsholder til tekst 4">
            <a:extLst>
              <a:ext uri="{FF2B5EF4-FFF2-40B4-BE49-F238E27FC236}">
                <a16:creationId xmlns:a16="http://schemas.microsoft.com/office/drawing/2014/main" id="{8513A78F-28AD-C379-0A83-82F789166F8A}"/>
              </a:ext>
            </a:extLst>
          </p:cNvPr>
          <p:cNvSpPr>
            <a:spLocks noGrp="1"/>
          </p:cNvSpPr>
          <p:nvPr>
            <p:ph type="body" idx="13"/>
          </p:nvPr>
        </p:nvSpPr>
        <p:spPr/>
        <p:txBody>
          <a:bodyPr/>
          <a:lstStyle/>
          <a:p>
            <a:r>
              <a:rPr lang="en-US" err="1"/>
              <a:t>Indikatorer</a:t>
            </a:r>
            <a:endParaRPr lang="en-US"/>
          </a:p>
        </p:txBody>
      </p:sp>
      <p:pic>
        <p:nvPicPr>
          <p:cNvPr id="7" name="Billede 6">
            <a:extLst>
              <a:ext uri="{FF2B5EF4-FFF2-40B4-BE49-F238E27FC236}">
                <a16:creationId xmlns:a16="http://schemas.microsoft.com/office/drawing/2014/main" id="{C0B2D86F-7B0B-96D1-3FF2-FC24C8F3F754}"/>
              </a:ext>
            </a:extLst>
          </p:cNvPr>
          <p:cNvPicPr>
            <a:picLocks noChangeAspect="1"/>
          </p:cNvPicPr>
          <p:nvPr/>
        </p:nvPicPr>
        <p:blipFill>
          <a:blip r:embed="rId3"/>
          <a:stretch>
            <a:fillRect/>
          </a:stretch>
        </p:blipFill>
        <p:spPr>
          <a:xfrm>
            <a:off x="89353" y="1258531"/>
            <a:ext cx="12015707" cy="4296697"/>
          </a:xfrm>
          <a:prstGeom prst="rect">
            <a:avLst/>
          </a:prstGeom>
        </p:spPr>
      </p:pic>
    </p:spTree>
    <p:extLst>
      <p:ext uri="{BB962C8B-B14F-4D97-AF65-F5344CB8AC3E}">
        <p14:creationId xmlns:p14="http://schemas.microsoft.com/office/powerpoint/2010/main" val="15478834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D180F-7F28-4A2A-BD24-8E49F1E70DC3}"/>
              </a:ext>
            </a:extLst>
          </p:cNvPr>
          <p:cNvSpPr>
            <a:spLocks noGrp="1"/>
          </p:cNvSpPr>
          <p:nvPr>
            <p:ph type="title"/>
          </p:nvPr>
        </p:nvSpPr>
        <p:spPr/>
        <p:txBody>
          <a:bodyPr/>
          <a:lstStyle/>
          <a:p>
            <a:endParaRPr lang="en-GB"/>
          </a:p>
        </p:txBody>
      </p:sp>
      <p:sp>
        <p:nvSpPr>
          <p:cNvPr id="3" name="Pladsholder til indhold 2">
            <a:extLst>
              <a:ext uri="{FF2B5EF4-FFF2-40B4-BE49-F238E27FC236}">
                <a16:creationId xmlns:a16="http://schemas.microsoft.com/office/drawing/2014/main" id="{A42F9CE5-7E55-4EE9-AC85-55B4F43CDF35}"/>
              </a:ext>
            </a:extLst>
          </p:cNvPr>
          <p:cNvSpPr>
            <a:spLocks noGrp="1"/>
          </p:cNvSpPr>
          <p:nvPr>
            <p:ph idx="1"/>
          </p:nvPr>
        </p:nvSpPr>
        <p:spPr/>
        <p:txBody>
          <a:bodyPr/>
          <a:lstStyle/>
          <a:p>
            <a:endParaRPr lang="en-GB"/>
          </a:p>
        </p:txBody>
      </p:sp>
      <p:sp>
        <p:nvSpPr>
          <p:cNvPr id="4" name="Pladsholder til dato 3">
            <a:extLst>
              <a:ext uri="{FF2B5EF4-FFF2-40B4-BE49-F238E27FC236}">
                <a16:creationId xmlns:a16="http://schemas.microsoft.com/office/drawing/2014/main" id="{60DC0622-4188-443D-8601-AF7666537EDB}"/>
              </a:ext>
            </a:extLst>
          </p:cNvPr>
          <p:cNvSpPr>
            <a:spLocks noGrp="1"/>
          </p:cNvSpPr>
          <p:nvPr>
            <p:ph type="dt" sz="half" idx="10"/>
          </p:nvPr>
        </p:nvSpPr>
        <p:spPr/>
        <p:txBody>
          <a:bodyPr/>
          <a:lstStyle/>
          <a:p>
            <a:fld id="{A07EA71C-0AF8-4221-94A6-405B33C0478C}" type="datetime1">
              <a:rPr lang="en-US" smtClean="0"/>
              <a:t>1/13/2024</a:t>
            </a:fld>
            <a:endParaRPr lang="en-US"/>
          </a:p>
        </p:txBody>
      </p:sp>
      <p:sp>
        <p:nvSpPr>
          <p:cNvPr id="5" name="Pladsholder til sidefod 4">
            <a:extLst>
              <a:ext uri="{FF2B5EF4-FFF2-40B4-BE49-F238E27FC236}">
                <a16:creationId xmlns:a16="http://schemas.microsoft.com/office/drawing/2014/main" id="{22425EB4-EDD1-436D-BAAA-F8F38FF26C7C}"/>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AC1E0303-026A-49DD-A237-976767664DAB}"/>
              </a:ext>
            </a:extLst>
          </p:cNvPr>
          <p:cNvSpPr>
            <a:spLocks noGrp="1"/>
          </p:cNvSpPr>
          <p:nvPr>
            <p:ph type="sldNum" sz="quarter" idx="12"/>
          </p:nvPr>
        </p:nvSpPr>
        <p:spPr/>
        <p:txBody>
          <a:bodyPr/>
          <a:lstStyle/>
          <a:p>
            <a:fld id="{D57F1E4F-1CFF-5643-939E-217C01CDF565}" type="slidenum">
              <a:rPr lang="en-US" smtClean="0"/>
              <a:pPr/>
              <a:t>103</a:t>
            </a:fld>
            <a:endParaRPr lang="en-US"/>
          </a:p>
        </p:txBody>
      </p:sp>
      <p:sp>
        <p:nvSpPr>
          <p:cNvPr id="7" name="Pladsholder til tekst 6">
            <a:extLst>
              <a:ext uri="{FF2B5EF4-FFF2-40B4-BE49-F238E27FC236}">
                <a16:creationId xmlns:a16="http://schemas.microsoft.com/office/drawing/2014/main" id="{3169CA28-4912-4D60-9AF7-29B50DF4B91C}"/>
              </a:ext>
            </a:extLst>
          </p:cNvPr>
          <p:cNvSpPr>
            <a:spLocks noGrp="1"/>
          </p:cNvSpPr>
          <p:nvPr>
            <p:ph type="body" idx="13"/>
          </p:nvPr>
        </p:nvSpPr>
        <p:spPr/>
        <p:txBody>
          <a:bodyPr/>
          <a:lstStyle/>
          <a:p>
            <a:endParaRPr lang="en-GB"/>
          </a:p>
        </p:txBody>
      </p:sp>
      <p:pic>
        <p:nvPicPr>
          <p:cNvPr id="12" name="Billede 11">
            <a:extLst>
              <a:ext uri="{FF2B5EF4-FFF2-40B4-BE49-F238E27FC236}">
                <a16:creationId xmlns:a16="http://schemas.microsoft.com/office/drawing/2014/main" id="{C57C543B-F1F2-EE82-6C7F-2BDF022008C8}"/>
              </a:ext>
            </a:extLst>
          </p:cNvPr>
          <p:cNvPicPr>
            <a:picLocks noChangeAspect="1"/>
          </p:cNvPicPr>
          <p:nvPr/>
        </p:nvPicPr>
        <p:blipFill>
          <a:blip r:embed="rId3"/>
          <a:stretch>
            <a:fillRect/>
          </a:stretch>
        </p:blipFill>
        <p:spPr>
          <a:xfrm>
            <a:off x="0" y="0"/>
            <a:ext cx="12054861" cy="6858000"/>
          </a:xfrm>
          <a:prstGeom prst="rect">
            <a:avLst/>
          </a:prstGeom>
        </p:spPr>
      </p:pic>
    </p:spTree>
    <p:extLst>
      <p:ext uri="{BB962C8B-B14F-4D97-AF65-F5344CB8AC3E}">
        <p14:creationId xmlns:p14="http://schemas.microsoft.com/office/powerpoint/2010/main" val="22541253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9E286F9-2AEE-403C-9619-C1A6D8939354}"/>
              </a:ext>
            </a:extLst>
          </p:cNvPr>
          <p:cNvSpPr>
            <a:spLocks noGrp="1"/>
          </p:cNvSpPr>
          <p:nvPr>
            <p:ph idx="1"/>
          </p:nvPr>
        </p:nvSpPr>
        <p:spPr>
          <a:xfrm>
            <a:off x="720000" y="1066441"/>
            <a:ext cx="10653003" cy="5015382"/>
          </a:xfrm>
        </p:spPr>
        <p:txBody>
          <a:bodyPr>
            <a:normAutofit/>
          </a:bodyPr>
          <a:lstStyle/>
          <a:p>
            <a:r>
              <a:rPr lang="da-DK" sz="2400" b="1"/>
              <a:t>Informationskilde til indikatoren: </a:t>
            </a:r>
          </a:p>
          <a:p>
            <a:r>
              <a:rPr lang="da-DK" sz="2400"/>
              <a:t>Informationskilden forklarer hvor I kan få den information fra I har brug for til at måle indikatoren. Det kan være:</a:t>
            </a:r>
          </a:p>
          <a:p>
            <a:pPr marL="342900" indent="-342900">
              <a:buFont typeface="Arial" panose="020B0604020202020204" pitchFamily="34" charset="0"/>
              <a:buChar char="•"/>
            </a:pPr>
            <a:r>
              <a:rPr lang="da-DK" sz="2400" b="1"/>
              <a:t>Offentlig information: </a:t>
            </a:r>
            <a:r>
              <a:rPr lang="da-DK" sz="2400"/>
              <a:t>Statistik, data fra skoler, sygehuse, andre NGOer.</a:t>
            </a:r>
          </a:p>
          <a:p>
            <a:pPr marL="342900" indent="-342900">
              <a:buFont typeface="Arial" panose="020B0604020202020204" pitchFamily="34" charset="0"/>
              <a:buChar char="•"/>
            </a:pPr>
            <a:r>
              <a:rPr lang="da-DK" sz="2400" b="1"/>
              <a:t>Projektintern information: </a:t>
            </a:r>
            <a:r>
              <a:rPr lang="da-DK" sz="2400"/>
              <a:t>deltagerlister, aktivitetsrapporter etc. </a:t>
            </a:r>
          </a:p>
          <a:p>
            <a:pPr marL="342900" indent="-342900">
              <a:buFont typeface="Arial" panose="020B0604020202020204" pitchFamily="34" charset="0"/>
              <a:buChar char="•"/>
            </a:pPr>
            <a:r>
              <a:rPr lang="da-DK" sz="2400" b="1"/>
              <a:t>Dokumentation skabt til formålet: </a:t>
            </a:r>
            <a:r>
              <a:rPr lang="da-DK" sz="2400"/>
              <a:t>Interviews, billeddokumentation (kan være omkostningstung tilgang).</a:t>
            </a:r>
          </a:p>
        </p:txBody>
      </p:sp>
      <p:sp>
        <p:nvSpPr>
          <p:cNvPr id="4" name="Pladsholder til dato 3">
            <a:extLst>
              <a:ext uri="{FF2B5EF4-FFF2-40B4-BE49-F238E27FC236}">
                <a16:creationId xmlns:a16="http://schemas.microsoft.com/office/drawing/2014/main" id="{9B9E0557-1FAC-43FE-8849-73ED3BB0693C}"/>
              </a:ext>
            </a:extLst>
          </p:cNvPr>
          <p:cNvSpPr>
            <a:spLocks noGrp="1"/>
          </p:cNvSpPr>
          <p:nvPr>
            <p:ph type="dt" sz="half" idx="10"/>
          </p:nvPr>
        </p:nvSpPr>
        <p:spPr/>
        <p:txBody>
          <a:bodyPr/>
          <a:lstStyle/>
          <a:p>
            <a:fld id="{62BF5DF8-747F-4436-A828-B8460FB8245A}" type="datetime1">
              <a:rPr lang="en-US" smtClean="0"/>
              <a:t>1/13/2024</a:t>
            </a:fld>
            <a:endParaRPr lang="en-US"/>
          </a:p>
        </p:txBody>
      </p:sp>
      <p:sp>
        <p:nvSpPr>
          <p:cNvPr id="5" name="Pladsholder til sidefod 4">
            <a:extLst>
              <a:ext uri="{FF2B5EF4-FFF2-40B4-BE49-F238E27FC236}">
                <a16:creationId xmlns:a16="http://schemas.microsoft.com/office/drawing/2014/main" id="{7190E9D3-EB52-4CF7-8F7D-0E9E2183F862}"/>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8D5221A2-2D76-4BC5-8A05-23D66FBC844A}"/>
              </a:ext>
            </a:extLst>
          </p:cNvPr>
          <p:cNvSpPr>
            <a:spLocks noGrp="1"/>
          </p:cNvSpPr>
          <p:nvPr>
            <p:ph type="sldNum" sz="quarter" idx="12"/>
          </p:nvPr>
        </p:nvSpPr>
        <p:spPr/>
        <p:txBody>
          <a:bodyPr/>
          <a:lstStyle/>
          <a:p>
            <a:fld id="{D57F1E4F-1CFF-5643-939E-217C01CDF565}" type="slidenum">
              <a:rPr lang="en-US" smtClean="0"/>
              <a:pPr/>
              <a:t>104</a:t>
            </a:fld>
            <a:endParaRPr lang="en-US"/>
          </a:p>
        </p:txBody>
      </p:sp>
      <p:sp>
        <p:nvSpPr>
          <p:cNvPr id="7" name="Pladsholder til tekst 6">
            <a:extLst>
              <a:ext uri="{FF2B5EF4-FFF2-40B4-BE49-F238E27FC236}">
                <a16:creationId xmlns:a16="http://schemas.microsoft.com/office/drawing/2014/main" id="{3829C330-4A32-4B38-85DB-C61391CD94D1}"/>
              </a:ext>
            </a:extLst>
          </p:cNvPr>
          <p:cNvSpPr>
            <a:spLocks noGrp="1"/>
          </p:cNvSpPr>
          <p:nvPr>
            <p:ph type="body" idx="13"/>
          </p:nvPr>
        </p:nvSpPr>
        <p:spPr/>
        <p:txBody>
          <a:bodyPr/>
          <a:lstStyle/>
          <a:p>
            <a:r>
              <a:rPr lang="da-DK" sz="2200" b="1"/>
              <a:t>Means of </a:t>
            </a:r>
            <a:r>
              <a:rPr lang="da-DK" sz="2200" b="1" err="1"/>
              <a:t>Verification</a:t>
            </a:r>
            <a:endParaRPr lang="da-DK" sz="2200" b="1"/>
          </a:p>
        </p:txBody>
      </p:sp>
    </p:spTree>
    <p:extLst>
      <p:ext uri="{BB962C8B-B14F-4D97-AF65-F5344CB8AC3E}">
        <p14:creationId xmlns:p14="http://schemas.microsoft.com/office/powerpoint/2010/main" val="27425847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39615-2413-4873-BD23-444E428718D4}"/>
              </a:ext>
            </a:extLst>
          </p:cNvPr>
          <p:cNvSpPr>
            <a:spLocks noGrp="1"/>
          </p:cNvSpPr>
          <p:nvPr>
            <p:ph type="title"/>
          </p:nvPr>
        </p:nvSpPr>
        <p:spPr/>
        <p:txBody>
          <a:bodyPr/>
          <a:lstStyle/>
          <a:p>
            <a:r>
              <a:rPr lang="da-DK"/>
              <a:t>Arbejde i grupper</a:t>
            </a:r>
          </a:p>
        </p:txBody>
      </p:sp>
      <p:sp>
        <p:nvSpPr>
          <p:cNvPr id="3" name="Pladsholder til indhold 2">
            <a:extLst>
              <a:ext uri="{FF2B5EF4-FFF2-40B4-BE49-F238E27FC236}">
                <a16:creationId xmlns:a16="http://schemas.microsoft.com/office/drawing/2014/main" id="{A812EEF1-0366-448A-A21F-688E34C6E0CB}"/>
              </a:ext>
            </a:extLst>
          </p:cNvPr>
          <p:cNvSpPr>
            <a:spLocks noGrp="1"/>
          </p:cNvSpPr>
          <p:nvPr>
            <p:ph idx="1"/>
          </p:nvPr>
        </p:nvSpPr>
        <p:spPr>
          <a:xfrm>
            <a:off x="705837" y="2639761"/>
            <a:ext cx="10653003" cy="3630795"/>
          </a:xfrm>
        </p:spPr>
        <p:txBody>
          <a:bodyPr>
            <a:normAutofit/>
          </a:bodyPr>
          <a:lstStyle/>
          <a:p>
            <a:endParaRPr lang="da-DK" sz="2200">
              <a:solidFill>
                <a:schemeClr val="tx1"/>
              </a:solidFill>
            </a:endParaRPr>
          </a:p>
          <a:p>
            <a:pPr marL="342900" indent="-342900">
              <a:buAutoNum type="alphaUcPeriod"/>
            </a:pPr>
            <a:endParaRPr lang="da-DK" sz="2200">
              <a:solidFill>
                <a:schemeClr val="tx1"/>
              </a:solidFill>
            </a:endParaRPr>
          </a:p>
          <a:p>
            <a:pPr marL="342900" indent="-342900">
              <a:buAutoNum type="alphaUcPeriod"/>
            </a:pPr>
            <a:endParaRPr lang="da-DK" sz="2200">
              <a:solidFill>
                <a:schemeClr val="tx1"/>
              </a:solidFill>
            </a:endParaRPr>
          </a:p>
        </p:txBody>
      </p:sp>
      <p:sp>
        <p:nvSpPr>
          <p:cNvPr id="4" name="Pladsholder til dato 3">
            <a:extLst>
              <a:ext uri="{FF2B5EF4-FFF2-40B4-BE49-F238E27FC236}">
                <a16:creationId xmlns:a16="http://schemas.microsoft.com/office/drawing/2014/main" id="{ECB2DAA9-C62F-498B-A9BB-18AE69D2A9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44DCB-76DA-49FD-942C-2271B051C8E5}"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Pladsholder til sidefod 4">
            <a:extLst>
              <a:ext uri="{FF2B5EF4-FFF2-40B4-BE49-F238E27FC236}">
                <a16:creationId xmlns:a16="http://schemas.microsoft.com/office/drawing/2014/main" id="{57EC721C-EFF6-4E3A-8E15-99936CD5E2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Pladsholder til slidenummer 5">
            <a:extLst>
              <a:ext uri="{FF2B5EF4-FFF2-40B4-BE49-F238E27FC236}">
                <a16:creationId xmlns:a16="http://schemas.microsoft.com/office/drawing/2014/main" id="{6848EAB3-F045-4DE2-9270-22D1F68FC2D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tekst 6">
            <a:extLst>
              <a:ext uri="{FF2B5EF4-FFF2-40B4-BE49-F238E27FC236}">
                <a16:creationId xmlns:a16="http://schemas.microsoft.com/office/drawing/2014/main" id="{827EA3B4-C398-4F8F-B1E5-8232E1D92F53}"/>
              </a:ext>
            </a:extLst>
          </p:cNvPr>
          <p:cNvSpPr>
            <a:spLocks noGrp="1"/>
          </p:cNvSpPr>
          <p:nvPr>
            <p:ph type="body" idx="13"/>
          </p:nvPr>
        </p:nvSpPr>
        <p:spPr/>
        <p:txBody>
          <a:bodyPr/>
          <a:lstStyle/>
          <a:p>
            <a:r>
              <a:rPr lang="da-DK"/>
              <a:t>Indikatorer</a:t>
            </a:r>
          </a:p>
        </p:txBody>
      </p:sp>
      <p:pic>
        <p:nvPicPr>
          <p:cNvPr id="9" name="Billede 8">
            <a:extLst>
              <a:ext uri="{FF2B5EF4-FFF2-40B4-BE49-F238E27FC236}">
                <a16:creationId xmlns:a16="http://schemas.microsoft.com/office/drawing/2014/main" id="{5BFE825F-36FC-91F4-51CA-EE9A07955A7B}"/>
              </a:ext>
            </a:extLst>
          </p:cNvPr>
          <p:cNvPicPr>
            <a:picLocks noChangeAspect="1"/>
          </p:cNvPicPr>
          <p:nvPr/>
        </p:nvPicPr>
        <p:blipFill>
          <a:blip r:embed="rId3"/>
          <a:stretch>
            <a:fillRect/>
          </a:stretch>
        </p:blipFill>
        <p:spPr>
          <a:xfrm rot="904668">
            <a:off x="6687902" y="1951634"/>
            <a:ext cx="5131914" cy="3540704"/>
          </a:xfrm>
          <a:prstGeom prst="rect">
            <a:avLst/>
          </a:prstGeom>
        </p:spPr>
      </p:pic>
      <p:pic>
        <p:nvPicPr>
          <p:cNvPr id="10" name="Billede 9">
            <a:extLst>
              <a:ext uri="{FF2B5EF4-FFF2-40B4-BE49-F238E27FC236}">
                <a16:creationId xmlns:a16="http://schemas.microsoft.com/office/drawing/2014/main" id="{A2CFF56F-D408-0B65-3A93-5BABC2E61477}"/>
              </a:ext>
            </a:extLst>
          </p:cNvPr>
          <p:cNvPicPr>
            <a:picLocks noChangeAspect="1"/>
          </p:cNvPicPr>
          <p:nvPr/>
        </p:nvPicPr>
        <p:blipFill>
          <a:blip r:embed="rId4"/>
          <a:stretch>
            <a:fillRect/>
          </a:stretch>
        </p:blipFill>
        <p:spPr>
          <a:xfrm rot="20984835">
            <a:off x="402808" y="2740658"/>
            <a:ext cx="6027431" cy="3429000"/>
          </a:xfrm>
          <a:prstGeom prst="rect">
            <a:avLst/>
          </a:prstGeom>
        </p:spPr>
      </p:pic>
    </p:spTree>
    <p:extLst>
      <p:ext uri="{BB962C8B-B14F-4D97-AF65-F5344CB8AC3E}">
        <p14:creationId xmlns:p14="http://schemas.microsoft.com/office/powerpoint/2010/main" val="28174359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dato 4">
            <a:extLst>
              <a:ext uri="{FF2B5EF4-FFF2-40B4-BE49-F238E27FC236}">
                <a16:creationId xmlns:a16="http://schemas.microsoft.com/office/drawing/2014/main" id="{408957B0-2346-49BC-83C9-08FFABF81E9B}"/>
              </a:ext>
            </a:extLst>
          </p:cNvPr>
          <p:cNvSpPr>
            <a:spLocks noGrp="1"/>
          </p:cNvSpPr>
          <p:nvPr>
            <p:ph type="dt" sz="half" idx="10"/>
          </p:nvPr>
        </p:nvSpPr>
        <p:spPr/>
        <p:txBody>
          <a:bodyPr/>
          <a:lstStyle/>
          <a:p>
            <a:fld id="{CA0C4005-1987-4F84-A91A-12F74151AE4B}" type="datetime1">
              <a:rPr lang="en-US" smtClean="0"/>
              <a:t>1/13/2024</a:t>
            </a:fld>
            <a:endParaRPr lang="en-US"/>
          </a:p>
        </p:txBody>
      </p:sp>
      <p:sp>
        <p:nvSpPr>
          <p:cNvPr id="6" name="Pladsholder til sidefod 5">
            <a:extLst>
              <a:ext uri="{FF2B5EF4-FFF2-40B4-BE49-F238E27FC236}">
                <a16:creationId xmlns:a16="http://schemas.microsoft.com/office/drawing/2014/main" id="{258CBF10-76F1-4E13-860D-0C9D8F286034}"/>
              </a:ext>
            </a:extLst>
          </p:cNvPr>
          <p:cNvSpPr>
            <a:spLocks noGrp="1"/>
          </p:cNvSpPr>
          <p:nvPr>
            <p:ph type="ftr" sz="quarter" idx="11"/>
          </p:nvPr>
        </p:nvSpPr>
        <p:spPr/>
        <p:txBody>
          <a:bodyPr/>
          <a:lstStyle/>
          <a:p>
            <a:r>
              <a:rPr lang="da-DK"/>
              <a:t>DET GODE CIVILSAMFUNDSPROJEKT</a:t>
            </a:r>
          </a:p>
        </p:txBody>
      </p:sp>
      <p:sp>
        <p:nvSpPr>
          <p:cNvPr id="7" name="Pladsholder til slidenummer 6">
            <a:extLst>
              <a:ext uri="{FF2B5EF4-FFF2-40B4-BE49-F238E27FC236}">
                <a16:creationId xmlns:a16="http://schemas.microsoft.com/office/drawing/2014/main" id="{0CA50DCC-3541-4860-9CA4-48B889F5C0CE}"/>
              </a:ext>
            </a:extLst>
          </p:cNvPr>
          <p:cNvSpPr>
            <a:spLocks noGrp="1"/>
          </p:cNvSpPr>
          <p:nvPr>
            <p:ph type="sldNum" sz="quarter" idx="12"/>
          </p:nvPr>
        </p:nvSpPr>
        <p:spPr/>
        <p:txBody>
          <a:bodyPr/>
          <a:lstStyle/>
          <a:p>
            <a:fld id="{D57F1E4F-1CFF-5643-939E-217C01CDF565}" type="slidenum">
              <a:rPr lang="en-US" smtClean="0"/>
              <a:pPr/>
              <a:t>106</a:t>
            </a:fld>
            <a:endParaRPr lang="en-US"/>
          </a:p>
        </p:txBody>
      </p:sp>
      <p:sp>
        <p:nvSpPr>
          <p:cNvPr id="8" name="Pladsholder til tekst 7">
            <a:extLst>
              <a:ext uri="{FF2B5EF4-FFF2-40B4-BE49-F238E27FC236}">
                <a16:creationId xmlns:a16="http://schemas.microsoft.com/office/drawing/2014/main" id="{D2CA6291-46EE-4564-AD4D-2554579ADE61}"/>
              </a:ext>
            </a:extLst>
          </p:cNvPr>
          <p:cNvSpPr>
            <a:spLocks noGrp="1"/>
          </p:cNvSpPr>
          <p:nvPr>
            <p:ph type="body" idx="13"/>
          </p:nvPr>
        </p:nvSpPr>
        <p:spPr/>
        <p:txBody>
          <a:bodyPr/>
          <a:lstStyle/>
          <a:p>
            <a:r>
              <a:rPr lang="da-DK" sz="2800" b="1"/>
              <a:t>Eksempel</a:t>
            </a:r>
            <a:endParaRPr lang="da-DK" b="1"/>
          </a:p>
        </p:txBody>
      </p:sp>
      <p:sp>
        <p:nvSpPr>
          <p:cNvPr id="10" name="Pladsholder til indhold 9">
            <a:extLst>
              <a:ext uri="{FF2B5EF4-FFF2-40B4-BE49-F238E27FC236}">
                <a16:creationId xmlns:a16="http://schemas.microsoft.com/office/drawing/2014/main" id="{12AD9C64-50F5-4DAC-A38A-CF91AE8647BE}"/>
              </a:ext>
            </a:extLst>
          </p:cNvPr>
          <p:cNvSpPr>
            <a:spLocks noGrp="1"/>
          </p:cNvSpPr>
          <p:nvPr>
            <p:ph sz="half" idx="2"/>
          </p:nvPr>
        </p:nvSpPr>
        <p:spPr/>
        <p:txBody>
          <a:bodyPr/>
          <a:lstStyle/>
          <a:p>
            <a:endParaRPr lang="da-DK"/>
          </a:p>
        </p:txBody>
      </p:sp>
      <p:pic>
        <p:nvPicPr>
          <p:cNvPr id="9" name="Billede 8">
            <a:extLst>
              <a:ext uri="{FF2B5EF4-FFF2-40B4-BE49-F238E27FC236}">
                <a16:creationId xmlns:a16="http://schemas.microsoft.com/office/drawing/2014/main" id="{D559F59F-32FB-2179-EFA9-1F060D7A4D23}"/>
              </a:ext>
            </a:extLst>
          </p:cNvPr>
          <p:cNvPicPr>
            <a:picLocks noChangeAspect="1"/>
          </p:cNvPicPr>
          <p:nvPr/>
        </p:nvPicPr>
        <p:blipFill>
          <a:blip r:embed="rId3"/>
          <a:stretch>
            <a:fillRect/>
          </a:stretch>
        </p:blipFill>
        <p:spPr>
          <a:xfrm>
            <a:off x="3788230" y="0"/>
            <a:ext cx="8403770" cy="6858000"/>
          </a:xfrm>
          <a:prstGeom prst="rect">
            <a:avLst/>
          </a:prstGeom>
        </p:spPr>
      </p:pic>
    </p:spTree>
    <p:extLst>
      <p:ext uri="{BB962C8B-B14F-4D97-AF65-F5344CB8AC3E}">
        <p14:creationId xmlns:p14="http://schemas.microsoft.com/office/powerpoint/2010/main" val="11687209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E54BCD15-E011-B8AA-945D-7235366F5274}"/>
              </a:ext>
            </a:extLst>
          </p:cNvPr>
          <p:cNvSpPr>
            <a:spLocks noGrp="1"/>
          </p:cNvSpPr>
          <p:nvPr>
            <p:ph type="title"/>
          </p:nvPr>
        </p:nvSpPr>
        <p:spPr>
          <a:xfrm>
            <a:off x="720001" y="1260330"/>
            <a:ext cx="10653003" cy="1280484"/>
          </a:xfrm>
        </p:spPr>
        <p:txBody>
          <a:bodyPr/>
          <a:lstStyle/>
          <a:p>
            <a:endParaRPr lang="en-US"/>
          </a:p>
        </p:txBody>
      </p:sp>
      <p:sp>
        <p:nvSpPr>
          <p:cNvPr id="4" name="Pladsholder til dato 3">
            <a:extLst>
              <a:ext uri="{FF2B5EF4-FFF2-40B4-BE49-F238E27FC236}">
                <a16:creationId xmlns:a16="http://schemas.microsoft.com/office/drawing/2014/main" id="{22861B76-D8A5-BA1D-D52F-AB5BCEB56327}"/>
              </a:ext>
            </a:extLst>
          </p:cNvPr>
          <p:cNvSpPr>
            <a:spLocks noGrp="1"/>
          </p:cNvSpPr>
          <p:nvPr>
            <p:ph type="dt" sz="half" idx="10"/>
          </p:nvPr>
        </p:nvSpPr>
        <p:spPr>
          <a:xfrm>
            <a:off x="1990259" y="6197821"/>
            <a:ext cx="1198711" cy="145471"/>
          </a:xfrm>
        </p:spPr>
        <p:txBody>
          <a:bodyPr anchor="ctr">
            <a:noAutofit/>
          </a:bodyPr>
          <a:lstStyle/>
          <a:p>
            <a:pPr>
              <a:lnSpc>
                <a:spcPct val="90000"/>
              </a:lnSpc>
              <a:spcAft>
                <a:spcPts val="600"/>
              </a:spcAft>
            </a:pPr>
            <a:fld id="{65256439-2C9C-4BE4-9077-C600EB77DC7C}" type="datetime1">
              <a:rPr lang="da-DK" smtClean="0"/>
              <a:pPr>
                <a:lnSpc>
                  <a:spcPct val="90000"/>
                </a:lnSpc>
                <a:spcAft>
                  <a:spcPts val="600"/>
                </a:spcAft>
              </a:pPr>
              <a:t>13-01-2024</a:t>
            </a:fld>
            <a:endParaRPr lang="en-US"/>
          </a:p>
        </p:txBody>
      </p:sp>
      <p:sp>
        <p:nvSpPr>
          <p:cNvPr id="5" name="Pladsholder til sidefod 4">
            <a:extLst>
              <a:ext uri="{FF2B5EF4-FFF2-40B4-BE49-F238E27FC236}">
                <a16:creationId xmlns:a16="http://schemas.microsoft.com/office/drawing/2014/main" id="{1A9B05D2-C5C1-290A-BA4D-CAAB80E36CF9}"/>
              </a:ext>
            </a:extLst>
          </p:cNvPr>
          <p:cNvSpPr>
            <a:spLocks noGrp="1"/>
          </p:cNvSpPr>
          <p:nvPr>
            <p:ph type="ftr" sz="quarter" idx="11"/>
          </p:nvPr>
        </p:nvSpPr>
        <p:spPr>
          <a:xfrm>
            <a:off x="3277600" y="6197821"/>
            <a:ext cx="5035991" cy="145471"/>
          </a:xfrm>
        </p:spPr>
        <p:txBody>
          <a:bodyPr anchor="ctr">
            <a:noAutofit/>
          </a:bodyPr>
          <a:lstStyle/>
          <a:p>
            <a:pPr>
              <a:lnSpc>
                <a:spcPct val="90000"/>
              </a:lnSpc>
              <a:spcAft>
                <a:spcPts val="600"/>
              </a:spcAft>
            </a:pPr>
            <a:r>
              <a:rPr lang="en-US"/>
              <a:t>PROJEKTUDVIKLINGSFORLØB DEL I</a:t>
            </a:r>
          </a:p>
        </p:txBody>
      </p:sp>
      <p:sp>
        <p:nvSpPr>
          <p:cNvPr id="6" name="Pladsholder til slidenummer 5">
            <a:extLst>
              <a:ext uri="{FF2B5EF4-FFF2-40B4-BE49-F238E27FC236}">
                <a16:creationId xmlns:a16="http://schemas.microsoft.com/office/drawing/2014/main" id="{4A01D785-6D5A-A81C-3EE0-679F3C797724}"/>
              </a:ext>
            </a:extLst>
          </p:cNvPr>
          <p:cNvSpPr>
            <a:spLocks noGrp="1"/>
          </p:cNvSpPr>
          <p:nvPr>
            <p:ph type="sldNum" sz="quarter" idx="12"/>
          </p:nvPr>
        </p:nvSpPr>
        <p:spPr>
          <a:xfrm>
            <a:off x="705837" y="6197821"/>
            <a:ext cx="1027291" cy="145471"/>
          </a:xfrm>
        </p:spPr>
        <p:txBody>
          <a:bodyPr anchor="ctr">
            <a:noAutofit/>
          </a:bodyPr>
          <a:lstStyle/>
          <a:p>
            <a:pPr>
              <a:lnSpc>
                <a:spcPct val="90000"/>
              </a:lnSpc>
              <a:spcAft>
                <a:spcPts val="600"/>
              </a:spcAft>
              <a:defRPr/>
            </a:pPr>
            <a:fld id="{5BE9ABA6-0CC1-4697-97FF-E85DB4CDE044}" type="slidenum">
              <a:rPr lang="da-DK" smtClean="0"/>
              <a:pPr>
                <a:lnSpc>
                  <a:spcPct val="90000"/>
                </a:lnSpc>
                <a:spcAft>
                  <a:spcPts val="600"/>
                </a:spcAft>
                <a:defRPr/>
              </a:pPr>
              <a:t>107</a:t>
            </a:fld>
            <a:endParaRPr lang="da-DK"/>
          </a:p>
        </p:txBody>
      </p:sp>
      <p:pic>
        <p:nvPicPr>
          <p:cNvPr id="2" name="Picture 2">
            <a:extLst>
              <a:ext uri="{FF2B5EF4-FFF2-40B4-BE49-F238E27FC236}">
                <a16:creationId xmlns:a16="http://schemas.microsoft.com/office/drawing/2014/main" id="{C29FD03A-57A2-B929-FC78-C4EB003CF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9783"/>
            <a:ext cx="12192000" cy="754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7272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18DD2-2C99-45FF-A190-8FAF57BA3754}"/>
              </a:ext>
            </a:extLst>
          </p:cNvPr>
          <p:cNvSpPr>
            <a:spLocks noGrp="1"/>
          </p:cNvSpPr>
          <p:nvPr>
            <p:ph type="title"/>
          </p:nvPr>
        </p:nvSpPr>
        <p:spPr/>
        <p:txBody>
          <a:bodyPr/>
          <a:lstStyle/>
          <a:p>
            <a:r>
              <a:rPr lang="da-DK"/>
              <a:t>Målgruppe</a:t>
            </a:r>
          </a:p>
        </p:txBody>
      </p:sp>
      <p:sp>
        <p:nvSpPr>
          <p:cNvPr id="3" name="Pladsholder til tekst 2">
            <a:extLst>
              <a:ext uri="{FF2B5EF4-FFF2-40B4-BE49-F238E27FC236}">
                <a16:creationId xmlns:a16="http://schemas.microsoft.com/office/drawing/2014/main" id="{B292492F-00B4-4BC1-B612-7C2FDD6E4B30}"/>
              </a:ext>
            </a:extLst>
          </p:cNvPr>
          <p:cNvSpPr>
            <a:spLocks noGrp="1"/>
          </p:cNvSpPr>
          <p:nvPr>
            <p:ph type="body" idx="1"/>
          </p:nvPr>
        </p:nvSpPr>
        <p:spPr/>
        <p:txBody>
          <a:bodyPr/>
          <a:lstStyle/>
          <a:p>
            <a:r>
              <a:rPr lang="da-DK"/>
              <a:t>Dybdegående målgruppeanalyse – baseret på </a:t>
            </a:r>
            <a:r>
              <a:rPr lang="da-DK" err="1"/>
              <a:t>toc</a:t>
            </a:r>
            <a:r>
              <a:rPr lang="da-DK"/>
              <a:t> og </a:t>
            </a:r>
            <a:r>
              <a:rPr lang="da-DK" err="1"/>
              <a:t>lfa</a:t>
            </a:r>
            <a:endParaRPr lang="da-DK"/>
          </a:p>
        </p:txBody>
      </p:sp>
      <p:sp>
        <p:nvSpPr>
          <p:cNvPr id="4" name="Pladsholder til dato 3">
            <a:extLst>
              <a:ext uri="{FF2B5EF4-FFF2-40B4-BE49-F238E27FC236}">
                <a16:creationId xmlns:a16="http://schemas.microsoft.com/office/drawing/2014/main" id="{495B094B-B42F-4689-87CA-DEBFDAEB420F}"/>
              </a:ext>
            </a:extLst>
          </p:cNvPr>
          <p:cNvSpPr>
            <a:spLocks noGrp="1"/>
          </p:cNvSpPr>
          <p:nvPr>
            <p:ph type="dt" sz="half" idx="10"/>
          </p:nvPr>
        </p:nvSpPr>
        <p:spPr/>
        <p:txBody>
          <a:bodyPr/>
          <a:lstStyle/>
          <a:p>
            <a:fld id="{7FC9C7ED-923A-40CB-A4BF-59B18F203EBF}" type="datetime1">
              <a:rPr lang="en-US" smtClean="0"/>
              <a:t>1/13/2024</a:t>
            </a:fld>
            <a:endParaRPr lang="en-US"/>
          </a:p>
        </p:txBody>
      </p:sp>
      <p:sp>
        <p:nvSpPr>
          <p:cNvPr id="5" name="Pladsholder til sidefod 4">
            <a:extLst>
              <a:ext uri="{FF2B5EF4-FFF2-40B4-BE49-F238E27FC236}">
                <a16:creationId xmlns:a16="http://schemas.microsoft.com/office/drawing/2014/main" id="{78E9E382-20DA-42AD-9EAB-7F3116009ED9}"/>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6861D54A-88B1-43E0-9C68-83FDDD28A9F4}"/>
              </a:ext>
            </a:extLst>
          </p:cNvPr>
          <p:cNvSpPr>
            <a:spLocks noGrp="1"/>
          </p:cNvSpPr>
          <p:nvPr>
            <p:ph type="sldNum" sz="quarter" idx="12"/>
          </p:nvPr>
        </p:nvSpPr>
        <p:spPr/>
        <p:txBody>
          <a:bodyPr/>
          <a:lstStyle/>
          <a:p>
            <a:fld id="{D57F1E4F-1CFF-5643-939E-217C01CDF565}" type="slidenum">
              <a:rPr lang="en-US" smtClean="0"/>
              <a:pPr/>
              <a:t>108</a:t>
            </a:fld>
            <a:endParaRPr lang="en-US"/>
          </a:p>
        </p:txBody>
      </p:sp>
      <p:sp>
        <p:nvSpPr>
          <p:cNvPr id="7" name="Pladsholder til tekst 6">
            <a:extLst>
              <a:ext uri="{FF2B5EF4-FFF2-40B4-BE49-F238E27FC236}">
                <a16:creationId xmlns:a16="http://schemas.microsoft.com/office/drawing/2014/main" id="{CE44403D-9F42-4CA4-8776-B373F9C8FF16}"/>
              </a:ext>
            </a:extLst>
          </p:cNvPr>
          <p:cNvSpPr>
            <a:spLocks noGrp="1"/>
          </p:cNvSpPr>
          <p:nvPr>
            <p:ph type="body" idx="13"/>
          </p:nvPr>
        </p:nvSpPr>
        <p:spPr/>
        <p:txBody>
          <a:bodyPr/>
          <a:lstStyle/>
          <a:p>
            <a:endParaRPr lang="da-DK"/>
          </a:p>
        </p:txBody>
      </p:sp>
    </p:spTree>
    <p:extLst>
      <p:ext uri="{BB962C8B-B14F-4D97-AF65-F5344CB8AC3E}">
        <p14:creationId xmlns:p14="http://schemas.microsoft.com/office/powerpoint/2010/main" val="8433900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9A494A-B79A-548F-7CE2-28E30A3F2E8F}"/>
              </a:ext>
            </a:extLst>
          </p:cNvPr>
          <p:cNvSpPr>
            <a:spLocks noGrp="1"/>
          </p:cNvSpPr>
          <p:nvPr>
            <p:ph type="title"/>
          </p:nvPr>
        </p:nvSpPr>
        <p:spPr/>
        <p:txBody>
          <a:bodyPr/>
          <a:lstStyle/>
          <a:p>
            <a:r>
              <a:rPr lang="en-US" err="1"/>
              <a:t>Endelig</a:t>
            </a:r>
            <a:r>
              <a:rPr lang="en-US"/>
              <a:t> </a:t>
            </a:r>
            <a:r>
              <a:rPr lang="en-US" err="1"/>
              <a:t>målgruppeanalyse</a:t>
            </a:r>
            <a:endParaRPr lang="en-US"/>
          </a:p>
        </p:txBody>
      </p:sp>
      <p:pic>
        <p:nvPicPr>
          <p:cNvPr id="11" name="Pladsholder til indhold 10">
            <a:extLst>
              <a:ext uri="{FF2B5EF4-FFF2-40B4-BE49-F238E27FC236}">
                <a16:creationId xmlns:a16="http://schemas.microsoft.com/office/drawing/2014/main" id="{6217C60B-BA78-FDD7-F273-2A23A0AAEC10}"/>
              </a:ext>
            </a:extLst>
          </p:cNvPr>
          <p:cNvPicPr>
            <a:picLocks noGrp="1" noChangeAspect="1"/>
          </p:cNvPicPr>
          <p:nvPr>
            <p:ph idx="1"/>
          </p:nvPr>
        </p:nvPicPr>
        <p:blipFill>
          <a:blip r:embed="rId3"/>
          <a:stretch>
            <a:fillRect/>
          </a:stretch>
        </p:blipFill>
        <p:spPr>
          <a:xfrm>
            <a:off x="460031" y="3385679"/>
            <a:ext cx="4072640" cy="2298888"/>
          </a:xfrm>
        </p:spPr>
      </p:pic>
      <p:sp>
        <p:nvSpPr>
          <p:cNvPr id="4" name="Pladsholder til dato 3">
            <a:extLst>
              <a:ext uri="{FF2B5EF4-FFF2-40B4-BE49-F238E27FC236}">
                <a16:creationId xmlns:a16="http://schemas.microsoft.com/office/drawing/2014/main" id="{906DACA3-4ADF-E8B0-88A7-D81FD8CB4D3A}"/>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F44AA4FA-93D6-0679-B3BB-EDB2D5D74600}"/>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31AF24D7-DD76-66DF-9129-6A7F806F42CD}"/>
              </a:ext>
            </a:extLst>
          </p:cNvPr>
          <p:cNvSpPr>
            <a:spLocks noGrp="1"/>
          </p:cNvSpPr>
          <p:nvPr>
            <p:ph type="sldNum" sz="quarter" idx="12"/>
          </p:nvPr>
        </p:nvSpPr>
        <p:spPr/>
        <p:txBody>
          <a:bodyPr/>
          <a:lstStyle/>
          <a:p>
            <a:fld id="{D57F1E4F-1CFF-5643-939E-217C01CDF565}" type="slidenum">
              <a:rPr lang="en-US" smtClean="0"/>
              <a:pPr/>
              <a:t>109</a:t>
            </a:fld>
            <a:endParaRPr lang="en-US"/>
          </a:p>
        </p:txBody>
      </p:sp>
      <p:sp>
        <p:nvSpPr>
          <p:cNvPr id="7" name="Pladsholder til tekst 6">
            <a:extLst>
              <a:ext uri="{FF2B5EF4-FFF2-40B4-BE49-F238E27FC236}">
                <a16:creationId xmlns:a16="http://schemas.microsoft.com/office/drawing/2014/main" id="{1264014B-6568-35C9-73EB-50428BBE2372}"/>
              </a:ext>
            </a:extLst>
          </p:cNvPr>
          <p:cNvSpPr>
            <a:spLocks noGrp="1"/>
          </p:cNvSpPr>
          <p:nvPr>
            <p:ph type="body" idx="13"/>
          </p:nvPr>
        </p:nvSpPr>
        <p:spPr/>
        <p:txBody>
          <a:bodyPr/>
          <a:lstStyle/>
          <a:p>
            <a:r>
              <a:rPr lang="en-US" err="1"/>
              <a:t>Målgrupper</a:t>
            </a:r>
            <a:endParaRPr lang="en-US"/>
          </a:p>
        </p:txBody>
      </p:sp>
      <p:pic>
        <p:nvPicPr>
          <p:cNvPr id="9" name="Billede 8">
            <a:extLst>
              <a:ext uri="{FF2B5EF4-FFF2-40B4-BE49-F238E27FC236}">
                <a16:creationId xmlns:a16="http://schemas.microsoft.com/office/drawing/2014/main" id="{1C18B2A8-29FE-992A-136A-43402A56E9E6}"/>
              </a:ext>
            </a:extLst>
          </p:cNvPr>
          <p:cNvPicPr>
            <a:picLocks noChangeAspect="1"/>
          </p:cNvPicPr>
          <p:nvPr/>
        </p:nvPicPr>
        <p:blipFill>
          <a:blip r:embed="rId4"/>
          <a:stretch>
            <a:fillRect/>
          </a:stretch>
        </p:blipFill>
        <p:spPr>
          <a:xfrm>
            <a:off x="5243293" y="2734702"/>
            <a:ext cx="6929098" cy="3608589"/>
          </a:xfrm>
          <a:prstGeom prst="rect">
            <a:avLst/>
          </a:prstGeom>
        </p:spPr>
      </p:pic>
      <p:sp>
        <p:nvSpPr>
          <p:cNvPr id="12" name="Tekstfelt 11">
            <a:extLst>
              <a:ext uri="{FF2B5EF4-FFF2-40B4-BE49-F238E27FC236}">
                <a16:creationId xmlns:a16="http://schemas.microsoft.com/office/drawing/2014/main" id="{F906EC7C-DD04-4CDE-AAE6-8ECA497FB352}"/>
              </a:ext>
            </a:extLst>
          </p:cNvPr>
          <p:cNvSpPr txBox="1"/>
          <p:nvPr/>
        </p:nvSpPr>
        <p:spPr>
          <a:xfrm>
            <a:off x="1047566" y="2079149"/>
            <a:ext cx="9647246" cy="923330"/>
          </a:xfrm>
          <a:prstGeom prst="rect">
            <a:avLst/>
          </a:prstGeom>
          <a:noFill/>
        </p:spPr>
        <p:txBody>
          <a:bodyPr wrap="square" rtlCol="0">
            <a:spAutoFit/>
          </a:bodyPr>
          <a:lstStyle/>
          <a:p>
            <a:pPr marL="285750" indent="-285750">
              <a:buFont typeface="Arial" panose="020B0604020202020204" pitchFamily="34" charset="0"/>
              <a:buChar char="•"/>
            </a:pPr>
            <a:r>
              <a:rPr lang="en-US"/>
              <a:t>Nu </a:t>
            </a:r>
            <a:r>
              <a:rPr lang="en-US" err="1"/>
              <a:t>kender</a:t>
            </a:r>
            <a:r>
              <a:rPr lang="en-US"/>
              <a:t> vi </a:t>
            </a:r>
            <a:r>
              <a:rPr lang="en-US" err="1"/>
              <a:t>projektets</a:t>
            </a:r>
            <a:r>
              <a:rPr lang="en-US"/>
              <a:t> </a:t>
            </a:r>
            <a:r>
              <a:rPr lang="en-US" err="1"/>
              <a:t>fokus</a:t>
            </a:r>
            <a:r>
              <a:rPr lang="en-US"/>
              <a:t> </a:t>
            </a:r>
            <a:r>
              <a:rPr lang="en-US" err="1"/>
              <a:t>og</a:t>
            </a:r>
            <a:r>
              <a:rPr lang="en-US"/>
              <a:t> </a:t>
            </a:r>
            <a:r>
              <a:rPr lang="en-US" err="1"/>
              <a:t>mål</a:t>
            </a:r>
            <a:r>
              <a:rPr lang="en-US"/>
              <a:t>. </a:t>
            </a:r>
          </a:p>
          <a:p>
            <a:pPr marL="285750" indent="-285750">
              <a:buFont typeface="Arial" panose="020B0604020202020204" pitchFamily="34" charset="0"/>
              <a:buChar char="•"/>
            </a:pPr>
            <a:r>
              <a:rPr lang="en-US"/>
              <a:t>Vi </a:t>
            </a:r>
            <a:r>
              <a:rPr lang="en-US" err="1"/>
              <a:t>benytter</a:t>
            </a:r>
            <a:r>
              <a:rPr lang="en-US"/>
              <a:t> </a:t>
            </a:r>
            <a:r>
              <a:rPr lang="en-US" err="1"/>
              <a:t>vores</a:t>
            </a:r>
            <a:r>
              <a:rPr lang="en-US"/>
              <a:t> </a:t>
            </a:r>
            <a:r>
              <a:rPr lang="en-US" err="1"/>
              <a:t>oprindelige</a:t>
            </a:r>
            <a:r>
              <a:rPr lang="en-US"/>
              <a:t> </a:t>
            </a:r>
            <a:r>
              <a:rPr lang="en-US" err="1"/>
              <a:t>overordnede</a:t>
            </a:r>
            <a:r>
              <a:rPr lang="en-US"/>
              <a:t> </a:t>
            </a:r>
            <a:r>
              <a:rPr lang="en-US" err="1"/>
              <a:t>målgruppeanalyse</a:t>
            </a:r>
            <a:r>
              <a:rPr lang="en-US"/>
              <a:t> </a:t>
            </a:r>
            <a:r>
              <a:rPr lang="en-US" err="1"/>
              <a:t>til</a:t>
            </a:r>
            <a:r>
              <a:rPr lang="en-US"/>
              <a:t> at </a:t>
            </a:r>
            <a:r>
              <a:rPr lang="en-US" err="1"/>
              <a:t>blive</a:t>
            </a:r>
            <a:r>
              <a:rPr lang="en-US"/>
              <a:t> </a:t>
            </a:r>
            <a:r>
              <a:rPr lang="en-US" err="1"/>
              <a:t>konkret</a:t>
            </a:r>
            <a:r>
              <a:rPr lang="en-US"/>
              <a:t> </a:t>
            </a:r>
            <a:r>
              <a:rPr lang="en-US" err="1"/>
              <a:t>omkring</a:t>
            </a:r>
            <a:r>
              <a:rPr lang="en-US"/>
              <a:t> </a:t>
            </a:r>
            <a:r>
              <a:rPr lang="en-US" err="1"/>
              <a:t>projektets</a:t>
            </a:r>
            <a:r>
              <a:rPr lang="en-US"/>
              <a:t> </a:t>
            </a:r>
            <a:r>
              <a:rPr lang="en-US" err="1"/>
              <a:t>endelige</a:t>
            </a:r>
            <a:r>
              <a:rPr lang="en-US"/>
              <a:t> </a:t>
            </a:r>
            <a:r>
              <a:rPr lang="en-US" err="1"/>
              <a:t>målgrupper</a:t>
            </a:r>
            <a:r>
              <a:rPr lang="en-US"/>
              <a:t>. </a:t>
            </a:r>
          </a:p>
        </p:txBody>
      </p:sp>
      <p:sp>
        <p:nvSpPr>
          <p:cNvPr id="13" name="Pil: højre 12">
            <a:extLst>
              <a:ext uri="{FF2B5EF4-FFF2-40B4-BE49-F238E27FC236}">
                <a16:creationId xmlns:a16="http://schemas.microsoft.com/office/drawing/2014/main" id="{A6CF95DA-BFB9-C27C-AE42-9B6422E1ED53}"/>
              </a:ext>
            </a:extLst>
          </p:cNvPr>
          <p:cNvSpPr/>
          <p:nvPr/>
        </p:nvSpPr>
        <p:spPr>
          <a:xfrm>
            <a:off x="2843533" y="3678875"/>
            <a:ext cx="2706255" cy="1949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911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A30B7229-D6C7-4786-BF98-D70D104DCEDB}"/>
              </a:ext>
            </a:extLst>
          </p:cNvPr>
          <p:cNvSpPr>
            <a:spLocks noGrp="1"/>
          </p:cNvSpPr>
          <p:nvPr>
            <p:ph type="dt" sz="half" idx="10"/>
          </p:nvPr>
        </p:nvSpPr>
        <p:spPr/>
        <p:txBody>
          <a:bodyPr/>
          <a:lstStyle/>
          <a:p>
            <a:fld id="{ED495F53-8795-4E6B-8A5A-42B7F4E31832}" type="datetime1">
              <a:rPr lang="da-DK" smtClean="0"/>
              <a:t>13-01-2024</a:t>
            </a:fld>
            <a:endParaRPr lang="en-US"/>
          </a:p>
        </p:txBody>
      </p:sp>
      <p:sp>
        <p:nvSpPr>
          <p:cNvPr id="5" name="Pladsholder til sidefod 4">
            <a:extLst>
              <a:ext uri="{FF2B5EF4-FFF2-40B4-BE49-F238E27FC236}">
                <a16:creationId xmlns:a16="http://schemas.microsoft.com/office/drawing/2014/main" id="{D5743D2E-6C7F-4359-8ED1-28A3F79EDEAD}"/>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71067866-E265-4056-AACA-E7CB6739123F}"/>
              </a:ext>
            </a:extLst>
          </p:cNvPr>
          <p:cNvSpPr>
            <a:spLocks noGrp="1"/>
          </p:cNvSpPr>
          <p:nvPr>
            <p:ph type="sldNum" sz="quarter" idx="12"/>
          </p:nvPr>
        </p:nvSpPr>
        <p:spPr/>
        <p:txBody>
          <a:bodyPr/>
          <a:lstStyle/>
          <a:p>
            <a:fld id="{D57F1E4F-1CFF-5643-939E-217C01CDF565}" type="slidenum">
              <a:rPr lang="en-US" smtClean="0"/>
              <a:pPr/>
              <a:t>11</a:t>
            </a:fld>
            <a:endParaRPr lang="en-US"/>
          </a:p>
        </p:txBody>
      </p:sp>
      <p:sp>
        <p:nvSpPr>
          <p:cNvPr id="7" name="Pladsholder til tekst 6">
            <a:extLst>
              <a:ext uri="{FF2B5EF4-FFF2-40B4-BE49-F238E27FC236}">
                <a16:creationId xmlns:a16="http://schemas.microsoft.com/office/drawing/2014/main" id="{CF98F10F-EA10-49CC-B70F-0C362E910E95}"/>
              </a:ext>
            </a:extLst>
          </p:cNvPr>
          <p:cNvSpPr>
            <a:spLocks noGrp="1"/>
          </p:cNvSpPr>
          <p:nvPr>
            <p:ph type="body" idx="13"/>
          </p:nvPr>
        </p:nvSpPr>
        <p:spPr/>
        <p:txBody>
          <a:bodyPr/>
          <a:lstStyle/>
          <a:p>
            <a:r>
              <a:rPr lang="da-DK" sz="3200" dirty="0"/>
              <a:t>CASE</a:t>
            </a:r>
            <a:endParaRPr lang="en-GB" sz="3200" dirty="0"/>
          </a:p>
        </p:txBody>
      </p:sp>
      <p:pic>
        <p:nvPicPr>
          <p:cNvPr id="10" name="Billede 9" descr="Et billede, der indeholder tekst, person, udendørs&#10;&#10;Automatisk genereret beskrivelse">
            <a:extLst>
              <a:ext uri="{FF2B5EF4-FFF2-40B4-BE49-F238E27FC236}">
                <a16:creationId xmlns:a16="http://schemas.microsoft.com/office/drawing/2014/main" id="{4D35B7AD-0B72-7BDD-E9AE-E2E2AE1B7823}"/>
              </a:ext>
            </a:extLst>
          </p:cNvPr>
          <p:cNvPicPr>
            <a:picLocks noChangeAspect="1"/>
          </p:cNvPicPr>
          <p:nvPr/>
        </p:nvPicPr>
        <p:blipFill>
          <a:blip r:embed="rId3"/>
          <a:stretch>
            <a:fillRect/>
          </a:stretch>
        </p:blipFill>
        <p:spPr>
          <a:xfrm>
            <a:off x="7971305" y="761655"/>
            <a:ext cx="3407679" cy="483601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Billede 11">
            <a:extLst>
              <a:ext uri="{FF2B5EF4-FFF2-40B4-BE49-F238E27FC236}">
                <a16:creationId xmlns:a16="http://schemas.microsoft.com/office/drawing/2014/main" id="{0279EC3B-E5B1-EDB2-20F3-E05719BE0388}"/>
              </a:ext>
            </a:extLst>
          </p:cNvPr>
          <p:cNvPicPr>
            <a:picLocks noChangeAspect="1"/>
          </p:cNvPicPr>
          <p:nvPr/>
        </p:nvPicPr>
        <p:blipFill>
          <a:blip r:embed="rId4"/>
          <a:stretch>
            <a:fillRect/>
          </a:stretch>
        </p:blipFill>
        <p:spPr>
          <a:xfrm>
            <a:off x="720000" y="3050118"/>
            <a:ext cx="6940959" cy="2847628"/>
          </a:xfrm>
          <a:prstGeom prst="rect">
            <a:avLst/>
          </a:prstGeom>
        </p:spPr>
      </p:pic>
      <p:sp>
        <p:nvSpPr>
          <p:cNvPr id="8" name="Tekstfelt 7">
            <a:extLst>
              <a:ext uri="{FF2B5EF4-FFF2-40B4-BE49-F238E27FC236}">
                <a16:creationId xmlns:a16="http://schemas.microsoft.com/office/drawing/2014/main" id="{469B248D-559A-EEBF-2869-074221C293C5}"/>
              </a:ext>
            </a:extLst>
          </p:cNvPr>
          <p:cNvSpPr txBox="1"/>
          <p:nvPr/>
        </p:nvSpPr>
        <p:spPr>
          <a:xfrm>
            <a:off x="720000" y="1484784"/>
            <a:ext cx="6429834" cy="1384995"/>
          </a:xfrm>
          <a:prstGeom prst="rect">
            <a:avLst/>
          </a:prstGeom>
          <a:noFill/>
        </p:spPr>
        <p:txBody>
          <a:bodyPr wrap="square">
            <a:spAutoFit/>
          </a:bodyPr>
          <a:lstStyle/>
          <a:p>
            <a:r>
              <a:rPr lang="en-US" sz="2400" b="1" dirty="0"/>
              <a:t>FABO: Svar </a:t>
            </a:r>
            <a:r>
              <a:rPr lang="en-US" sz="2400" b="1" dirty="0" err="1"/>
              <a:t>på</a:t>
            </a:r>
            <a:r>
              <a:rPr lang="en-US" sz="2400" b="1" dirty="0"/>
              <a:t> dialog-</a:t>
            </a:r>
            <a:r>
              <a:rPr lang="en-US" sz="2400" b="1" dirty="0" err="1"/>
              <a:t>spørgsmål</a:t>
            </a:r>
            <a:r>
              <a:rPr lang="en-US" sz="2400" b="1" dirty="0"/>
              <a:t>:</a:t>
            </a:r>
          </a:p>
          <a:p>
            <a:pPr marL="342900" indent="-342900">
              <a:buAutoNum type="arabicPeriod"/>
            </a:pPr>
            <a:r>
              <a:rPr lang="en-US" sz="2000" dirty="0" err="1"/>
              <a:t>Hvad</a:t>
            </a:r>
            <a:r>
              <a:rPr lang="en-US" sz="2000" dirty="0"/>
              <a:t> er de </a:t>
            </a:r>
            <a:r>
              <a:rPr lang="en-US" sz="2000" dirty="0" err="1"/>
              <a:t>væsentligste</a:t>
            </a:r>
            <a:r>
              <a:rPr lang="en-US" sz="2000" dirty="0"/>
              <a:t> </a:t>
            </a:r>
            <a:r>
              <a:rPr lang="en-US" sz="2000" dirty="0" err="1"/>
              <a:t>problemer</a:t>
            </a:r>
            <a:r>
              <a:rPr lang="en-US" sz="2000" dirty="0"/>
              <a:t> </a:t>
            </a:r>
            <a:r>
              <a:rPr lang="en-US" sz="2000" dirty="0" err="1"/>
              <a:t>casen</a:t>
            </a:r>
            <a:r>
              <a:rPr lang="en-US" sz="2000" dirty="0"/>
              <a:t> </a:t>
            </a:r>
            <a:r>
              <a:rPr lang="en-US" sz="2000" dirty="0" err="1"/>
              <a:t>beskriver</a:t>
            </a:r>
            <a:r>
              <a:rPr lang="en-US" sz="2000" dirty="0"/>
              <a:t>?</a:t>
            </a:r>
          </a:p>
          <a:p>
            <a:pPr marL="342900" indent="-342900">
              <a:buAutoNum type="arabicPeriod"/>
            </a:pPr>
            <a:r>
              <a:rPr lang="en-US" sz="2000" dirty="0" err="1"/>
              <a:t>Hvem</a:t>
            </a:r>
            <a:r>
              <a:rPr lang="en-US" sz="2000" dirty="0"/>
              <a:t> er de </a:t>
            </a:r>
            <a:r>
              <a:rPr lang="en-US" sz="2000" dirty="0" err="1"/>
              <a:t>væsentligste</a:t>
            </a:r>
            <a:r>
              <a:rPr lang="en-US" sz="2000" dirty="0"/>
              <a:t> </a:t>
            </a:r>
            <a:r>
              <a:rPr lang="en-US" sz="2000" dirty="0" err="1"/>
              <a:t>aktører</a:t>
            </a:r>
            <a:r>
              <a:rPr lang="en-US" sz="2000" dirty="0"/>
              <a:t>?</a:t>
            </a:r>
          </a:p>
          <a:p>
            <a:pPr marL="342900" indent="-342900">
              <a:buAutoNum type="arabicPeriod"/>
            </a:pPr>
            <a:r>
              <a:rPr lang="en-US" sz="2000" dirty="0" err="1"/>
              <a:t>Hvad</a:t>
            </a:r>
            <a:r>
              <a:rPr lang="en-US" sz="2000" dirty="0"/>
              <a:t> er de </a:t>
            </a:r>
            <a:r>
              <a:rPr lang="en-US" sz="2000" dirty="0" err="1"/>
              <a:t>tre</a:t>
            </a:r>
            <a:r>
              <a:rPr lang="en-US" sz="2000" dirty="0"/>
              <a:t> partners </a:t>
            </a:r>
            <a:r>
              <a:rPr lang="en-US" sz="2000" dirty="0" err="1"/>
              <a:t>kompetencer</a:t>
            </a:r>
            <a:r>
              <a:rPr lang="en-US" sz="2000" dirty="0"/>
              <a:t> og resource?</a:t>
            </a:r>
          </a:p>
        </p:txBody>
      </p:sp>
    </p:spTree>
    <p:extLst>
      <p:ext uri="{BB962C8B-B14F-4D97-AF65-F5344CB8AC3E}">
        <p14:creationId xmlns:p14="http://schemas.microsoft.com/office/powerpoint/2010/main" val="30388931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58F8F-14DE-B2A7-C1B3-21B21E8717DB}"/>
              </a:ext>
            </a:extLst>
          </p:cNvPr>
          <p:cNvSpPr>
            <a:spLocks noGrp="1"/>
          </p:cNvSpPr>
          <p:nvPr>
            <p:ph type="title"/>
          </p:nvPr>
        </p:nvSpPr>
        <p:spPr>
          <a:xfrm>
            <a:off x="720000" y="1260330"/>
            <a:ext cx="2706781" cy="1280484"/>
          </a:xfrm>
        </p:spPr>
        <p:txBody>
          <a:bodyPr>
            <a:normAutofit/>
          </a:bodyPr>
          <a:lstStyle/>
          <a:p>
            <a:r>
              <a:rPr lang="en-US"/>
              <a:t>CASE</a:t>
            </a:r>
          </a:p>
        </p:txBody>
      </p:sp>
      <p:sp>
        <p:nvSpPr>
          <p:cNvPr id="4" name="Pladsholder til dato 3">
            <a:extLst>
              <a:ext uri="{FF2B5EF4-FFF2-40B4-BE49-F238E27FC236}">
                <a16:creationId xmlns:a16="http://schemas.microsoft.com/office/drawing/2014/main" id="{0C61071B-F397-E54E-4079-3AAB5B327EA5}"/>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729D6E88-F798-B668-2F4B-13715B1A7223}"/>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BA48DAB7-DA04-918C-9C04-8535B4836AB2}"/>
              </a:ext>
            </a:extLst>
          </p:cNvPr>
          <p:cNvSpPr>
            <a:spLocks noGrp="1"/>
          </p:cNvSpPr>
          <p:nvPr>
            <p:ph type="sldNum" sz="quarter" idx="12"/>
          </p:nvPr>
        </p:nvSpPr>
        <p:spPr/>
        <p:txBody>
          <a:bodyPr/>
          <a:lstStyle/>
          <a:p>
            <a:fld id="{D57F1E4F-1CFF-5643-939E-217C01CDF565}" type="slidenum">
              <a:rPr lang="en-US" smtClean="0"/>
              <a:pPr/>
              <a:t>110</a:t>
            </a:fld>
            <a:endParaRPr lang="en-US"/>
          </a:p>
        </p:txBody>
      </p:sp>
      <p:sp>
        <p:nvSpPr>
          <p:cNvPr id="7" name="Pladsholder til tekst 6">
            <a:extLst>
              <a:ext uri="{FF2B5EF4-FFF2-40B4-BE49-F238E27FC236}">
                <a16:creationId xmlns:a16="http://schemas.microsoft.com/office/drawing/2014/main" id="{B56754C6-0102-9A9D-A6A0-2C1AB533F3FA}"/>
              </a:ext>
            </a:extLst>
          </p:cNvPr>
          <p:cNvSpPr>
            <a:spLocks noGrp="1"/>
          </p:cNvSpPr>
          <p:nvPr>
            <p:ph type="body" idx="13"/>
          </p:nvPr>
        </p:nvSpPr>
        <p:spPr/>
        <p:txBody>
          <a:bodyPr/>
          <a:lstStyle/>
          <a:p>
            <a:r>
              <a:rPr lang="en-US" err="1"/>
              <a:t>Målgrupper</a:t>
            </a:r>
            <a:endParaRPr lang="en-US"/>
          </a:p>
        </p:txBody>
      </p:sp>
      <p:pic>
        <p:nvPicPr>
          <p:cNvPr id="9" name="Billede 8">
            <a:extLst>
              <a:ext uri="{FF2B5EF4-FFF2-40B4-BE49-F238E27FC236}">
                <a16:creationId xmlns:a16="http://schemas.microsoft.com/office/drawing/2014/main" id="{975DE6D2-C103-B6FD-503B-12FA2CB055F9}"/>
              </a:ext>
            </a:extLst>
          </p:cNvPr>
          <p:cNvPicPr>
            <a:picLocks noChangeAspect="1"/>
          </p:cNvPicPr>
          <p:nvPr/>
        </p:nvPicPr>
        <p:blipFill>
          <a:blip r:embed="rId3"/>
          <a:stretch>
            <a:fillRect/>
          </a:stretch>
        </p:blipFill>
        <p:spPr>
          <a:xfrm>
            <a:off x="5220070" y="0"/>
            <a:ext cx="6971930" cy="6858000"/>
          </a:xfrm>
          <a:prstGeom prst="rect">
            <a:avLst/>
          </a:prstGeom>
        </p:spPr>
      </p:pic>
      <p:sp>
        <p:nvSpPr>
          <p:cNvPr id="10" name="Tekstfelt 9">
            <a:extLst>
              <a:ext uri="{FF2B5EF4-FFF2-40B4-BE49-F238E27FC236}">
                <a16:creationId xmlns:a16="http://schemas.microsoft.com/office/drawing/2014/main" id="{3DF15E41-EAD5-7CA4-2D07-1145684ECACA}"/>
              </a:ext>
            </a:extLst>
          </p:cNvPr>
          <p:cNvSpPr txBox="1"/>
          <p:nvPr/>
        </p:nvSpPr>
        <p:spPr>
          <a:xfrm>
            <a:off x="720000" y="2206526"/>
            <a:ext cx="4322517" cy="2862322"/>
          </a:xfrm>
          <a:prstGeom prst="rect">
            <a:avLst/>
          </a:prstGeom>
          <a:noFill/>
        </p:spPr>
        <p:txBody>
          <a:bodyPr wrap="square" rtlCol="0">
            <a:spAutoFit/>
          </a:bodyPr>
          <a:lstStyle/>
          <a:p>
            <a:pPr marL="285750" indent="-285750">
              <a:buFontTx/>
              <a:buChar char="-"/>
            </a:pPr>
            <a:r>
              <a:rPr lang="en-US" dirty="0" err="1"/>
              <a:t>Præciserer</a:t>
            </a:r>
            <a:r>
              <a:rPr lang="en-US" dirty="0"/>
              <a:t> </a:t>
            </a:r>
            <a:r>
              <a:rPr lang="en-US" dirty="0" err="1"/>
              <a:t>antal</a:t>
            </a:r>
            <a:r>
              <a:rPr lang="en-US" dirty="0"/>
              <a:t> og </a:t>
            </a:r>
            <a:r>
              <a:rPr lang="en-US" dirty="0" err="1"/>
              <a:t>omfang</a:t>
            </a:r>
            <a:endParaRPr lang="en-US" dirty="0"/>
          </a:p>
          <a:p>
            <a:pPr marL="285750" indent="-285750">
              <a:buFontTx/>
              <a:buChar char="-"/>
            </a:pPr>
            <a:r>
              <a:rPr lang="en-US" dirty="0"/>
              <a:t>Husk </a:t>
            </a:r>
            <a:r>
              <a:rPr lang="en-US" dirty="0" err="1"/>
              <a:t>også</a:t>
            </a:r>
            <a:r>
              <a:rPr lang="en-US" dirty="0"/>
              <a:t> at duty-bearer </a:t>
            </a:r>
            <a:r>
              <a:rPr lang="en-US" dirty="0" err="1"/>
              <a:t>også</a:t>
            </a:r>
            <a:r>
              <a:rPr lang="en-US" dirty="0"/>
              <a:t> </a:t>
            </a:r>
            <a:r>
              <a:rPr lang="en-US" dirty="0" err="1"/>
              <a:t>ofte</a:t>
            </a:r>
            <a:r>
              <a:rPr lang="en-US" dirty="0"/>
              <a:t> er del </a:t>
            </a:r>
            <a:r>
              <a:rPr lang="en-US" dirty="0" err="1"/>
              <a:t>af</a:t>
            </a:r>
            <a:r>
              <a:rPr lang="en-US" dirty="0"/>
              <a:t> </a:t>
            </a:r>
            <a:r>
              <a:rPr lang="en-US" dirty="0" err="1"/>
              <a:t>primære</a:t>
            </a:r>
            <a:r>
              <a:rPr lang="en-US" dirty="0"/>
              <a:t> </a:t>
            </a:r>
            <a:r>
              <a:rPr lang="en-US" dirty="0" err="1"/>
              <a:t>gruppe</a:t>
            </a:r>
            <a:r>
              <a:rPr lang="en-US" dirty="0"/>
              <a:t> i </a:t>
            </a:r>
            <a:r>
              <a:rPr lang="en-US" dirty="0" err="1"/>
              <a:t>civilsafundsprojekter</a:t>
            </a:r>
            <a:r>
              <a:rPr lang="en-US" dirty="0"/>
              <a:t> (</a:t>
            </a:r>
            <a:r>
              <a:rPr lang="en-US" dirty="0" err="1"/>
              <a:t>fortalervirksomhed</a:t>
            </a:r>
            <a:r>
              <a:rPr lang="en-US" dirty="0"/>
              <a:t>).</a:t>
            </a:r>
          </a:p>
          <a:p>
            <a:pPr marL="285750" indent="-285750">
              <a:buFontTx/>
              <a:buChar char="-"/>
            </a:pPr>
            <a:endParaRPr lang="en-US" dirty="0"/>
          </a:p>
          <a:p>
            <a:pPr marL="285750" indent="-285750">
              <a:buFontTx/>
              <a:buChar char="-"/>
            </a:pPr>
            <a:endParaRPr lang="en-US" dirty="0"/>
          </a:p>
          <a:p>
            <a:pPr marL="285750" indent="-285750">
              <a:buFontTx/>
              <a:buChar char="-"/>
            </a:pPr>
            <a:r>
              <a:rPr lang="en-US" dirty="0" err="1"/>
              <a:t>Sekundære</a:t>
            </a:r>
            <a:r>
              <a:rPr lang="en-US" dirty="0"/>
              <a:t> </a:t>
            </a:r>
            <a:r>
              <a:rPr lang="en-US" dirty="0" err="1"/>
              <a:t>målgrupper</a:t>
            </a:r>
            <a:r>
              <a:rPr lang="en-US" dirty="0"/>
              <a:t> </a:t>
            </a:r>
            <a:r>
              <a:rPr lang="en-US" dirty="0" err="1"/>
              <a:t>kan</a:t>
            </a:r>
            <a:r>
              <a:rPr lang="en-US" dirty="0"/>
              <a:t> </a:t>
            </a:r>
            <a:r>
              <a:rPr lang="en-US" dirty="0" err="1"/>
              <a:t>synliggøre</a:t>
            </a:r>
            <a:r>
              <a:rPr lang="en-US" dirty="0"/>
              <a:t> </a:t>
            </a:r>
            <a:r>
              <a:rPr lang="en-US" dirty="0" err="1"/>
              <a:t>grupper</a:t>
            </a:r>
            <a:r>
              <a:rPr lang="en-US" dirty="0"/>
              <a:t> der </a:t>
            </a:r>
            <a:r>
              <a:rPr lang="en-US" dirty="0" err="1"/>
              <a:t>indirekte</a:t>
            </a:r>
            <a:r>
              <a:rPr lang="en-US" dirty="0"/>
              <a:t> </a:t>
            </a:r>
            <a:r>
              <a:rPr lang="en-US" dirty="0" err="1"/>
              <a:t>får</a:t>
            </a:r>
            <a:r>
              <a:rPr lang="en-US" dirty="0"/>
              <a:t> </a:t>
            </a:r>
            <a:r>
              <a:rPr lang="en-US" dirty="0" err="1"/>
              <a:t>noget</a:t>
            </a:r>
            <a:r>
              <a:rPr lang="en-US" dirty="0"/>
              <a:t> </a:t>
            </a:r>
            <a:r>
              <a:rPr lang="en-US" dirty="0" err="1"/>
              <a:t>ud</a:t>
            </a:r>
            <a:r>
              <a:rPr lang="en-US" dirty="0"/>
              <a:t> </a:t>
            </a:r>
            <a:r>
              <a:rPr lang="en-US" dirty="0" err="1"/>
              <a:t>af</a:t>
            </a:r>
            <a:r>
              <a:rPr lang="en-US" dirty="0"/>
              <a:t> </a:t>
            </a:r>
            <a:r>
              <a:rPr lang="en-US" dirty="0" err="1"/>
              <a:t>projektet</a:t>
            </a:r>
            <a:r>
              <a:rPr lang="en-US" dirty="0"/>
              <a:t>.</a:t>
            </a:r>
          </a:p>
          <a:p>
            <a:endParaRPr lang="en-US" dirty="0"/>
          </a:p>
        </p:txBody>
      </p:sp>
    </p:spTree>
    <p:extLst>
      <p:ext uri="{BB962C8B-B14F-4D97-AF65-F5344CB8AC3E}">
        <p14:creationId xmlns:p14="http://schemas.microsoft.com/office/powerpoint/2010/main" val="34352068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18DD2-2C99-45FF-A190-8FAF57BA3754}"/>
              </a:ext>
            </a:extLst>
          </p:cNvPr>
          <p:cNvSpPr>
            <a:spLocks noGrp="1"/>
          </p:cNvSpPr>
          <p:nvPr>
            <p:ph type="title"/>
          </p:nvPr>
        </p:nvSpPr>
        <p:spPr/>
        <p:txBody>
          <a:bodyPr/>
          <a:lstStyle/>
          <a:p>
            <a:r>
              <a:rPr lang="da-DK"/>
              <a:t>Budget og Resultatramme</a:t>
            </a:r>
          </a:p>
        </p:txBody>
      </p:sp>
      <p:sp>
        <p:nvSpPr>
          <p:cNvPr id="3" name="Pladsholder til tekst 2">
            <a:extLst>
              <a:ext uri="{FF2B5EF4-FFF2-40B4-BE49-F238E27FC236}">
                <a16:creationId xmlns:a16="http://schemas.microsoft.com/office/drawing/2014/main" id="{B292492F-00B4-4BC1-B612-7C2FDD6E4B30}"/>
              </a:ext>
            </a:extLst>
          </p:cNvPr>
          <p:cNvSpPr>
            <a:spLocks noGrp="1"/>
          </p:cNvSpPr>
          <p:nvPr>
            <p:ph type="body" idx="1"/>
          </p:nvPr>
        </p:nvSpPr>
        <p:spPr/>
        <p:txBody>
          <a:bodyPr/>
          <a:lstStyle/>
          <a:p>
            <a:endParaRPr lang="da-DK"/>
          </a:p>
        </p:txBody>
      </p:sp>
      <p:sp>
        <p:nvSpPr>
          <p:cNvPr id="4" name="Pladsholder til dato 3">
            <a:extLst>
              <a:ext uri="{FF2B5EF4-FFF2-40B4-BE49-F238E27FC236}">
                <a16:creationId xmlns:a16="http://schemas.microsoft.com/office/drawing/2014/main" id="{495B094B-B42F-4689-87CA-DEBFDAEB420F}"/>
              </a:ext>
            </a:extLst>
          </p:cNvPr>
          <p:cNvSpPr>
            <a:spLocks noGrp="1"/>
          </p:cNvSpPr>
          <p:nvPr>
            <p:ph type="dt" sz="half" idx="10"/>
          </p:nvPr>
        </p:nvSpPr>
        <p:spPr/>
        <p:txBody>
          <a:bodyPr/>
          <a:lstStyle/>
          <a:p>
            <a:fld id="{7FC9C7ED-923A-40CB-A4BF-59B18F203EBF}" type="datetime1">
              <a:rPr lang="en-US" smtClean="0"/>
              <a:t>1/13/2024</a:t>
            </a:fld>
            <a:endParaRPr lang="en-US"/>
          </a:p>
        </p:txBody>
      </p:sp>
      <p:sp>
        <p:nvSpPr>
          <p:cNvPr id="5" name="Pladsholder til sidefod 4">
            <a:extLst>
              <a:ext uri="{FF2B5EF4-FFF2-40B4-BE49-F238E27FC236}">
                <a16:creationId xmlns:a16="http://schemas.microsoft.com/office/drawing/2014/main" id="{78E9E382-20DA-42AD-9EAB-7F3116009ED9}"/>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6861D54A-88B1-43E0-9C68-83FDDD28A9F4}"/>
              </a:ext>
            </a:extLst>
          </p:cNvPr>
          <p:cNvSpPr>
            <a:spLocks noGrp="1"/>
          </p:cNvSpPr>
          <p:nvPr>
            <p:ph type="sldNum" sz="quarter" idx="12"/>
          </p:nvPr>
        </p:nvSpPr>
        <p:spPr/>
        <p:txBody>
          <a:bodyPr/>
          <a:lstStyle/>
          <a:p>
            <a:fld id="{D57F1E4F-1CFF-5643-939E-217C01CDF565}" type="slidenum">
              <a:rPr lang="en-US" smtClean="0"/>
              <a:pPr/>
              <a:t>111</a:t>
            </a:fld>
            <a:endParaRPr lang="en-US"/>
          </a:p>
        </p:txBody>
      </p:sp>
      <p:sp>
        <p:nvSpPr>
          <p:cNvPr id="7" name="Pladsholder til tekst 6">
            <a:extLst>
              <a:ext uri="{FF2B5EF4-FFF2-40B4-BE49-F238E27FC236}">
                <a16:creationId xmlns:a16="http://schemas.microsoft.com/office/drawing/2014/main" id="{CE44403D-9F42-4CA4-8776-B373F9C8FF16}"/>
              </a:ext>
            </a:extLst>
          </p:cNvPr>
          <p:cNvSpPr>
            <a:spLocks noGrp="1"/>
          </p:cNvSpPr>
          <p:nvPr>
            <p:ph type="body" idx="13"/>
          </p:nvPr>
        </p:nvSpPr>
        <p:spPr/>
        <p:txBody>
          <a:bodyPr/>
          <a:lstStyle/>
          <a:p>
            <a:endParaRPr lang="da-DK"/>
          </a:p>
        </p:txBody>
      </p:sp>
    </p:spTree>
    <p:extLst>
      <p:ext uri="{BB962C8B-B14F-4D97-AF65-F5344CB8AC3E}">
        <p14:creationId xmlns:p14="http://schemas.microsoft.com/office/powerpoint/2010/main" val="25311844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74BA0AE-22B8-FFF1-32EA-2E47F89ECCE5}"/>
              </a:ext>
            </a:extLst>
          </p:cNvPr>
          <p:cNvSpPr>
            <a:spLocks noGrp="1"/>
          </p:cNvSpPr>
          <p:nvPr>
            <p:ph idx="1"/>
          </p:nvPr>
        </p:nvSpPr>
        <p:spPr>
          <a:xfrm>
            <a:off x="720001" y="2259931"/>
            <a:ext cx="5035992" cy="3630795"/>
          </a:xfrm>
        </p:spPr>
        <p:txBody>
          <a:bodyPr anchor="t">
            <a:normAutofit/>
          </a:bodyPr>
          <a:lstStyle/>
          <a:p>
            <a:r>
              <a:rPr lang="en-US" sz="2400" dirty="0">
                <a:solidFill>
                  <a:schemeClr val="tx1"/>
                </a:solidFill>
              </a:rPr>
              <a:t>Outcome-, output- eller activity based budget</a:t>
            </a:r>
          </a:p>
          <a:p>
            <a:pPr marL="285750" indent="-285750">
              <a:buFontTx/>
              <a:buChar char="-"/>
            </a:pPr>
            <a:endParaRPr lang="en-US" sz="2400" dirty="0">
              <a:solidFill>
                <a:schemeClr val="tx1"/>
              </a:solidFill>
            </a:endParaRPr>
          </a:p>
          <a:p>
            <a:r>
              <a:rPr lang="en-US" sz="2400" dirty="0" err="1">
                <a:solidFill>
                  <a:schemeClr val="tx1"/>
                </a:solidFill>
              </a:rPr>
              <a:t>Budgetformat</a:t>
            </a:r>
            <a:r>
              <a:rPr lang="en-US" sz="2400" dirty="0">
                <a:solidFill>
                  <a:schemeClr val="tx1"/>
                </a:solidFill>
              </a:rPr>
              <a:t> </a:t>
            </a:r>
            <a:r>
              <a:rPr lang="en-US" sz="2400" dirty="0" err="1">
                <a:solidFill>
                  <a:schemeClr val="tx1"/>
                </a:solidFill>
              </a:rPr>
              <a:t>kan</a:t>
            </a:r>
            <a:r>
              <a:rPr lang="en-US" sz="2400" dirty="0">
                <a:solidFill>
                  <a:schemeClr val="tx1"/>
                </a:solidFill>
              </a:rPr>
              <a:t> </a:t>
            </a:r>
            <a:r>
              <a:rPr lang="en-US" sz="2400" dirty="0" err="1">
                <a:solidFill>
                  <a:schemeClr val="tx1"/>
                </a:solidFill>
              </a:rPr>
              <a:t>være</a:t>
            </a:r>
            <a:r>
              <a:rPr lang="en-US" sz="2400" dirty="0">
                <a:solidFill>
                  <a:schemeClr val="tx1"/>
                </a:solidFill>
              </a:rPr>
              <a:t> </a:t>
            </a:r>
            <a:r>
              <a:rPr lang="en-US" sz="2400" dirty="0" err="1">
                <a:solidFill>
                  <a:schemeClr val="tx1"/>
                </a:solidFill>
              </a:rPr>
              <a:t>afhængig</a:t>
            </a:r>
            <a:r>
              <a:rPr lang="en-US" sz="2400" dirty="0">
                <a:solidFill>
                  <a:schemeClr val="tx1"/>
                </a:solidFill>
              </a:rPr>
              <a:t> </a:t>
            </a:r>
            <a:r>
              <a:rPr lang="en-US" sz="2400" dirty="0" err="1">
                <a:solidFill>
                  <a:schemeClr val="tx1"/>
                </a:solidFill>
              </a:rPr>
              <a:t>af</a:t>
            </a:r>
            <a:r>
              <a:rPr lang="en-US" sz="2400" dirty="0">
                <a:solidFill>
                  <a:schemeClr val="tx1"/>
                </a:solidFill>
              </a:rPr>
              <a:t> donor/</a:t>
            </a:r>
            <a:r>
              <a:rPr lang="en-US" sz="2400" dirty="0" err="1">
                <a:solidFill>
                  <a:schemeClr val="tx1"/>
                </a:solidFill>
              </a:rPr>
              <a:t>støtteform</a:t>
            </a:r>
            <a:r>
              <a:rPr lang="en-US" sz="2400" dirty="0">
                <a:solidFill>
                  <a:schemeClr val="tx1"/>
                </a:solidFill>
              </a:rPr>
              <a:t>.</a:t>
            </a:r>
          </a:p>
        </p:txBody>
      </p:sp>
      <p:sp>
        <p:nvSpPr>
          <p:cNvPr id="4" name="Pladsholder til dato 3">
            <a:extLst>
              <a:ext uri="{FF2B5EF4-FFF2-40B4-BE49-F238E27FC236}">
                <a16:creationId xmlns:a16="http://schemas.microsoft.com/office/drawing/2014/main" id="{3557F648-E970-F982-7D44-D9CD9A150515}"/>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E1B7F672-40A6-7EA0-35EB-02E7954358A8}"/>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B57F14A7-CEE0-C052-3EE1-BED7EBFFD1FE}"/>
              </a:ext>
            </a:extLst>
          </p:cNvPr>
          <p:cNvSpPr>
            <a:spLocks noGrp="1"/>
          </p:cNvSpPr>
          <p:nvPr>
            <p:ph type="sldNum" sz="quarter" idx="12"/>
          </p:nvPr>
        </p:nvSpPr>
        <p:spPr/>
        <p:txBody>
          <a:bodyPr/>
          <a:lstStyle/>
          <a:p>
            <a:fld id="{D57F1E4F-1CFF-5643-939E-217C01CDF565}" type="slidenum">
              <a:rPr lang="en-US" smtClean="0"/>
              <a:pPr/>
              <a:t>112</a:t>
            </a:fld>
            <a:endParaRPr lang="en-US"/>
          </a:p>
        </p:txBody>
      </p:sp>
      <p:sp>
        <p:nvSpPr>
          <p:cNvPr id="7" name="Pladsholder til tekst 6">
            <a:extLst>
              <a:ext uri="{FF2B5EF4-FFF2-40B4-BE49-F238E27FC236}">
                <a16:creationId xmlns:a16="http://schemas.microsoft.com/office/drawing/2014/main" id="{B6FAAE86-2872-A792-99C8-A18B2DB4978F}"/>
              </a:ext>
            </a:extLst>
          </p:cNvPr>
          <p:cNvSpPr>
            <a:spLocks noGrp="1"/>
          </p:cNvSpPr>
          <p:nvPr>
            <p:ph type="body" idx="13"/>
          </p:nvPr>
        </p:nvSpPr>
        <p:spPr/>
        <p:txBody>
          <a:bodyPr/>
          <a:lstStyle/>
          <a:p>
            <a:r>
              <a:rPr lang="en-US" sz="2400" dirty="0"/>
              <a:t>Budget</a:t>
            </a:r>
            <a:r>
              <a:rPr lang="en-US" dirty="0"/>
              <a:t>	</a:t>
            </a:r>
          </a:p>
        </p:txBody>
      </p:sp>
      <p:pic>
        <p:nvPicPr>
          <p:cNvPr id="9" name="Billede 8">
            <a:extLst>
              <a:ext uri="{FF2B5EF4-FFF2-40B4-BE49-F238E27FC236}">
                <a16:creationId xmlns:a16="http://schemas.microsoft.com/office/drawing/2014/main" id="{F131CDFB-E004-F376-BF95-1576BB3D78DE}"/>
              </a:ext>
            </a:extLst>
          </p:cNvPr>
          <p:cNvPicPr>
            <a:picLocks noChangeAspect="1"/>
          </p:cNvPicPr>
          <p:nvPr/>
        </p:nvPicPr>
        <p:blipFill>
          <a:blip r:embed="rId3"/>
          <a:stretch>
            <a:fillRect/>
          </a:stretch>
        </p:blipFill>
        <p:spPr>
          <a:xfrm>
            <a:off x="5795595" y="0"/>
            <a:ext cx="6372330" cy="6858000"/>
          </a:xfrm>
          <a:prstGeom prst="rect">
            <a:avLst/>
          </a:prstGeom>
        </p:spPr>
      </p:pic>
    </p:spTree>
    <p:extLst>
      <p:ext uri="{BB962C8B-B14F-4D97-AF65-F5344CB8AC3E}">
        <p14:creationId xmlns:p14="http://schemas.microsoft.com/office/powerpoint/2010/main" val="34803777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18DD2-2C99-45FF-A190-8FAF57BA3754}"/>
              </a:ext>
            </a:extLst>
          </p:cNvPr>
          <p:cNvSpPr>
            <a:spLocks noGrp="1"/>
          </p:cNvSpPr>
          <p:nvPr>
            <p:ph type="title"/>
          </p:nvPr>
        </p:nvSpPr>
        <p:spPr/>
        <p:txBody>
          <a:bodyPr/>
          <a:lstStyle/>
          <a:p>
            <a:r>
              <a:rPr lang="da-DK"/>
              <a:t>Risikoanalyse</a:t>
            </a:r>
          </a:p>
        </p:txBody>
      </p:sp>
      <p:sp>
        <p:nvSpPr>
          <p:cNvPr id="3" name="Pladsholder til tekst 2">
            <a:extLst>
              <a:ext uri="{FF2B5EF4-FFF2-40B4-BE49-F238E27FC236}">
                <a16:creationId xmlns:a16="http://schemas.microsoft.com/office/drawing/2014/main" id="{B292492F-00B4-4BC1-B612-7C2FDD6E4B30}"/>
              </a:ext>
            </a:extLst>
          </p:cNvPr>
          <p:cNvSpPr>
            <a:spLocks noGrp="1"/>
          </p:cNvSpPr>
          <p:nvPr>
            <p:ph type="body" idx="1"/>
          </p:nvPr>
        </p:nvSpPr>
        <p:spPr/>
        <p:txBody>
          <a:bodyPr/>
          <a:lstStyle/>
          <a:p>
            <a:endParaRPr lang="da-DK"/>
          </a:p>
        </p:txBody>
      </p:sp>
      <p:sp>
        <p:nvSpPr>
          <p:cNvPr id="4" name="Pladsholder til dato 3">
            <a:extLst>
              <a:ext uri="{FF2B5EF4-FFF2-40B4-BE49-F238E27FC236}">
                <a16:creationId xmlns:a16="http://schemas.microsoft.com/office/drawing/2014/main" id="{495B094B-B42F-4689-87CA-DEBFDAEB420F}"/>
              </a:ext>
            </a:extLst>
          </p:cNvPr>
          <p:cNvSpPr>
            <a:spLocks noGrp="1"/>
          </p:cNvSpPr>
          <p:nvPr>
            <p:ph type="dt" sz="half" idx="10"/>
          </p:nvPr>
        </p:nvSpPr>
        <p:spPr/>
        <p:txBody>
          <a:bodyPr/>
          <a:lstStyle/>
          <a:p>
            <a:fld id="{7FC9C7ED-923A-40CB-A4BF-59B18F203EBF}" type="datetime1">
              <a:rPr lang="en-US" smtClean="0"/>
              <a:t>1/13/2024</a:t>
            </a:fld>
            <a:endParaRPr lang="en-US"/>
          </a:p>
        </p:txBody>
      </p:sp>
      <p:sp>
        <p:nvSpPr>
          <p:cNvPr id="5" name="Pladsholder til sidefod 4">
            <a:extLst>
              <a:ext uri="{FF2B5EF4-FFF2-40B4-BE49-F238E27FC236}">
                <a16:creationId xmlns:a16="http://schemas.microsoft.com/office/drawing/2014/main" id="{78E9E382-20DA-42AD-9EAB-7F3116009ED9}"/>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6861D54A-88B1-43E0-9C68-83FDDD28A9F4}"/>
              </a:ext>
            </a:extLst>
          </p:cNvPr>
          <p:cNvSpPr>
            <a:spLocks noGrp="1"/>
          </p:cNvSpPr>
          <p:nvPr>
            <p:ph type="sldNum" sz="quarter" idx="12"/>
          </p:nvPr>
        </p:nvSpPr>
        <p:spPr/>
        <p:txBody>
          <a:bodyPr/>
          <a:lstStyle/>
          <a:p>
            <a:fld id="{D57F1E4F-1CFF-5643-939E-217C01CDF565}" type="slidenum">
              <a:rPr lang="en-US" smtClean="0"/>
              <a:pPr/>
              <a:t>113</a:t>
            </a:fld>
            <a:endParaRPr lang="en-US"/>
          </a:p>
        </p:txBody>
      </p:sp>
      <p:sp>
        <p:nvSpPr>
          <p:cNvPr id="7" name="Pladsholder til tekst 6">
            <a:extLst>
              <a:ext uri="{FF2B5EF4-FFF2-40B4-BE49-F238E27FC236}">
                <a16:creationId xmlns:a16="http://schemas.microsoft.com/office/drawing/2014/main" id="{CE44403D-9F42-4CA4-8776-B373F9C8FF16}"/>
              </a:ext>
            </a:extLst>
          </p:cNvPr>
          <p:cNvSpPr>
            <a:spLocks noGrp="1"/>
          </p:cNvSpPr>
          <p:nvPr>
            <p:ph type="body" idx="13"/>
          </p:nvPr>
        </p:nvSpPr>
        <p:spPr/>
        <p:txBody>
          <a:bodyPr/>
          <a:lstStyle/>
          <a:p>
            <a:endParaRPr lang="da-DK"/>
          </a:p>
        </p:txBody>
      </p:sp>
    </p:spTree>
    <p:extLst>
      <p:ext uri="{BB962C8B-B14F-4D97-AF65-F5344CB8AC3E}">
        <p14:creationId xmlns:p14="http://schemas.microsoft.com/office/powerpoint/2010/main" val="25356703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5E62B2E8-2F7A-E105-6DA4-39034874468E}"/>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A6BD630C-7826-7BD8-B974-5C5512CE98CA}"/>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9A15C473-492F-8E42-BE11-D85895D56008}"/>
              </a:ext>
            </a:extLst>
          </p:cNvPr>
          <p:cNvSpPr>
            <a:spLocks noGrp="1"/>
          </p:cNvSpPr>
          <p:nvPr>
            <p:ph type="sldNum" sz="quarter" idx="12"/>
          </p:nvPr>
        </p:nvSpPr>
        <p:spPr/>
        <p:txBody>
          <a:bodyPr/>
          <a:lstStyle/>
          <a:p>
            <a:fld id="{D57F1E4F-1CFF-5643-939E-217C01CDF565}" type="slidenum">
              <a:rPr lang="en-US" smtClean="0"/>
              <a:pPr/>
              <a:t>114</a:t>
            </a:fld>
            <a:endParaRPr lang="en-US"/>
          </a:p>
        </p:txBody>
      </p:sp>
      <p:sp>
        <p:nvSpPr>
          <p:cNvPr id="7" name="Pladsholder til tekst 6">
            <a:extLst>
              <a:ext uri="{FF2B5EF4-FFF2-40B4-BE49-F238E27FC236}">
                <a16:creationId xmlns:a16="http://schemas.microsoft.com/office/drawing/2014/main" id="{8BAEB173-A84D-17EC-F573-FD6A9A39AE9D}"/>
              </a:ext>
            </a:extLst>
          </p:cNvPr>
          <p:cNvSpPr>
            <a:spLocks noGrp="1"/>
          </p:cNvSpPr>
          <p:nvPr>
            <p:ph type="body" idx="13"/>
          </p:nvPr>
        </p:nvSpPr>
        <p:spPr/>
        <p:txBody>
          <a:bodyPr/>
          <a:lstStyle/>
          <a:p>
            <a:r>
              <a:rPr lang="en-US" sz="2800" dirty="0" err="1"/>
              <a:t>Risikoanalyse</a:t>
            </a:r>
            <a:endParaRPr lang="en-US" dirty="0"/>
          </a:p>
        </p:txBody>
      </p:sp>
      <p:sp>
        <p:nvSpPr>
          <p:cNvPr id="3" name="Tekstfelt 2">
            <a:extLst>
              <a:ext uri="{FF2B5EF4-FFF2-40B4-BE49-F238E27FC236}">
                <a16:creationId xmlns:a16="http://schemas.microsoft.com/office/drawing/2014/main" id="{829F4004-74D0-004F-7F5A-DD3F62DED34B}"/>
              </a:ext>
            </a:extLst>
          </p:cNvPr>
          <p:cNvSpPr txBox="1"/>
          <p:nvPr/>
        </p:nvSpPr>
        <p:spPr>
          <a:xfrm>
            <a:off x="913130" y="1449645"/>
            <a:ext cx="10365740" cy="4893647"/>
          </a:xfrm>
          <a:prstGeom prst="rect">
            <a:avLst/>
          </a:prstGeom>
          <a:noFill/>
        </p:spPr>
        <p:txBody>
          <a:bodyPr wrap="square" rtlCol="0">
            <a:spAutoFit/>
          </a:bodyPr>
          <a:lstStyle/>
          <a:p>
            <a:r>
              <a:rPr lang="da-DK" sz="2400" b="1" dirty="0"/>
              <a:t>Risikovurdering</a:t>
            </a:r>
            <a:r>
              <a:rPr lang="da-DK" sz="2400" dirty="0"/>
              <a:t>: En risikovurdering er en metode til at identificere mulige farer og risikofaktorer som kan påvirke projektet negativt.</a:t>
            </a:r>
          </a:p>
          <a:p>
            <a:endParaRPr lang="da-DK" sz="2400" dirty="0"/>
          </a:p>
          <a:p>
            <a:r>
              <a:rPr lang="da-DK" sz="2400" b="1" dirty="0"/>
              <a:t>Risikoanalyse</a:t>
            </a:r>
            <a:r>
              <a:rPr lang="da-DK" sz="2400" dirty="0"/>
              <a:t>: Brainstorm forskellige risici, </a:t>
            </a:r>
            <a:r>
              <a:rPr lang="da-DK" sz="2400" dirty="0">
                <a:sym typeface="Wingdings" panose="05000000000000000000" pitchFamily="2" charset="2"/>
              </a:rPr>
              <a:t> </a:t>
            </a:r>
            <a:r>
              <a:rPr lang="da-DK" sz="2400" dirty="0"/>
              <a:t>analyse af hver risikofaktor (sandsynlighed for at ske / mulig indflydelse på projektet)</a:t>
            </a:r>
          </a:p>
          <a:p>
            <a:endParaRPr lang="da-DK" sz="2400" dirty="0"/>
          </a:p>
          <a:p>
            <a:r>
              <a:rPr lang="da-DK" sz="2400" b="1" dirty="0"/>
              <a:t>Risikotilpasning</a:t>
            </a:r>
            <a:r>
              <a:rPr lang="da-DK" sz="2400" dirty="0"/>
              <a:t>: Hvordan kan hver risikofaktor afbødes (</a:t>
            </a:r>
            <a:r>
              <a:rPr lang="da-DK" sz="2400" dirty="0" err="1"/>
              <a:t>mitigation</a:t>
            </a:r>
            <a:r>
              <a:rPr lang="da-DK" sz="2400" dirty="0"/>
              <a:t>)? Skrives i en oversigt.</a:t>
            </a:r>
          </a:p>
          <a:p>
            <a:endParaRPr lang="da-DK" sz="2400" dirty="0"/>
          </a:p>
          <a:p>
            <a:r>
              <a:rPr lang="da-DK" sz="2400" dirty="0"/>
              <a:t>Eksempel på en risiko fra case: </a:t>
            </a:r>
          </a:p>
          <a:p>
            <a:r>
              <a:rPr lang="da-DK" sz="2400" i="1" dirty="0" err="1"/>
              <a:t>Poor</a:t>
            </a:r>
            <a:r>
              <a:rPr lang="da-DK" sz="2400" i="1" dirty="0"/>
              <a:t> </a:t>
            </a:r>
            <a:r>
              <a:rPr lang="da-DK" sz="2400" i="1" dirty="0" err="1"/>
              <a:t>implementation</a:t>
            </a:r>
            <a:r>
              <a:rPr lang="da-DK" sz="2400" i="1" dirty="0"/>
              <a:t> of </a:t>
            </a:r>
            <a:r>
              <a:rPr lang="da-DK" sz="2400" i="1" dirty="0" err="1"/>
              <a:t>laws</a:t>
            </a:r>
            <a:r>
              <a:rPr lang="da-DK" sz="2400" i="1" dirty="0"/>
              <a:t> and </a:t>
            </a:r>
            <a:r>
              <a:rPr lang="da-DK" sz="2400" i="1" dirty="0" err="1"/>
              <a:t>policies</a:t>
            </a:r>
            <a:r>
              <a:rPr lang="da-DK" sz="2400" i="1" dirty="0"/>
              <a:t> on SGBV as an </a:t>
            </a:r>
            <a:r>
              <a:rPr lang="da-DK" sz="2400" i="1" dirty="0" err="1"/>
              <a:t>effect</a:t>
            </a:r>
            <a:r>
              <a:rPr lang="da-DK" sz="2400" i="1" dirty="0"/>
              <a:t> of </a:t>
            </a:r>
            <a:r>
              <a:rPr lang="da-DK" sz="2400" i="1" dirty="0" err="1"/>
              <a:t>limited</a:t>
            </a:r>
            <a:r>
              <a:rPr lang="da-DK" sz="2400" i="1" dirty="0"/>
              <a:t> </a:t>
            </a:r>
            <a:r>
              <a:rPr lang="da-DK" sz="2400" i="1" dirty="0" err="1"/>
              <a:t>knowledge</a:t>
            </a:r>
            <a:r>
              <a:rPr lang="da-DK" sz="2400" i="1" dirty="0"/>
              <a:t> of </a:t>
            </a:r>
            <a:r>
              <a:rPr lang="da-DK" sz="2400" i="1" dirty="0" err="1"/>
              <a:t>laws</a:t>
            </a:r>
            <a:r>
              <a:rPr lang="da-DK" sz="2400" i="1" dirty="0"/>
              <a:t> and </a:t>
            </a:r>
            <a:r>
              <a:rPr lang="da-DK" sz="2400" i="1" dirty="0" err="1"/>
              <a:t>policies</a:t>
            </a:r>
            <a:r>
              <a:rPr lang="da-DK" sz="2400" i="1" dirty="0"/>
              <a:t>, </a:t>
            </a:r>
            <a:r>
              <a:rPr lang="da-DK" sz="2400" i="1" dirty="0" err="1"/>
              <a:t>lack</a:t>
            </a:r>
            <a:r>
              <a:rPr lang="da-DK" sz="2400" i="1" dirty="0"/>
              <a:t> of </a:t>
            </a:r>
            <a:r>
              <a:rPr lang="da-DK" sz="2400" i="1" dirty="0" err="1"/>
              <a:t>interest</a:t>
            </a:r>
            <a:r>
              <a:rPr lang="da-DK" sz="2400" i="1" dirty="0"/>
              <a:t>/</a:t>
            </a:r>
            <a:r>
              <a:rPr lang="da-DK" sz="2400" i="1" dirty="0" err="1"/>
              <a:t>willingness</a:t>
            </a:r>
            <a:r>
              <a:rPr lang="da-DK" sz="2400" i="1" dirty="0"/>
              <a:t> to </a:t>
            </a:r>
            <a:r>
              <a:rPr lang="da-DK" sz="2400" i="1" dirty="0" err="1"/>
              <a:t>implement</a:t>
            </a:r>
            <a:r>
              <a:rPr lang="da-DK" sz="2400" i="1" dirty="0"/>
              <a:t>, and </a:t>
            </a:r>
            <a:r>
              <a:rPr lang="da-DK" sz="2400" i="1" dirty="0" err="1"/>
              <a:t>limited</a:t>
            </a:r>
            <a:r>
              <a:rPr lang="da-DK" sz="2400" i="1" dirty="0"/>
              <a:t> funds for </a:t>
            </a:r>
            <a:r>
              <a:rPr lang="da-DK" sz="2400" i="1" dirty="0" err="1"/>
              <a:t>implementation</a:t>
            </a:r>
            <a:r>
              <a:rPr lang="da-DK" sz="2400" i="1" dirty="0"/>
              <a:t>.</a:t>
            </a:r>
          </a:p>
        </p:txBody>
      </p:sp>
    </p:spTree>
    <p:extLst>
      <p:ext uri="{BB962C8B-B14F-4D97-AF65-F5344CB8AC3E}">
        <p14:creationId xmlns:p14="http://schemas.microsoft.com/office/powerpoint/2010/main" val="20239023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91B4F0D-CB9B-E5FE-9A30-F1F543187385}"/>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FA36D5FD-7251-DC79-4480-66D22783A14B}"/>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C550A2A4-F690-99C7-F31C-E0605A05F0C7}"/>
              </a:ext>
            </a:extLst>
          </p:cNvPr>
          <p:cNvSpPr>
            <a:spLocks noGrp="1"/>
          </p:cNvSpPr>
          <p:nvPr>
            <p:ph type="sldNum" sz="quarter" idx="12"/>
          </p:nvPr>
        </p:nvSpPr>
        <p:spPr/>
        <p:txBody>
          <a:bodyPr/>
          <a:lstStyle/>
          <a:p>
            <a:fld id="{D57F1E4F-1CFF-5643-939E-217C01CDF565}" type="slidenum">
              <a:rPr lang="en-US" smtClean="0"/>
              <a:pPr/>
              <a:t>115</a:t>
            </a:fld>
            <a:endParaRPr lang="en-US"/>
          </a:p>
        </p:txBody>
      </p:sp>
      <p:sp>
        <p:nvSpPr>
          <p:cNvPr id="7" name="Pladsholder til tekst 6">
            <a:extLst>
              <a:ext uri="{FF2B5EF4-FFF2-40B4-BE49-F238E27FC236}">
                <a16:creationId xmlns:a16="http://schemas.microsoft.com/office/drawing/2014/main" id="{FFF5030F-6D56-4C97-458D-8F3240CE2486}"/>
              </a:ext>
            </a:extLst>
          </p:cNvPr>
          <p:cNvSpPr>
            <a:spLocks noGrp="1"/>
          </p:cNvSpPr>
          <p:nvPr>
            <p:ph type="body" idx="13"/>
          </p:nvPr>
        </p:nvSpPr>
        <p:spPr/>
        <p:txBody>
          <a:bodyPr/>
          <a:lstStyle/>
          <a:p>
            <a:r>
              <a:rPr lang="en-US" dirty="0" err="1"/>
              <a:t>Risikoanalyse</a:t>
            </a:r>
            <a:endParaRPr lang="en-US" dirty="0"/>
          </a:p>
        </p:txBody>
      </p:sp>
      <p:pic>
        <p:nvPicPr>
          <p:cNvPr id="13" name="Pladsholder til indhold 12" descr="Et billede, der indeholder bord&#10;&#10;Automatisk genereret beskrivelse">
            <a:extLst>
              <a:ext uri="{FF2B5EF4-FFF2-40B4-BE49-F238E27FC236}">
                <a16:creationId xmlns:a16="http://schemas.microsoft.com/office/drawing/2014/main" id="{8EB06D09-EC82-4D98-E233-F6D47CB28F32}"/>
              </a:ext>
            </a:extLst>
          </p:cNvPr>
          <p:cNvPicPr>
            <a:picLocks noGrp="1" noChangeAspect="1"/>
          </p:cNvPicPr>
          <p:nvPr>
            <p:ph idx="1"/>
          </p:nvPr>
        </p:nvPicPr>
        <p:blipFill>
          <a:blip r:embed="rId3"/>
          <a:stretch>
            <a:fillRect/>
          </a:stretch>
        </p:blipFill>
        <p:spPr>
          <a:xfrm>
            <a:off x="239293" y="1247838"/>
            <a:ext cx="11726125" cy="5095454"/>
          </a:xfrm>
        </p:spPr>
      </p:pic>
    </p:spTree>
    <p:extLst>
      <p:ext uri="{BB962C8B-B14F-4D97-AF65-F5344CB8AC3E}">
        <p14:creationId xmlns:p14="http://schemas.microsoft.com/office/powerpoint/2010/main" val="6713229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8F3DEA0C-49A3-011B-FD87-FCAF0CAC5489}"/>
              </a:ext>
            </a:extLst>
          </p:cNvPr>
          <p:cNvSpPr/>
          <p:nvPr/>
        </p:nvSpPr>
        <p:spPr>
          <a:xfrm>
            <a:off x="4319081" y="0"/>
            <a:ext cx="7682760" cy="6040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dsholder til dato 3">
            <a:extLst>
              <a:ext uri="{FF2B5EF4-FFF2-40B4-BE49-F238E27FC236}">
                <a16:creationId xmlns:a16="http://schemas.microsoft.com/office/drawing/2014/main" id="{CC73385A-9F19-F447-C29D-5D6686916B50}"/>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572ECB8B-246F-BD42-288A-1B1B3D085B2B}"/>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FF8AFC99-9F69-2B06-5F54-911BF230AB90}"/>
              </a:ext>
            </a:extLst>
          </p:cNvPr>
          <p:cNvSpPr>
            <a:spLocks noGrp="1"/>
          </p:cNvSpPr>
          <p:nvPr>
            <p:ph type="sldNum" sz="quarter" idx="12"/>
          </p:nvPr>
        </p:nvSpPr>
        <p:spPr/>
        <p:txBody>
          <a:bodyPr/>
          <a:lstStyle/>
          <a:p>
            <a:fld id="{D57F1E4F-1CFF-5643-939E-217C01CDF565}" type="slidenum">
              <a:rPr lang="en-US" smtClean="0"/>
              <a:pPr/>
              <a:t>116</a:t>
            </a:fld>
            <a:endParaRPr lang="en-US"/>
          </a:p>
        </p:txBody>
      </p:sp>
      <p:sp>
        <p:nvSpPr>
          <p:cNvPr id="7" name="Pladsholder til tekst 6">
            <a:extLst>
              <a:ext uri="{FF2B5EF4-FFF2-40B4-BE49-F238E27FC236}">
                <a16:creationId xmlns:a16="http://schemas.microsoft.com/office/drawing/2014/main" id="{EEB66622-0558-DD53-E953-12BFD2CF8160}"/>
              </a:ext>
            </a:extLst>
          </p:cNvPr>
          <p:cNvSpPr>
            <a:spLocks noGrp="1"/>
          </p:cNvSpPr>
          <p:nvPr>
            <p:ph type="body" idx="13"/>
          </p:nvPr>
        </p:nvSpPr>
        <p:spPr/>
        <p:txBody>
          <a:bodyPr/>
          <a:lstStyle/>
          <a:p>
            <a:r>
              <a:rPr lang="en-US"/>
              <a:t>trin 2: </a:t>
            </a:r>
            <a:r>
              <a:rPr lang="en-US" err="1"/>
              <a:t>Risikomatrix</a:t>
            </a:r>
            <a:endParaRPr lang="en-US"/>
          </a:p>
        </p:txBody>
      </p:sp>
      <p:pic>
        <p:nvPicPr>
          <p:cNvPr id="9" name="Billede 8">
            <a:extLst>
              <a:ext uri="{FF2B5EF4-FFF2-40B4-BE49-F238E27FC236}">
                <a16:creationId xmlns:a16="http://schemas.microsoft.com/office/drawing/2014/main" id="{3355F91C-5311-D875-C401-C4C4592EBBD9}"/>
              </a:ext>
            </a:extLst>
          </p:cNvPr>
          <p:cNvPicPr>
            <a:picLocks noChangeAspect="1"/>
          </p:cNvPicPr>
          <p:nvPr/>
        </p:nvPicPr>
        <p:blipFill>
          <a:blip r:embed="rId3"/>
          <a:stretch>
            <a:fillRect/>
          </a:stretch>
        </p:blipFill>
        <p:spPr>
          <a:xfrm>
            <a:off x="4562168" y="-75281"/>
            <a:ext cx="7528771" cy="2789678"/>
          </a:xfrm>
          <a:prstGeom prst="rect">
            <a:avLst/>
          </a:prstGeom>
        </p:spPr>
      </p:pic>
      <p:pic>
        <p:nvPicPr>
          <p:cNvPr id="13" name="Billede 12">
            <a:extLst>
              <a:ext uri="{FF2B5EF4-FFF2-40B4-BE49-F238E27FC236}">
                <a16:creationId xmlns:a16="http://schemas.microsoft.com/office/drawing/2014/main" id="{C0D35EA9-036B-A193-DB8A-41734CA2EF61}"/>
              </a:ext>
            </a:extLst>
          </p:cNvPr>
          <p:cNvPicPr>
            <a:picLocks noChangeAspect="1"/>
          </p:cNvPicPr>
          <p:nvPr/>
        </p:nvPicPr>
        <p:blipFill>
          <a:blip r:embed="rId4"/>
          <a:stretch>
            <a:fillRect/>
          </a:stretch>
        </p:blipFill>
        <p:spPr>
          <a:xfrm>
            <a:off x="4562168" y="2870365"/>
            <a:ext cx="7439673" cy="3248620"/>
          </a:xfrm>
          <a:prstGeom prst="rect">
            <a:avLst/>
          </a:prstGeom>
        </p:spPr>
      </p:pic>
      <p:sp>
        <p:nvSpPr>
          <p:cNvPr id="17" name="Rektangel: afrundede hjørner 16">
            <a:extLst>
              <a:ext uri="{FF2B5EF4-FFF2-40B4-BE49-F238E27FC236}">
                <a16:creationId xmlns:a16="http://schemas.microsoft.com/office/drawing/2014/main" id="{BC797763-CCD2-B32B-12A6-49E8A19AD72B}"/>
              </a:ext>
            </a:extLst>
          </p:cNvPr>
          <p:cNvSpPr/>
          <p:nvPr/>
        </p:nvSpPr>
        <p:spPr>
          <a:xfrm>
            <a:off x="8310694" y="3455697"/>
            <a:ext cx="1885358" cy="487038"/>
          </a:xfrm>
          <a:custGeom>
            <a:avLst/>
            <a:gdLst>
              <a:gd name="connsiteX0" fmla="*/ 0 w 1885358"/>
              <a:gd name="connsiteY0" fmla="*/ 81175 h 487038"/>
              <a:gd name="connsiteX1" fmla="*/ 81175 w 1885358"/>
              <a:gd name="connsiteY1" fmla="*/ 0 h 487038"/>
              <a:gd name="connsiteX2" fmla="*/ 689971 w 1885358"/>
              <a:gd name="connsiteY2" fmla="*/ 0 h 487038"/>
              <a:gd name="connsiteX3" fmla="*/ 1247077 w 1885358"/>
              <a:gd name="connsiteY3" fmla="*/ 0 h 487038"/>
              <a:gd name="connsiteX4" fmla="*/ 1804183 w 1885358"/>
              <a:gd name="connsiteY4" fmla="*/ 0 h 487038"/>
              <a:gd name="connsiteX5" fmla="*/ 1885358 w 1885358"/>
              <a:gd name="connsiteY5" fmla="*/ 81175 h 487038"/>
              <a:gd name="connsiteX6" fmla="*/ 1885358 w 1885358"/>
              <a:gd name="connsiteY6" fmla="*/ 405863 h 487038"/>
              <a:gd name="connsiteX7" fmla="*/ 1804183 w 1885358"/>
              <a:gd name="connsiteY7" fmla="*/ 487038 h 487038"/>
              <a:gd name="connsiteX8" fmla="*/ 1264307 w 1885358"/>
              <a:gd name="connsiteY8" fmla="*/ 487038 h 487038"/>
              <a:gd name="connsiteX9" fmla="*/ 689971 w 1885358"/>
              <a:gd name="connsiteY9" fmla="*/ 487038 h 487038"/>
              <a:gd name="connsiteX10" fmla="*/ 81175 w 1885358"/>
              <a:gd name="connsiteY10" fmla="*/ 487038 h 487038"/>
              <a:gd name="connsiteX11" fmla="*/ 0 w 1885358"/>
              <a:gd name="connsiteY11" fmla="*/ 405863 h 487038"/>
              <a:gd name="connsiteX12" fmla="*/ 0 w 1885358"/>
              <a:gd name="connsiteY12" fmla="*/ 81175 h 48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5358" h="487038" extrusionOk="0">
                <a:moveTo>
                  <a:pt x="0" y="81175"/>
                </a:moveTo>
                <a:cubicBezTo>
                  <a:pt x="-8723" y="30962"/>
                  <a:pt x="25329" y="4134"/>
                  <a:pt x="81175" y="0"/>
                </a:cubicBezTo>
                <a:cubicBezTo>
                  <a:pt x="304324" y="-64066"/>
                  <a:pt x="468764" y="68224"/>
                  <a:pt x="689971" y="0"/>
                </a:cubicBezTo>
                <a:cubicBezTo>
                  <a:pt x="911178" y="-68224"/>
                  <a:pt x="1127511" y="62475"/>
                  <a:pt x="1247077" y="0"/>
                </a:cubicBezTo>
                <a:cubicBezTo>
                  <a:pt x="1366643" y="-62475"/>
                  <a:pt x="1686077" y="15457"/>
                  <a:pt x="1804183" y="0"/>
                </a:cubicBezTo>
                <a:cubicBezTo>
                  <a:pt x="1848610" y="-1305"/>
                  <a:pt x="1885966" y="34094"/>
                  <a:pt x="1885358" y="81175"/>
                </a:cubicBezTo>
                <a:cubicBezTo>
                  <a:pt x="1886857" y="149939"/>
                  <a:pt x="1853315" y="324585"/>
                  <a:pt x="1885358" y="405863"/>
                </a:cubicBezTo>
                <a:cubicBezTo>
                  <a:pt x="1884148" y="439155"/>
                  <a:pt x="1841684" y="497226"/>
                  <a:pt x="1804183" y="487038"/>
                </a:cubicBezTo>
                <a:cubicBezTo>
                  <a:pt x="1590665" y="549386"/>
                  <a:pt x="1453935" y="475039"/>
                  <a:pt x="1264307" y="487038"/>
                </a:cubicBezTo>
                <a:cubicBezTo>
                  <a:pt x="1074679" y="499037"/>
                  <a:pt x="880850" y="463139"/>
                  <a:pt x="689971" y="487038"/>
                </a:cubicBezTo>
                <a:cubicBezTo>
                  <a:pt x="499092" y="510937"/>
                  <a:pt x="331042" y="436617"/>
                  <a:pt x="81175" y="487038"/>
                </a:cubicBezTo>
                <a:cubicBezTo>
                  <a:pt x="42958" y="480501"/>
                  <a:pt x="4315" y="447913"/>
                  <a:pt x="0" y="405863"/>
                </a:cubicBezTo>
                <a:cubicBezTo>
                  <a:pt x="-33884" y="264921"/>
                  <a:pt x="21228" y="223206"/>
                  <a:pt x="0" y="81175"/>
                </a:cubicBezTo>
                <a:close/>
              </a:path>
            </a:pathLst>
          </a:custGeom>
          <a:noFill/>
          <a:ln w="31750">
            <a:solidFill>
              <a:schemeClr val="accent3"/>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felt 2">
            <a:extLst>
              <a:ext uri="{FF2B5EF4-FFF2-40B4-BE49-F238E27FC236}">
                <a16:creationId xmlns:a16="http://schemas.microsoft.com/office/drawing/2014/main" id="{9192352F-D0C0-2983-0479-3FA1D8A3FF13}"/>
              </a:ext>
            </a:extLst>
          </p:cNvPr>
          <p:cNvSpPr txBox="1"/>
          <p:nvPr/>
        </p:nvSpPr>
        <p:spPr>
          <a:xfrm>
            <a:off x="720000" y="1870785"/>
            <a:ext cx="3509982" cy="3170099"/>
          </a:xfrm>
          <a:prstGeom prst="rect">
            <a:avLst/>
          </a:prstGeom>
          <a:noFill/>
        </p:spPr>
        <p:txBody>
          <a:bodyPr wrap="square" rtlCol="0">
            <a:spAutoFit/>
          </a:bodyPr>
          <a:lstStyle/>
          <a:p>
            <a:r>
              <a:rPr lang="en-US" sz="2400" dirty="0"/>
              <a:t>Eksempel </a:t>
            </a:r>
            <a:r>
              <a:rPr lang="en-US" sz="2400" dirty="0" err="1"/>
              <a:t>på</a:t>
            </a:r>
            <a:r>
              <a:rPr lang="en-US" sz="2400" dirty="0"/>
              <a:t> </a:t>
            </a:r>
            <a:r>
              <a:rPr lang="en-US" sz="2400" dirty="0" err="1"/>
              <a:t>risikomatrix</a:t>
            </a:r>
            <a:br>
              <a:rPr lang="en-US" sz="2400" dirty="0"/>
            </a:br>
            <a:br>
              <a:rPr lang="en-US" dirty="0"/>
            </a:br>
            <a:endParaRPr lang="en-US" dirty="0"/>
          </a:p>
          <a:p>
            <a:pPr marL="285750" indent="-285750">
              <a:buFont typeface="Arial" panose="020B0604020202020204" pitchFamily="34" charset="0"/>
              <a:buChar char="•"/>
            </a:pPr>
            <a:r>
              <a:rPr lang="en-US" sz="2000" dirty="0" err="1"/>
              <a:t>Mitigationstrategier</a:t>
            </a:r>
            <a:r>
              <a:rPr lang="en-US" sz="2000" dirty="0"/>
              <a:t> </a:t>
            </a:r>
            <a:r>
              <a:rPr lang="en-US" sz="2000" dirty="0" err="1"/>
              <a:t>kan</a:t>
            </a:r>
            <a:r>
              <a:rPr lang="en-US" sz="2000" dirty="0"/>
              <a:t> </a:t>
            </a:r>
            <a:r>
              <a:rPr lang="en-US" sz="2000" dirty="0" err="1"/>
              <a:t>betyde</a:t>
            </a:r>
            <a:r>
              <a:rPr lang="en-US" sz="2000" dirty="0"/>
              <a:t> at de </a:t>
            </a:r>
            <a:r>
              <a:rPr lang="en-US" sz="2000" dirty="0" err="1"/>
              <a:t>må</a:t>
            </a:r>
            <a:r>
              <a:rPr lang="en-US" sz="2000" dirty="0"/>
              <a:t> </a:t>
            </a:r>
            <a:r>
              <a:rPr lang="en-US" sz="2000" dirty="0" err="1"/>
              <a:t>indarbejdes</a:t>
            </a:r>
            <a:r>
              <a:rPr lang="en-US" sz="2000" dirty="0"/>
              <a:t> i </a:t>
            </a:r>
            <a:r>
              <a:rPr lang="en-US" sz="2000" dirty="0" err="1"/>
              <a:t>projektstrategien</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err="1"/>
              <a:t>Nogle</a:t>
            </a:r>
            <a:r>
              <a:rPr lang="en-US" sz="2000" dirty="0"/>
              <a:t> </a:t>
            </a:r>
            <a:r>
              <a:rPr lang="en-US" sz="2000" dirty="0" err="1"/>
              <a:t>risici</a:t>
            </a:r>
            <a:r>
              <a:rPr lang="en-US" sz="2000" dirty="0"/>
              <a:t> </a:t>
            </a:r>
            <a:r>
              <a:rPr lang="en-US" sz="2000" dirty="0" err="1"/>
              <a:t>bør</a:t>
            </a:r>
            <a:r>
              <a:rPr lang="en-US" sz="2000" dirty="0"/>
              <a:t> </a:t>
            </a:r>
            <a:r>
              <a:rPr lang="en-US" sz="2000" dirty="0" err="1"/>
              <a:t>monitoreres</a:t>
            </a:r>
            <a:r>
              <a:rPr lang="en-US" sz="2000" dirty="0"/>
              <a:t> </a:t>
            </a:r>
            <a:r>
              <a:rPr lang="en-US" sz="2000" dirty="0" err="1"/>
              <a:t>undervejs</a:t>
            </a:r>
            <a:r>
              <a:rPr lang="en-US" sz="2000" dirty="0"/>
              <a:t> i </a:t>
            </a:r>
            <a:r>
              <a:rPr lang="en-US" sz="2000" dirty="0" err="1"/>
              <a:t>implementeringen</a:t>
            </a:r>
            <a:r>
              <a:rPr lang="en-US" sz="2000" dirty="0"/>
              <a:t>.</a:t>
            </a:r>
          </a:p>
        </p:txBody>
      </p:sp>
      <p:sp>
        <p:nvSpPr>
          <p:cNvPr id="2" name="Rektangel: afrundede hjørner 1">
            <a:extLst>
              <a:ext uri="{FF2B5EF4-FFF2-40B4-BE49-F238E27FC236}">
                <a16:creationId xmlns:a16="http://schemas.microsoft.com/office/drawing/2014/main" id="{7A9C2B85-AC35-F74A-6E6C-9D68ABD4BF36}"/>
              </a:ext>
            </a:extLst>
          </p:cNvPr>
          <p:cNvSpPr/>
          <p:nvPr/>
        </p:nvSpPr>
        <p:spPr>
          <a:xfrm>
            <a:off x="8310694" y="4932446"/>
            <a:ext cx="1791855" cy="487038"/>
          </a:xfrm>
          <a:custGeom>
            <a:avLst/>
            <a:gdLst>
              <a:gd name="connsiteX0" fmla="*/ 0 w 1791855"/>
              <a:gd name="connsiteY0" fmla="*/ 81175 h 487038"/>
              <a:gd name="connsiteX1" fmla="*/ 81175 w 1791855"/>
              <a:gd name="connsiteY1" fmla="*/ 0 h 487038"/>
              <a:gd name="connsiteX2" fmla="*/ 656933 w 1791855"/>
              <a:gd name="connsiteY2" fmla="*/ 0 h 487038"/>
              <a:gd name="connsiteX3" fmla="*/ 1183807 w 1791855"/>
              <a:gd name="connsiteY3" fmla="*/ 0 h 487038"/>
              <a:gd name="connsiteX4" fmla="*/ 1710680 w 1791855"/>
              <a:gd name="connsiteY4" fmla="*/ 0 h 487038"/>
              <a:gd name="connsiteX5" fmla="*/ 1791855 w 1791855"/>
              <a:gd name="connsiteY5" fmla="*/ 81175 h 487038"/>
              <a:gd name="connsiteX6" fmla="*/ 1791855 w 1791855"/>
              <a:gd name="connsiteY6" fmla="*/ 405863 h 487038"/>
              <a:gd name="connsiteX7" fmla="*/ 1710680 w 1791855"/>
              <a:gd name="connsiteY7" fmla="*/ 487038 h 487038"/>
              <a:gd name="connsiteX8" fmla="*/ 1200102 w 1791855"/>
              <a:gd name="connsiteY8" fmla="*/ 487038 h 487038"/>
              <a:gd name="connsiteX9" fmla="*/ 656933 w 1791855"/>
              <a:gd name="connsiteY9" fmla="*/ 487038 h 487038"/>
              <a:gd name="connsiteX10" fmla="*/ 81175 w 1791855"/>
              <a:gd name="connsiteY10" fmla="*/ 487038 h 487038"/>
              <a:gd name="connsiteX11" fmla="*/ 0 w 1791855"/>
              <a:gd name="connsiteY11" fmla="*/ 405863 h 487038"/>
              <a:gd name="connsiteX12" fmla="*/ 0 w 1791855"/>
              <a:gd name="connsiteY12" fmla="*/ 81175 h 48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1855" h="487038" extrusionOk="0">
                <a:moveTo>
                  <a:pt x="0" y="81175"/>
                </a:moveTo>
                <a:cubicBezTo>
                  <a:pt x="-8723" y="30962"/>
                  <a:pt x="25329" y="4134"/>
                  <a:pt x="81175" y="0"/>
                </a:cubicBezTo>
                <a:cubicBezTo>
                  <a:pt x="342357" y="-51543"/>
                  <a:pt x="451501" y="31189"/>
                  <a:pt x="656933" y="0"/>
                </a:cubicBezTo>
                <a:cubicBezTo>
                  <a:pt x="862365" y="-31189"/>
                  <a:pt x="999381" y="37202"/>
                  <a:pt x="1183807" y="0"/>
                </a:cubicBezTo>
                <a:cubicBezTo>
                  <a:pt x="1368233" y="-37202"/>
                  <a:pt x="1546842" y="7107"/>
                  <a:pt x="1710680" y="0"/>
                </a:cubicBezTo>
                <a:cubicBezTo>
                  <a:pt x="1755107" y="-1305"/>
                  <a:pt x="1792463" y="34094"/>
                  <a:pt x="1791855" y="81175"/>
                </a:cubicBezTo>
                <a:cubicBezTo>
                  <a:pt x="1793354" y="149939"/>
                  <a:pt x="1759812" y="324585"/>
                  <a:pt x="1791855" y="405863"/>
                </a:cubicBezTo>
                <a:cubicBezTo>
                  <a:pt x="1790645" y="439155"/>
                  <a:pt x="1748181" y="497226"/>
                  <a:pt x="1710680" y="487038"/>
                </a:cubicBezTo>
                <a:cubicBezTo>
                  <a:pt x="1530717" y="532064"/>
                  <a:pt x="1365324" y="440286"/>
                  <a:pt x="1200102" y="487038"/>
                </a:cubicBezTo>
                <a:cubicBezTo>
                  <a:pt x="1034880" y="533790"/>
                  <a:pt x="831466" y="423551"/>
                  <a:pt x="656933" y="487038"/>
                </a:cubicBezTo>
                <a:cubicBezTo>
                  <a:pt x="482400" y="550525"/>
                  <a:pt x="300869" y="475869"/>
                  <a:pt x="81175" y="487038"/>
                </a:cubicBezTo>
                <a:cubicBezTo>
                  <a:pt x="42958" y="480501"/>
                  <a:pt x="4315" y="447913"/>
                  <a:pt x="0" y="405863"/>
                </a:cubicBezTo>
                <a:cubicBezTo>
                  <a:pt x="-33884" y="264921"/>
                  <a:pt x="21228" y="223206"/>
                  <a:pt x="0" y="81175"/>
                </a:cubicBezTo>
                <a:close/>
              </a:path>
            </a:pathLst>
          </a:custGeom>
          <a:noFill/>
          <a:ln w="31750">
            <a:solidFill>
              <a:schemeClr val="accent3"/>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54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18DD2-2C99-45FF-A190-8FAF57BA3754}"/>
              </a:ext>
            </a:extLst>
          </p:cNvPr>
          <p:cNvSpPr>
            <a:spLocks noGrp="1"/>
          </p:cNvSpPr>
          <p:nvPr>
            <p:ph type="title"/>
          </p:nvPr>
        </p:nvSpPr>
        <p:spPr/>
        <p:txBody>
          <a:bodyPr/>
          <a:lstStyle/>
          <a:p>
            <a:r>
              <a:rPr lang="da-DK" err="1"/>
              <a:t>Inceptionfasen</a:t>
            </a:r>
            <a:endParaRPr lang="da-DK"/>
          </a:p>
        </p:txBody>
      </p:sp>
      <p:sp>
        <p:nvSpPr>
          <p:cNvPr id="3" name="Pladsholder til tekst 2">
            <a:extLst>
              <a:ext uri="{FF2B5EF4-FFF2-40B4-BE49-F238E27FC236}">
                <a16:creationId xmlns:a16="http://schemas.microsoft.com/office/drawing/2014/main" id="{B292492F-00B4-4BC1-B612-7C2FDD6E4B30}"/>
              </a:ext>
            </a:extLst>
          </p:cNvPr>
          <p:cNvSpPr>
            <a:spLocks noGrp="1"/>
          </p:cNvSpPr>
          <p:nvPr>
            <p:ph type="body" idx="1"/>
          </p:nvPr>
        </p:nvSpPr>
        <p:spPr/>
        <p:txBody>
          <a:bodyPr/>
          <a:lstStyle/>
          <a:p>
            <a:endParaRPr lang="da-DK"/>
          </a:p>
        </p:txBody>
      </p:sp>
      <p:sp>
        <p:nvSpPr>
          <p:cNvPr id="4" name="Pladsholder til dato 3">
            <a:extLst>
              <a:ext uri="{FF2B5EF4-FFF2-40B4-BE49-F238E27FC236}">
                <a16:creationId xmlns:a16="http://schemas.microsoft.com/office/drawing/2014/main" id="{495B094B-B42F-4689-87CA-DEBFDAEB420F}"/>
              </a:ext>
            </a:extLst>
          </p:cNvPr>
          <p:cNvSpPr>
            <a:spLocks noGrp="1"/>
          </p:cNvSpPr>
          <p:nvPr>
            <p:ph type="dt" sz="half" idx="10"/>
          </p:nvPr>
        </p:nvSpPr>
        <p:spPr/>
        <p:txBody>
          <a:bodyPr/>
          <a:lstStyle/>
          <a:p>
            <a:fld id="{D521AC4A-19B2-46A3-9703-47C9069EAE05}" type="datetime1">
              <a:rPr lang="en-US" smtClean="0"/>
              <a:t>1/13/2024</a:t>
            </a:fld>
            <a:endParaRPr lang="en-US"/>
          </a:p>
        </p:txBody>
      </p:sp>
      <p:sp>
        <p:nvSpPr>
          <p:cNvPr id="5" name="Pladsholder til sidefod 4">
            <a:extLst>
              <a:ext uri="{FF2B5EF4-FFF2-40B4-BE49-F238E27FC236}">
                <a16:creationId xmlns:a16="http://schemas.microsoft.com/office/drawing/2014/main" id="{78E9E382-20DA-42AD-9EAB-7F3116009ED9}"/>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6861D54A-88B1-43E0-9C68-83FDDD28A9F4}"/>
              </a:ext>
            </a:extLst>
          </p:cNvPr>
          <p:cNvSpPr>
            <a:spLocks noGrp="1"/>
          </p:cNvSpPr>
          <p:nvPr>
            <p:ph type="sldNum" sz="quarter" idx="12"/>
          </p:nvPr>
        </p:nvSpPr>
        <p:spPr/>
        <p:txBody>
          <a:bodyPr/>
          <a:lstStyle/>
          <a:p>
            <a:fld id="{D57F1E4F-1CFF-5643-939E-217C01CDF565}" type="slidenum">
              <a:rPr lang="en-US" smtClean="0"/>
              <a:pPr/>
              <a:t>117</a:t>
            </a:fld>
            <a:endParaRPr lang="en-US"/>
          </a:p>
        </p:txBody>
      </p:sp>
      <p:sp>
        <p:nvSpPr>
          <p:cNvPr id="7" name="Pladsholder til tekst 6">
            <a:extLst>
              <a:ext uri="{FF2B5EF4-FFF2-40B4-BE49-F238E27FC236}">
                <a16:creationId xmlns:a16="http://schemas.microsoft.com/office/drawing/2014/main" id="{CE44403D-9F42-4CA4-8776-B373F9C8FF16}"/>
              </a:ext>
            </a:extLst>
          </p:cNvPr>
          <p:cNvSpPr>
            <a:spLocks noGrp="1"/>
          </p:cNvSpPr>
          <p:nvPr>
            <p:ph type="body" idx="13"/>
          </p:nvPr>
        </p:nvSpPr>
        <p:spPr/>
        <p:txBody>
          <a:bodyPr/>
          <a:lstStyle/>
          <a:p>
            <a:endParaRPr lang="da-DK"/>
          </a:p>
        </p:txBody>
      </p:sp>
    </p:spTree>
    <p:extLst>
      <p:ext uri="{BB962C8B-B14F-4D97-AF65-F5344CB8AC3E}">
        <p14:creationId xmlns:p14="http://schemas.microsoft.com/office/powerpoint/2010/main" val="11241539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EE9E056-A278-F9C1-A971-80ED9E44914E}"/>
              </a:ext>
            </a:extLst>
          </p:cNvPr>
          <p:cNvSpPr/>
          <p:nvPr/>
        </p:nvSpPr>
        <p:spPr>
          <a:xfrm>
            <a:off x="82936" y="3337089"/>
            <a:ext cx="11623249" cy="270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118</a:t>
            </a:fld>
            <a:endParaRPr lang="da-DK"/>
          </a:p>
        </p:txBody>
      </p:sp>
      <p:sp>
        <p:nvSpPr>
          <p:cNvPr id="17" name="Text Placeholder 7">
            <a:extLst>
              <a:ext uri="{FF2B5EF4-FFF2-40B4-BE49-F238E27FC236}">
                <a16:creationId xmlns:a16="http://schemas.microsoft.com/office/drawing/2014/main" id="{1CBA7865-ADF9-0C39-D024-777389D358A3}"/>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err="1">
                <a:solidFill>
                  <a:schemeClr val="bg1"/>
                </a:solidFill>
              </a:rPr>
              <a:t>Projektcyklussen</a:t>
            </a:r>
            <a:endParaRPr lang="en-US" sz="3200" b="1">
              <a:solidFill>
                <a:schemeClr val="bg1"/>
              </a:solidFill>
            </a:endParaRPr>
          </a:p>
        </p:txBody>
      </p:sp>
      <p:sp>
        <p:nvSpPr>
          <p:cNvPr id="2" name="Tekstfelt 1">
            <a:extLst>
              <a:ext uri="{FF2B5EF4-FFF2-40B4-BE49-F238E27FC236}">
                <a16:creationId xmlns:a16="http://schemas.microsoft.com/office/drawing/2014/main" id="{03E19BF6-847E-6FBF-FE09-3358A7A615F7}"/>
              </a:ext>
            </a:extLst>
          </p:cNvPr>
          <p:cNvSpPr txBox="1"/>
          <p:nvPr/>
        </p:nvSpPr>
        <p:spPr>
          <a:xfrm>
            <a:off x="236760" y="3561607"/>
            <a:ext cx="1965443" cy="247760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Konceptualisering</a:t>
            </a:r>
          </a:p>
          <a:p>
            <a:pPr marL="285750" indent="-285750">
              <a:spcAft>
                <a:spcPts val="300"/>
              </a:spcAft>
              <a:buFont typeface="Arial" panose="020B0604020202020204" pitchFamily="34" charset="0"/>
              <a:buChar char="•"/>
            </a:pPr>
            <a:r>
              <a:rPr lang="da-DK" sz="1600"/>
              <a:t>Kontekstanalyse</a:t>
            </a:r>
          </a:p>
          <a:p>
            <a:pPr marL="285750" indent="-285750">
              <a:spcAft>
                <a:spcPts val="300"/>
              </a:spcAft>
              <a:buFont typeface="Arial" panose="020B0604020202020204" pitchFamily="34" charset="0"/>
              <a:buChar char="•"/>
            </a:pPr>
            <a:r>
              <a:rPr lang="da-DK" sz="1600"/>
              <a:t>Problemanalyse</a:t>
            </a:r>
          </a:p>
          <a:p>
            <a:pPr marL="285750" indent="-285750">
              <a:spcAft>
                <a:spcPts val="300"/>
              </a:spcAft>
              <a:buFont typeface="Arial" panose="020B0604020202020204" pitchFamily="34" charset="0"/>
              <a:buChar char="•"/>
            </a:pPr>
            <a:r>
              <a:rPr lang="da-DK" sz="1600"/>
              <a:t>Interessent-analyse</a:t>
            </a:r>
          </a:p>
          <a:p>
            <a:pPr marL="285750" indent="-285750">
              <a:spcAft>
                <a:spcPts val="300"/>
              </a:spcAft>
              <a:buFont typeface="Arial" panose="020B0604020202020204" pitchFamily="34" charset="0"/>
              <a:buChar char="•"/>
            </a:pPr>
            <a:r>
              <a:rPr lang="da-DK" sz="1600"/>
              <a:t>Ressourceanalyse </a:t>
            </a:r>
          </a:p>
          <a:p>
            <a:pPr>
              <a:spcAft>
                <a:spcPts val="300"/>
              </a:spcAft>
            </a:pPr>
            <a:r>
              <a:rPr lang="da-DK" sz="1600">
                <a:sym typeface="Wingdings" panose="05000000000000000000" pitchFamily="2" charset="2"/>
              </a:rPr>
              <a:t> Træffe et projektvalg</a:t>
            </a:r>
            <a:endParaRPr lang="da-DK" sz="1600"/>
          </a:p>
          <a:p>
            <a:endParaRPr lang="da-DK" sz="1200"/>
          </a:p>
        </p:txBody>
      </p:sp>
      <p:sp>
        <p:nvSpPr>
          <p:cNvPr id="3" name="Tekstfelt 2">
            <a:extLst>
              <a:ext uri="{FF2B5EF4-FFF2-40B4-BE49-F238E27FC236}">
                <a16:creationId xmlns:a16="http://schemas.microsoft.com/office/drawing/2014/main" id="{7DAD4A4C-D542-946A-99FB-E0F96B6DA168}"/>
              </a:ext>
            </a:extLst>
          </p:cNvPr>
          <p:cNvSpPr txBox="1"/>
          <p:nvPr/>
        </p:nvSpPr>
        <p:spPr>
          <a:xfrm>
            <a:off x="2326805" y="3522953"/>
            <a:ext cx="2157573" cy="221599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Udvikle en forandringsteori</a:t>
            </a:r>
          </a:p>
          <a:p>
            <a:pPr marL="285750" indent="-285750">
              <a:spcAft>
                <a:spcPts val="300"/>
              </a:spcAft>
              <a:buFont typeface="Arial" panose="020B0604020202020204" pitchFamily="34" charset="0"/>
              <a:buChar char="•"/>
            </a:pPr>
            <a:r>
              <a:rPr lang="da-DK" sz="1600"/>
              <a:t>Udvikle en resultatramme</a:t>
            </a:r>
          </a:p>
          <a:p>
            <a:pPr marL="285750" indent="-285750">
              <a:spcAft>
                <a:spcPts val="300"/>
              </a:spcAft>
              <a:buFont typeface="Arial" panose="020B0604020202020204" pitchFamily="34" charset="0"/>
              <a:buChar char="•"/>
            </a:pPr>
            <a:r>
              <a:rPr lang="da-DK" sz="1600"/>
              <a:t>Beskriv målgruppen</a:t>
            </a:r>
          </a:p>
          <a:p>
            <a:pPr marL="285750" indent="-285750">
              <a:spcAft>
                <a:spcPts val="300"/>
              </a:spcAft>
              <a:buFont typeface="Arial" panose="020B0604020202020204" pitchFamily="34" charset="0"/>
              <a:buChar char="•"/>
            </a:pPr>
            <a:r>
              <a:rPr lang="da-DK" sz="1600"/>
              <a:t>Lav budget og risikovurdering</a:t>
            </a:r>
          </a:p>
          <a:p>
            <a:pPr marL="285750" indent="-285750">
              <a:spcAft>
                <a:spcPts val="300"/>
              </a:spcAft>
              <a:buFont typeface="Arial" panose="020B0604020202020204" pitchFamily="34" charset="0"/>
              <a:buChar char="•"/>
            </a:pPr>
            <a:r>
              <a:rPr lang="da-DK" sz="1600"/>
              <a:t>Udvikle en strategi</a:t>
            </a:r>
          </a:p>
        </p:txBody>
      </p:sp>
      <p:sp>
        <p:nvSpPr>
          <p:cNvPr id="4" name="Tekstfelt 3">
            <a:extLst>
              <a:ext uri="{FF2B5EF4-FFF2-40B4-BE49-F238E27FC236}">
                <a16:creationId xmlns:a16="http://schemas.microsoft.com/office/drawing/2014/main" id="{F45CF9AB-A636-C0BC-C3E1-C226DCA55BA6}"/>
              </a:ext>
            </a:extLst>
          </p:cNvPr>
          <p:cNvSpPr txBox="1"/>
          <p:nvPr/>
        </p:nvSpPr>
        <p:spPr>
          <a:xfrm>
            <a:off x="4354457" y="3561607"/>
            <a:ext cx="2356898" cy="193129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Detailplanlægning</a:t>
            </a:r>
          </a:p>
          <a:p>
            <a:pPr marL="285750" indent="-285750">
              <a:spcAft>
                <a:spcPts val="300"/>
              </a:spcAft>
              <a:buFont typeface="Arial" panose="020B0604020202020204" pitchFamily="34" charset="0"/>
              <a:buChar char="•"/>
            </a:pPr>
            <a:r>
              <a:rPr lang="da-DK" sz="1600"/>
              <a:t>Udvikle MEL system</a:t>
            </a:r>
          </a:p>
          <a:p>
            <a:pPr marL="285750" indent="-285750">
              <a:spcAft>
                <a:spcPts val="300"/>
              </a:spcAft>
              <a:buFont typeface="Arial" panose="020B0604020202020204" pitchFamily="34" charset="0"/>
              <a:buChar char="•"/>
            </a:pPr>
            <a:r>
              <a:rPr lang="da-DK" sz="1600"/>
              <a:t>Finansiel monitorering</a:t>
            </a:r>
          </a:p>
          <a:p>
            <a:pPr marL="285750" indent="-285750">
              <a:spcAft>
                <a:spcPts val="300"/>
              </a:spcAft>
              <a:buFont typeface="Arial" panose="020B0604020202020204" pitchFamily="34" charset="0"/>
              <a:buChar char="•"/>
            </a:pPr>
            <a:r>
              <a:rPr lang="da-DK" sz="1600"/>
              <a:t>Sikre understøttende strukturer (</a:t>
            </a:r>
            <a:r>
              <a:rPr lang="da-DK" sz="1600" err="1"/>
              <a:t>accountability</a:t>
            </a:r>
            <a:r>
              <a:rPr lang="da-DK" sz="1600"/>
              <a:t> </a:t>
            </a:r>
            <a:r>
              <a:rPr lang="da-DK" sz="1600" err="1"/>
              <a:t>structures</a:t>
            </a:r>
            <a:r>
              <a:rPr lang="da-DK" sz="1600"/>
              <a:t>)</a:t>
            </a:r>
          </a:p>
        </p:txBody>
      </p:sp>
      <p:pic>
        <p:nvPicPr>
          <p:cNvPr id="10" name="Billede 9">
            <a:extLst>
              <a:ext uri="{FF2B5EF4-FFF2-40B4-BE49-F238E27FC236}">
                <a16:creationId xmlns:a16="http://schemas.microsoft.com/office/drawing/2014/main" id="{22317818-FF1D-AF63-7B4C-1F77475B58F4}"/>
              </a:ext>
            </a:extLst>
          </p:cNvPr>
          <p:cNvPicPr>
            <a:picLocks noChangeAspect="1"/>
          </p:cNvPicPr>
          <p:nvPr/>
        </p:nvPicPr>
        <p:blipFill>
          <a:blip r:embed="rId3"/>
          <a:stretch>
            <a:fillRect/>
          </a:stretch>
        </p:blipFill>
        <p:spPr>
          <a:xfrm>
            <a:off x="82936" y="1147934"/>
            <a:ext cx="12109064" cy="2167633"/>
          </a:xfrm>
          <a:prstGeom prst="rect">
            <a:avLst/>
          </a:prstGeom>
        </p:spPr>
      </p:pic>
      <p:sp>
        <p:nvSpPr>
          <p:cNvPr id="11" name="Rektangel: afrundede hjørner 10">
            <a:extLst>
              <a:ext uri="{FF2B5EF4-FFF2-40B4-BE49-F238E27FC236}">
                <a16:creationId xmlns:a16="http://schemas.microsoft.com/office/drawing/2014/main" id="{38431935-9364-DC0E-59DC-746B39D63C5D}"/>
              </a:ext>
            </a:extLst>
          </p:cNvPr>
          <p:cNvSpPr/>
          <p:nvPr/>
        </p:nvSpPr>
        <p:spPr>
          <a:xfrm>
            <a:off x="4384936" y="3493652"/>
            <a:ext cx="2326419" cy="2063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9151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3952B-E770-4CE5-BC3C-E6BB675D4F34}"/>
              </a:ext>
            </a:extLst>
          </p:cNvPr>
          <p:cNvSpPr>
            <a:spLocks noGrp="1"/>
          </p:cNvSpPr>
          <p:nvPr>
            <p:ph type="title"/>
          </p:nvPr>
        </p:nvSpPr>
        <p:spPr/>
        <p:txBody>
          <a:bodyPr/>
          <a:lstStyle/>
          <a:p>
            <a:r>
              <a:rPr lang="da-DK"/>
              <a:t>Forberedelse af projektet: </a:t>
            </a:r>
            <a:r>
              <a:rPr lang="da-DK" b="1"/>
              <a:t>PLANLÆGNING</a:t>
            </a:r>
            <a:endParaRPr lang="da-DK"/>
          </a:p>
        </p:txBody>
      </p:sp>
      <p:sp>
        <p:nvSpPr>
          <p:cNvPr id="3" name="Pladsholder til indhold 2">
            <a:extLst>
              <a:ext uri="{FF2B5EF4-FFF2-40B4-BE49-F238E27FC236}">
                <a16:creationId xmlns:a16="http://schemas.microsoft.com/office/drawing/2014/main" id="{54FC1ABE-BF2B-45FF-AA9D-862DC33A2646}"/>
              </a:ext>
            </a:extLst>
          </p:cNvPr>
          <p:cNvSpPr>
            <a:spLocks noGrp="1"/>
          </p:cNvSpPr>
          <p:nvPr>
            <p:ph sz="half" idx="1"/>
          </p:nvPr>
        </p:nvSpPr>
        <p:spPr>
          <a:xfrm>
            <a:off x="735014" y="1984934"/>
            <a:ext cx="5199369" cy="3779258"/>
          </a:xfrm>
        </p:spPr>
        <p:txBody>
          <a:bodyPr>
            <a:normAutofit fontScale="92500" lnSpcReduction="10000"/>
          </a:bodyPr>
          <a:lstStyle/>
          <a:p>
            <a:r>
              <a:rPr lang="da-DK" sz="2000" b="1" dirty="0"/>
              <a:t>Fra resultatramme til workplan: </a:t>
            </a:r>
          </a:p>
          <a:p>
            <a:pPr marL="285750" lvl="0" indent="-285750">
              <a:buFont typeface="Arial" panose="020B0604020202020204" pitchFamily="34" charset="0"/>
              <a:buChar char="•"/>
            </a:pPr>
            <a:r>
              <a:rPr lang="da-DK" sz="2000" dirty="0"/>
              <a:t>Hvad vil i gøre, hvornår? (</a:t>
            </a:r>
            <a:r>
              <a:rPr lang="da-DK" sz="2000" dirty="0" err="1"/>
              <a:t>Scope</a:t>
            </a:r>
            <a:r>
              <a:rPr lang="da-DK" sz="2000" dirty="0"/>
              <a:t>, tidshorisont), </a:t>
            </a:r>
            <a:r>
              <a:rPr lang="da-DK" sz="2000" dirty="0" err="1"/>
              <a:t>Gantt</a:t>
            </a:r>
            <a:r>
              <a:rPr lang="da-DK" sz="2000" dirty="0"/>
              <a:t> Chart, aktivitetsplan</a:t>
            </a:r>
          </a:p>
          <a:p>
            <a:pPr marL="285750" lvl="0" indent="-285750">
              <a:buFont typeface="Arial" panose="020B0604020202020204" pitchFamily="34" charset="0"/>
              <a:buChar char="•"/>
            </a:pPr>
            <a:r>
              <a:rPr lang="da-DK" sz="2000" dirty="0"/>
              <a:t>Detailplanlægning af aktiviteter of opgaver</a:t>
            </a:r>
          </a:p>
          <a:p>
            <a:r>
              <a:rPr lang="da-DK" sz="2000" b="1" dirty="0"/>
              <a:t>Udarbejdelse af budgetforslag</a:t>
            </a:r>
          </a:p>
          <a:p>
            <a:pPr marL="285750" lvl="0" indent="-285750">
              <a:buFont typeface="Arial" panose="020B0604020202020204" pitchFamily="34" charset="0"/>
              <a:buChar char="•"/>
            </a:pPr>
            <a:r>
              <a:rPr lang="da-DK" sz="2000" dirty="0"/>
              <a:t>Estimering af udgifter </a:t>
            </a:r>
          </a:p>
          <a:p>
            <a:r>
              <a:rPr lang="da-DK" sz="2000" b="1" dirty="0"/>
              <a:t>Finansieringsplaner</a:t>
            </a:r>
            <a:r>
              <a:rPr lang="da-DK" sz="2000" dirty="0"/>
              <a:t> </a:t>
            </a:r>
          </a:p>
          <a:p>
            <a:pPr marL="285750" lvl="0" indent="-285750">
              <a:buFont typeface="Arial" panose="020B0604020202020204" pitchFamily="34" charset="0"/>
              <a:buChar char="•"/>
            </a:pPr>
            <a:r>
              <a:rPr lang="da-DK" sz="2000" dirty="0"/>
              <a:t>Ressource mobilisering, </a:t>
            </a:r>
          </a:p>
          <a:p>
            <a:pPr marL="285750" indent="-285750">
              <a:buFont typeface="Arial" panose="020B0604020202020204" pitchFamily="34" charset="0"/>
              <a:buChar char="•"/>
            </a:pPr>
            <a:r>
              <a:rPr lang="da-DK" sz="2000" dirty="0"/>
              <a:t>Fundraising strategier </a:t>
            </a:r>
          </a:p>
        </p:txBody>
      </p:sp>
      <p:pic>
        <p:nvPicPr>
          <p:cNvPr id="10" name="Pladsholder til indhold 9" descr="Et billede, der indeholder møbler, bord, seng&#10;&#10;Automatisk genereret beskrivelse">
            <a:extLst>
              <a:ext uri="{FF2B5EF4-FFF2-40B4-BE49-F238E27FC236}">
                <a16:creationId xmlns:a16="http://schemas.microsoft.com/office/drawing/2014/main" id="{684BF7BC-FC35-48BA-8B1A-E61EEDC8DE48}"/>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218238" y="2276419"/>
            <a:ext cx="5210175" cy="3535475"/>
          </a:xfrm>
        </p:spPr>
      </p:pic>
      <p:sp>
        <p:nvSpPr>
          <p:cNvPr id="5" name="Pladsholder til dato 4">
            <a:extLst>
              <a:ext uri="{FF2B5EF4-FFF2-40B4-BE49-F238E27FC236}">
                <a16:creationId xmlns:a16="http://schemas.microsoft.com/office/drawing/2014/main" id="{FA7E45F9-6291-449C-963F-1C9567013CBB}"/>
              </a:ext>
            </a:extLst>
          </p:cNvPr>
          <p:cNvSpPr>
            <a:spLocks noGrp="1"/>
          </p:cNvSpPr>
          <p:nvPr>
            <p:ph type="dt" sz="half" idx="10"/>
          </p:nvPr>
        </p:nvSpPr>
        <p:spPr/>
        <p:txBody>
          <a:bodyPr/>
          <a:lstStyle/>
          <a:p>
            <a:fld id="{53B21660-7975-4335-BC4E-2AD4CD0E7405}" type="datetime1">
              <a:rPr lang="en-US" smtClean="0"/>
              <a:t>1/13/2024</a:t>
            </a:fld>
            <a:endParaRPr lang="en-US"/>
          </a:p>
        </p:txBody>
      </p:sp>
      <p:sp>
        <p:nvSpPr>
          <p:cNvPr id="6" name="Pladsholder til sidefod 5">
            <a:extLst>
              <a:ext uri="{FF2B5EF4-FFF2-40B4-BE49-F238E27FC236}">
                <a16:creationId xmlns:a16="http://schemas.microsoft.com/office/drawing/2014/main" id="{2FE9B183-C54C-4ED4-91CC-CEE25E122C14}"/>
              </a:ext>
            </a:extLst>
          </p:cNvPr>
          <p:cNvSpPr>
            <a:spLocks noGrp="1"/>
          </p:cNvSpPr>
          <p:nvPr>
            <p:ph type="ftr" sz="quarter" idx="11"/>
          </p:nvPr>
        </p:nvSpPr>
        <p:spPr/>
        <p:txBody>
          <a:bodyPr/>
          <a:lstStyle/>
          <a:p>
            <a:r>
              <a:rPr lang="da-DK"/>
              <a:t>DET GODE CIVILSAMFUNDSPROJEKT</a:t>
            </a:r>
          </a:p>
        </p:txBody>
      </p:sp>
      <p:sp>
        <p:nvSpPr>
          <p:cNvPr id="7" name="Pladsholder til slidenummer 6">
            <a:extLst>
              <a:ext uri="{FF2B5EF4-FFF2-40B4-BE49-F238E27FC236}">
                <a16:creationId xmlns:a16="http://schemas.microsoft.com/office/drawing/2014/main" id="{92C0F28F-F24D-499A-84E4-B05447DFBBB4}"/>
              </a:ext>
            </a:extLst>
          </p:cNvPr>
          <p:cNvSpPr>
            <a:spLocks noGrp="1"/>
          </p:cNvSpPr>
          <p:nvPr>
            <p:ph type="sldNum" sz="quarter" idx="12"/>
          </p:nvPr>
        </p:nvSpPr>
        <p:spPr/>
        <p:txBody>
          <a:bodyPr/>
          <a:lstStyle/>
          <a:p>
            <a:fld id="{D57F1E4F-1CFF-5643-939E-217C01CDF565}" type="slidenum">
              <a:rPr lang="en-US" smtClean="0"/>
              <a:pPr/>
              <a:t>119</a:t>
            </a:fld>
            <a:endParaRPr lang="en-US"/>
          </a:p>
        </p:txBody>
      </p:sp>
      <p:sp>
        <p:nvSpPr>
          <p:cNvPr id="8" name="Pladsholder til tekst 7">
            <a:extLst>
              <a:ext uri="{FF2B5EF4-FFF2-40B4-BE49-F238E27FC236}">
                <a16:creationId xmlns:a16="http://schemas.microsoft.com/office/drawing/2014/main" id="{BBA387C1-2A67-4A1F-9687-73C0A3C6CBB8}"/>
              </a:ext>
            </a:extLst>
          </p:cNvPr>
          <p:cNvSpPr>
            <a:spLocks noGrp="1"/>
          </p:cNvSpPr>
          <p:nvPr>
            <p:ph type="body" idx="13"/>
          </p:nvPr>
        </p:nvSpPr>
        <p:spPr/>
        <p:txBody>
          <a:bodyPr/>
          <a:lstStyle/>
          <a:p>
            <a:r>
              <a:rPr lang="da-DK" sz="2800" b="1" err="1"/>
              <a:t>Inception</a:t>
            </a:r>
            <a:r>
              <a:rPr lang="da-DK" sz="2800" b="1"/>
              <a:t> </a:t>
            </a:r>
            <a:r>
              <a:rPr lang="da-DK" sz="2800" b="1" err="1"/>
              <a:t>Phase</a:t>
            </a:r>
            <a:endParaRPr lang="da-DK" sz="2800" b="1"/>
          </a:p>
        </p:txBody>
      </p:sp>
    </p:spTree>
    <p:extLst>
      <p:ext uri="{BB962C8B-B14F-4D97-AF65-F5344CB8AC3E}">
        <p14:creationId xmlns:p14="http://schemas.microsoft.com/office/powerpoint/2010/main" val="3860407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13E881-4119-4695-A7F8-92B0F3717F65}"/>
              </a:ext>
            </a:extLst>
          </p:cNvPr>
          <p:cNvSpPr>
            <a:spLocks noGrp="1"/>
          </p:cNvSpPr>
          <p:nvPr>
            <p:ph type="title"/>
          </p:nvPr>
        </p:nvSpPr>
        <p:spPr/>
        <p:txBody>
          <a:bodyPr>
            <a:normAutofit/>
          </a:bodyPr>
          <a:lstStyle/>
          <a:p>
            <a:r>
              <a:rPr lang="da-DK" sz="4200"/>
              <a:t>Trin 1: analyse</a:t>
            </a:r>
            <a:endParaRPr lang="en-GB" sz="4200"/>
          </a:p>
        </p:txBody>
      </p:sp>
      <p:sp>
        <p:nvSpPr>
          <p:cNvPr id="3" name="Pladsholder til tekst 2">
            <a:extLst>
              <a:ext uri="{FF2B5EF4-FFF2-40B4-BE49-F238E27FC236}">
                <a16:creationId xmlns:a16="http://schemas.microsoft.com/office/drawing/2014/main" id="{C0F320F6-566B-4CD7-8E42-9ECC2F518441}"/>
              </a:ext>
            </a:extLst>
          </p:cNvPr>
          <p:cNvSpPr>
            <a:spLocks noGrp="1"/>
          </p:cNvSpPr>
          <p:nvPr>
            <p:ph type="body" idx="1"/>
          </p:nvPr>
        </p:nvSpPr>
        <p:spPr/>
        <p:txBody>
          <a:bodyPr/>
          <a:lstStyle/>
          <a:p>
            <a:endParaRPr lang="en-GB"/>
          </a:p>
        </p:txBody>
      </p:sp>
      <p:sp>
        <p:nvSpPr>
          <p:cNvPr id="4" name="Pladsholder til dato 3">
            <a:extLst>
              <a:ext uri="{FF2B5EF4-FFF2-40B4-BE49-F238E27FC236}">
                <a16:creationId xmlns:a16="http://schemas.microsoft.com/office/drawing/2014/main" id="{4F40FFE7-24D9-4E7B-A710-59CFE4A040D3}"/>
              </a:ext>
            </a:extLst>
          </p:cNvPr>
          <p:cNvSpPr>
            <a:spLocks noGrp="1"/>
          </p:cNvSpPr>
          <p:nvPr>
            <p:ph type="dt" sz="half" idx="10"/>
          </p:nvPr>
        </p:nvSpPr>
        <p:spPr/>
        <p:txBody>
          <a:bodyPr/>
          <a:lstStyle/>
          <a:p>
            <a:fld id="{8F502D42-E676-4F19-8BAA-448249D66C52}" type="datetime1">
              <a:rPr lang="da-DK" smtClean="0"/>
              <a:t>13-01-2024</a:t>
            </a:fld>
            <a:endParaRPr lang="en-US"/>
          </a:p>
        </p:txBody>
      </p:sp>
      <p:sp>
        <p:nvSpPr>
          <p:cNvPr id="5" name="Pladsholder til sidefod 4">
            <a:extLst>
              <a:ext uri="{FF2B5EF4-FFF2-40B4-BE49-F238E27FC236}">
                <a16:creationId xmlns:a16="http://schemas.microsoft.com/office/drawing/2014/main" id="{570A8B28-B841-4C33-A431-8747DA32A54A}"/>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2672F95D-4843-46FC-B649-28F3D9BCC7E3}"/>
              </a:ext>
            </a:extLst>
          </p:cNvPr>
          <p:cNvSpPr>
            <a:spLocks noGrp="1"/>
          </p:cNvSpPr>
          <p:nvPr>
            <p:ph type="sldNum" sz="quarter" idx="12"/>
          </p:nvPr>
        </p:nvSpPr>
        <p:spPr/>
        <p:txBody>
          <a:bodyPr/>
          <a:lstStyle/>
          <a:p>
            <a:fld id="{D57F1E4F-1CFF-5643-939E-217C01CDF565}" type="slidenum">
              <a:rPr lang="en-US" smtClean="0"/>
              <a:pPr/>
              <a:t>12</a:t>
            </a:fld>
            <a:endParaRPr lang="en-US"/>
          </a:p>
        </p:txBody>
      </p:sp>
      <p:sp>
        <p:nvSpPr>
          <p:cNvPr id="7" name="Pladsholder til tekst 6">
            <a:extLst>
              <a:ext uri="{FF2B5EF4-FFF2-40B4-BE49-F238E27FC236}">
                <a16:creationId xmlns:a16="http://schemas.microsoft.com/office/drawing/2014/main" id="{97939929-F60A-48F8-9E33-0B983C6C8AD0}"/>
              </a:ext>
            </a:extLst>
          </p:cNvPr>
          <p:cNvSpPr>
            <a:spLocks noGrp="1"/>
          </p:cNvSpPr>
          <p:nvPr>
            <p:ph type="body" idx="13"/>
          </p:nvPr>
        </p:nvSpPr>
        <p:spPr/>
        <p:txBody>
          <a:bodyPr/>
          <a:lstStyle/>
          <a:p>
            <a:r>
              <a:rPr lang="da-DK"/>
              <a:t>Det gode Civilsamfundsprojekt</a:t>
            </a:r>
          </a:p>
        </p:txBody>
      </p:sp>
      <p:pic>
        <p:nvPicPr>
          <p:cNvPr id="10" name="Billede 9">
            <a:extLst>
              <a:ext uri="{FF2B5EF4-FFF2-40B4-BE49-F238E27FC236}">
                <a16:creationId xmlns:a16="http://schemas.microsoft.com/office/drawing/2014/main" id="{D4317B2E-9D54-5266-AF74-C0220EAAAE23}"/>
              </a:ext>
            </a:extLst>
          </p:cNvPr>
          <p:cNvPicPr>
            <a:picLocks noChangeAspect="1"/>
          </p:cNvPicPr>
          <p:nvPr/>
        </p:nvPicPr>
        <p:blipFill>
          <a:blip r:embed="rId3"/>
          <a:stretch>
            <a:fillRect/>
          </a:stretch>
        </p:blipFill>
        <p:spPr>
          <a:xfrm>
            <a:off x="4361689" y="112262"/>
            <a:ext cx="7287768" cy="1138982"/>
          </a:xfrm>
          <a:prstGeom prst="rect">
            <a:avLst/>
          </a:prstGeom>
        </p:spPr>
      </p:pic>
    </p:spTree>
    <p:extLst>
      <p:ext uri="{BB962C8B-B14F-4D97-AF65-F5344CB8AC3E}">
        <p14:creationId xmlns:p14="http://schemas.microsoft.com/office/powerpoint/2010/main" val="7622706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A45328-E8A8-49A8-9483-387F155F3467}"/>
              </a:ext>
            </a:extLst>
          </p:cNvPr>
          <p:cNvSpPr>
            <a:spLocks noGrp="1"/>
          </p:cNvSpPr>
          <p:nvPr>
            <p:ph type="title"/>
          </p:nvPr>
        </p:nvSpPr>
        <p:spPr/>
        <p:txBody>
          <a:bodyPr>
            <a:normAutofit/>
          </a:bodyPr>
          <a:lstStyle/>
          <a:p>
            <a:r>
              <a:rPr lang="da-DK"/>
              <a:t>Forberede projektets struktur / set-up</a:t>
            </a:r>
          </a:p>
        </p:txBody>
      </p:sp>
      <p:sp>
        <p:nvSpPr>
          <p:cNvPr id="3" name="Pladsholder til indhold 2">
            <a:extLst>
              <a:ext uri="{FF2B5EF4-FFF2-40B4-BE49-F238E27FC236}">
                <a16:creationId xmlns:a16="http://schemas.microsoft.com/office/drawing/2014/main" id="{73CC4EED-AFB9-4771-9916-8C57837E96A5}"/>
              </a:ext>
            </a:extLst>
          </p:cNvPr>
          <p:cNvSpPr>
            <a:spLocks noGrp="1"/>
          </p:cNvSpPr>
          <p:nvPr>
            <p:ph idx="1"/>
          </p:nvPr>
        </p:nvSpPr>
        <p:spPr>
          <a:xfrm>
            <a:off x="720001" y="2259931"/>
            <a:ext cx="5376000" cy="3630795"/>
          </a:xfrm>
        </p:spPr>
        <p:txBody>
          <a:bodyPr>
            <a:normAutofit/>
          </a:bodyPr>
          <a:lstStyle/>
          <a:p>
            <a:pPr marL="285750" lvl="0" indent="-285750">
              <a:buFont typeface="Arial" panose="020B0604020202020204" pitchFamily="34" charset="0"/>
              <a:buChar char="•"/>
            </a:pPr>
            <a:r>
              <a:rPr lang="da-DK" sz="2800"/>
              <a:t>Udpege en projektansvarlig</a:t>
            </a:r>
          </a:p>
          <a:p>
            <a:pPr marL="285750" lvl="0" indent="-285750">
              <a:buFont typeface="Arial" panose="020B0604020202020204" pitchFamily="34" charset="0"/>
              <a:buChar char="•"/>
            </a:pPr>
            <a:r>
              <a:rPr lang="da-DK" sz="2800"/>
              <a:t>Indgå partnerskabsaftaler</a:t>
            </a:r>
          </a:p>
          <a:p>
            <a:pPr marL="285750" lvl="0" indent="-285750">
              <a:buFont typeface="Arial" panose="020B0604020202020204" pitchFamily="34" charset="0"/>
              <a:buChar char="•"/>
            </a:pPr>
            <a:r>
              <a:rPr lang="da-DK" sz="2800"/>
              <a:t>Etablere en styregruppe</a:t>
            </a:r>
          </a:p>
          <a:p>
            <a:pPr marL="285750" lvl="0" indent="-285750">
              <a:buFont typeface="Arial" panose="020B0604020202020204" pitchFamily="34" charset="0"/>
              <a:buChar char="•"/>
            </a:pPr>
            <a:r>
              <a:rPr lang="da-DK" sz="2800"/>
              <a:t>Beskrive og fordele ansvarsområder </a:t>
            </a:r>
          </a:p>
        </p:txBody>
      </p:sp>
      <p:sp>
        <p:nvSpPr>
          <p:cNvPr id="4" name="Pladsholder til dato 3">
            <a:extLst>
              <a:ext uri="{FF2B5EF4-FFF2-40B4-BE49-F238E27FC236}">
                <a16:creationId xmlns:a16="http://schemas.microsoft.com/office/drawing/2014/main" id="{C9757D6C-1BFB-44E1-9CEF-E00622559C1F}"/>
              </a:ext>
            </a:extLst>
          </p:cNvPr>
          <p:cNvSpPr>
            <a:spLocks noGrp="1"/>
          </p:cNvSpPr>
          <p:nvPr>
            <p:ph type="dt" sz="half" idx="10"/>
          </p:nvPr>
        </p:nvSpPr>
        <p:spPr/>
        <p:txBody>
          <a:bodyPr/>
          <a:lstStyle/>
          <a:p>
            <a:fld id="{14FD07A4-02CC-4F7E-AF9A-115D69153D40}" type="datetime1">
              <a:rPr lang="en-US" smtClean="0"/>
              <a:t>1/13/2024</a:t>
            </a:fld>
            <a:endParaRPr lang="en-US"/>
          </a:p>
        </p:txBody>
      </p:sp>
      <p:sp>
        <p:nvSpPr>
          <p:cNvPr id="5" name="Pladsholder til sidefod 4">
            <a:extLst>
              <a:ext uri="{FF2B5EF4-FFF2-40B4-BE49-F238E27FC236}">
                <a16:creationId xmlns:a16="http://schemas.microsoft.com/office/drawing/2014/main" id="{40D6666A-077B-4E5C-8543-D37DBD1FB5DB}"/>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546C133F-67A9-4690-9AA8-F062F0174F10}"/>
              </a:ext>
            </a:extLst>
          </p:cNvPr>
          <p:cNvSpPr>
            <a:spLocks noGrp="1"/>
          </p:cNvSpPr>
          <p:nvPr>
            <p:ph type="sldNum" sz="quarter" idx="12"/>
          </p:nvPr>
        </p:nvSpPr>
        <p:spPr/>
        <p:txBody>
          <a:bodyPr/>
          <a:lstStyle/>
          <a:p>
            <a:fld id="{D57F1E4F-1CFF-5643-939E-217C01CDF565}" type="slidenum">
              <a:rPr lang="en-US" smtClean="0"/>
              <a:pPr/>
              <a:t>120</a:t>
            </a:fld>
            <a:endParaRPr lang="en-US"/>
          </a:p>
        </p:txBody>
      </p:sp>
      <p:sp>
        <p:nvSpPr>
          <p:cNvPr id="7" name="Pladsholder til tekst 6">
            <a:extLst>
              <a:ext uri="{FF2B5EF4-FFF2-40B4-BE49-F238E27FC236}">
                <a16:creationId xmlns:a16="http://schemas.microsoft.com/office/drawing/2014/main" id="{E3AB4391-3957-4F01-9895-9DA7F65B224C}"/>
              </a:ext>
            </a:extLst>
          </p:cNvPr>
          <p:cNvSpPr>
            <a:spLocks noGrp="1"/>
          </p:cNvSpPr>
          <p:nvPr>
            <p:ph type="body" idx="13"/>
          </p:nvPr>
        </p:nvSpPr>
        <p:spPr/>
        <p:txBody>
          <a:bodyPr/>
          <a:lstStyle/>
          <a:p>
            <a:r>
              <a:rPr lang="da-DK" sz="2800" b="1" err="1"/>
              <a:t>Inception</a:t>
            </a:r>
            <a:r>
              <a:rPr lang="da-DK" sz="2800" b="1"/>
              <a:t> </a:t>
            </a:r>
            <a:r>
              <a:rPr lang="da-DK" sz="2800" b="1" err="1"/>
              <a:t>Phase</a:t>
            </a:r>
            <a:endParaRPr lang="da-DK" b="1"/>
          </a:p>
        </p:txBody>
      </p:sp>
      <p:pic>
        <p:nvPicPr>
          <p:cNvPr id="9" name="Billede 8">
            <a:extLst>
              <a:ext uri="{FF2B5EF4-FFF2-40B4-BE49-F238E27FC236}">
                <a16:creationId xmlns:a16="http://schemas.microsoft.com/office/drawing/2014/main" id="{372DF041-0E3C-4675-A9CF-C10A3153BA2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38349" y="2187180"/>
            <a:ext cx="4076997" cy="3686052"/>
          </a:xfrm>
          <a:prstGeom prst="rect">
            <a:avLst/>
          </a:prstGeom>
        </p:spPr>
      </p:pic>
    </p:spTree>
    <p:extLst>
      <p:ext uri="{BB962C8B-B14F-4D97-AF65-F5344CB8AC3E}">
        <p14:creationId xmlns:p14="http://schemas.microsoft.com/office/powerpoint/2010/main" val="39664969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70AB6-BFB8-42A0-B52C-F71748BEA809}"/>
              </a:ext>
            </a:extLst>
          </p:cNvPr>
          <p:cNvSpPr>
            <a:spLocks noGrp="1"/>
          </p:cNvSpPr>
          <p:nvPr>
            <p:ph type="title"/>
          </p:nvPr>
        </p:nvSpPr>
        <p:spPr>
          <a:xfrm>
            <a:off x="601884" y="1291860"/>
            <a:ext cx="11088546" cy="901864"/>
          </a:xfrm>
        </p:spPr>
        <p:txBody>
          <a:bodyPr>
            <a:normAutofit fontScale="90000"/>
          </a:bodyPr>
          <a:lstStyle/>
          <a:p>
            <a:r>
              <a:rPr lang="da-DK"/>
              <a:t>Hvordan stå I til regnskab for jeres arbejde? (</a:t>
            </a:r>
            <a:r>
              <a:rPr lang="da-DK" err="1"/>
              <a:t>Accountablility</a:t>
            </a:r>
            <a:r>
              <a:rPr lang="da-DK"/>
              <a:t>)</a:t>
            </a:r>
          </a:p>
        </p:txBody>
      </p:sp>
      <p:sp>
        <p:nvSpPr>
          <p:cNvPr id="3" name="Pladsholder til indhold 2">
            <a:extLst>
              <a:ext uri="{FF2B5EF4-FFF2-40B4-BE49-F238E27FC236}">
                <a16:creationId xmlns:a16="http://schemas.microsoft.com/office/drawing/2014/main" id="{88F336FE-2752-4ECC-8360-12F1E1A4D66F}"/>
              </a:ext>
            </a:extLst>
          </p:cNvPr>
          <p:cNvSpPr>
            <a:spLocks noGrp="1"/>
          </p:cNvSpPr>
          <p:nvPr>
            <p:ph sz="half" idx="1"/>
          </p:nvPr>
        </p:nvSpPr>
        <p:spPr>
          <a:xfrm>
            <a:off x="711864" y="1950218"/>
            <a:ext cx="5199369" cy="2702811"/>
          </a:xfrm>
        </p:spPr>
        <p:txBody>
          <a:bodyPr/>
          <a:lstStyle/>
          <a:p>
            <a:r>
              <a:rPr lang="da-DK" sz="2000" b="1"/>
              <a:t>Hvordan håndterer i </a:t>
            </a:r>
            <a:r>
              <a:rPr lang="da-DK" sz="2000" b="1">
                <a:solidFill>
                  <a:schemeClr val="tx1"/>
                </a:solidFill>
              </a:rPr>
              <a:t>klager</a:t>
            </a:r>
            <a:r>
              <a:rPr lang="da-DK" sz="2000" b="1"/>
              <a:t> eller feedback fra målgruppen, andre i lokalsamfundet, stakeholders eller internt fra partnerorganisationen? </a:t>
            </a:r>
          </a:p>
          <a:p>
            <a:pPr marL="285750" lvl="0" indent="-285750">
              <a:buFont typeface="Arial" panose="020B0604020202020204" pitchFamily="34" charset="0"/>
              <a:buChar char="•"/>
            </a:pPr>
            <a:r>
              <a:rPr lang="da-DK"/>
              <a:t>Etablering af en </a:t>
            </a:r>
            <a:r>
              <a:rPr lang="da-DK" err="1">
                <a:solidFill>
                  <a:srgbClr val="C00000"/>
                </a:solidFill>
              </a:rPr>
              <a:t>complaint</a:t>
            </a:r>
            <a:r>
              <a:rPr lang="da-DK">
                <a:solidFill>
                  <a:srgbClr val="C00000"/>
                </a:solidFill>
              </a:rPr>
              <a:t> </a:t>
            </a:r>
            <a:r>
              <a:rPr lang="da-DK" err="1">
                <a:solidFill>
                  <a:srgbClr val="C00000"/>
                </a:solidFill>
              </a:rPr>
              <a:t>mechanisme</a:t>
            </a:r>
            <a:r>
              <a:rPr lang="da-DK"/>
              <a:t>: modtage klager, håndtering af klager. </a:t>
            </a:r>
          </a:p>
        </p:txBody>
      </p:sp>
      <p:sp>
        <p:nvSpPr>
          <p:cNvPr id="4" name="Pladsholder til indhold 3">
            <a:extLst>
              <a:ext uri="{FF2B5EF4-FFF2-40B4-BE49-F238E27FC236}">
                <a16:creationId xmlns:a16="http://schemas.microsoft.com/office/drawing/2014/main" id="{81F90522-F762-4092-AC88-E50A708F1C77}"/>
              </a:ext>
            </a:extLst>
          </p:cNvPr>
          <p:cNvSpPr>
            <a:spLocks noGrp="1"/>
          </p:cNvSpPr>
          <p:nvPr>
            <p:ph sz="half" idx="2"/>
          </p:nvPr>
        </p:nvSpPr>
        <p:spPr>
          <a:xfrm>
            <a:off x="6217709" y="1950219"/>
            <a:ext cx="5210216" cy="2702811"/>
          </a:xfrm>
        </p:spPr>
        <p:txBody>
          <a:bodyPr/>
          <a:lstStyle/>
          <a:p>
            <a:r>
              <a:rPr lang="da-DK" sz="2000" b="1"/>
              <a:t>Hvordan forebygger i </a:t>
            </a:r>
            <a:r>
              <a:rPr lang="da-DK" sz="2000" b="1">
                <a:solidFill>
                  <a:schemeClr val="tx1"/>
                </a:solidFill>
              </a:rPr>
              <a:t>magtmisbrug</a:t>
            </a:r>
            <a:r>
              <a:rPr lang="da-DK" sz="2000" b="1"/>
              <a:t> og mulige overgreb? </a:t>
            </a:r>
          </a:p>
          <a:p>
            <a:pPr marL="285750" lvl="0" indent="-285750">
              <a:buFont typeface="Arial" panose="020B0604020202020204" pitchFamily="34" charset="0"/>
              <a:buChar char="•"/>
            </a:pPr>
            <a:r>
              <a:rPr lang="da-DK">
                <a:solidFill>
                  <a:srgbClr val="C00000"/>
                </a:solidFill>
              </a:rPr>
              <a:t>Safeguarding</a:t>
            </a:r>
            <a:r>
              <a:rPr lang="da-DK"/>
              <a:t> mod seksuel udnyttelse og overgreb: </a:t>
            </a:r>
          </a:p>
          <a:p>
            <a:pPr marL="285750" lvl="0" indent="-285750">
              <a:buFont typeface="Arial" panose="020B0604020202020204" pitchFamily="34" charset="0"/>
              <a:buChar char="•"/>
            </a:pPr>
            <a:r>
              <a:rPr lang="da-DK">
                <a:solidFill>
                  <a:srgbClr val="C00000"/>
                </a:solidFill>
              </a:rPr>
              <a:t>Anti-korruption</a:t>
            </a:r>
            <a:r>
              <a:rPr lang="da-DK"/>
              <a:t>: politik og systemer der forebygger misbrug af position og af midler. </a:t>
            </a:r>
          </a:p>
        </p:txBody>
      </p:sp>
      <p:sp>
        <p:nvSpPr>
          <p:cNvPr id="5" name="Pladsholder til dato 4">
            <a:extLst>
              <a:ext uri="{FF2B5EF4-FFF2-40B4-BE49-F238E27FC236}">
                <a16:creationId xmlns:a16="http://schemas.microsoft.com/office/drawing/2014/main" id="{39F72AE6-7C10-4C89-9215-FD44C98A9A61}"/>
              </a:ext>
            </a:extLst>
          </p:cNvPr>
          <p:cNvSpPr>
            <a:spLocks noGrp="1"/>
          </p:cNvSpPr>
          <p:nvPr>
            <p:ph type="dt" sz="half" idx="10"/>
          </p:nvPr>
        </p:nvSpPr>
        <p:spPr/>
        <p:txBody>
          <a:bodyPr/>
          <a:lstStyle/>
          <a:p>
            <a:fld id="{FE026E6E-1219-46CC-B6A5-7B3B39B09DA9}" type="datetime1">
              <a:rPr lang="en-US" smtClean="0"/>
              <a:t>1/13/2024</a:t>
            </a:fld>
            <a:endParaRPr lang="en-US"/>
          </a:p>
        </p:txBody>
      </p:sp>
      <p:sp>
        <p:nvSpPr>
          <p:cNvPr id="6" name="Pladsholder til sidefod 5">
            <a:extLst>
              <a:ext uri="{FF2B5EF4-FFF2-40B4-BE49-F238E27FC236}">
                <a16:creationId xmlns:a16="http://schemas.microsoft.com/office/drawing/2014/main" id="{9DFE602E-03E6-48A0-9DC0-34964592C3B1}"/>
              </a:ext>
            </a:extLst>
          </p:cNvPr>
          <p:cNvSpPr>
            <a:spLocks noGrp="1"/>
          </p:cNvSpPr>
          <p:nvPr>
            <p:ph type="ftr" sz="quarter" idx="11"/>
          </p:nvPr>
        </p:nvSpPr>
        <p:spPr/>
        <p:txBody>
          <a:bodyPr/>
          <a:lstStyle/>
          <a:p>
            <a:r>
              <a:rPr lang="da-DK"/>
              <a:t>DET GODE CIVILSAMFUNDSPROJEKT</a:t>
            </a:r>
          </a:p>
        </p:txBody>
      </p:sp>
      <p:sp>
        <p:nvSpPr>
          <p:cNvPr id="7" name="Pladsholder til slidenummer 6">
            <a:extLst>
              <a:ext uri="{FF2B5EF4-FFF2-40B4-BE49-F238E27FC236}">
                <a16:creationId xmlns:a16="http://schemas.microsoft.com/office/drawing/2014/main" id="{41BF2648-463D-428E-8269-553A1D593A1A}"/>
              </a:ext>
            </a:extLst>
          </p:cNvPr>
          <p:cNvSpPr>
            <a:spLocks noGrp="1"/>
          </p:cNvSpPr>
          <p:nvPr>
            <p:ph type="sldNum" sz="quarter" idx="12"/>
          </p:nvPr>
        </p:nvSpPr>
        <p:spPr/>
        <p:txBody>
          <a:bodyPr/>
          <a:lstStyle/>
          <a:p>
            <a:fld id="{D57F1E4F-1CFF-5643-939E-217C01CDF565}" type="slidenum">
              <a:rPr lang="en-US" smtClean="0"/>
              <a:pPr/>
              <a:t>121</a:t>
            </a:fld>
            <a:endParaRPr lang="en-US"/>
          </a:p>
        </p:txBody>
      </p:sp>
      <p:sp>
        <p:nvSpPr>
          <p:cNvPr id="8" name="Pladsholder til tekst 7">
            <a:extLst>
              <a:ext uri="{FF2B5EF4-FFF2-40B4-BE49-F238E27FC236}">
                <a16:creationId xmlns:a16="http://schemas.microsoft.com/office/drawing/2014/main" id="{72B72600-B2AE-4185-975A-51D966AB8464}"/>
              </a:ext>
            </a:extLst>
          </p:cNvPr>
          <p:cNvSpPr>
            <a:spLocks noGrp="1"/>
          </p:cNvSpPr>
          <p:nvPr>
            <p:ph type="body" idx="13"/>
          </p:nvPr>
        </p:nvSpPr>
        <p:spPr/>
        <p:txBody>
          <a:bodyPr/>
          <a:lstStyle/>
          <a:p>
            <a:r>
              <a:rPr lang="da-DK" sz="2800" b="1" err="1"/>
              <a:t>Inception</a:t>
            </a:r>
            <a:r>
              <a:rPr lang="da-DK" sz="2800" b="1"/>
              <a:t> </a:t>
            </a:r>
            <a:r>
              <a:rPr lang="da-DK" sz="2800" b="1" err="1"/>
              <a:t>Phase</a:t>
            </a:r>
            <a:endParaRPr lang="da-DK" sz="2800" b="1"/>
          </a:p>
        </p:txBody>
      </p:sp>
      <p:sp>
        <p:nvSpPr>
          <p:cNvPr id="9" name="Pladsholder til indhold 2">
            <a:extLst>
              <a:ext uri="{FF2B5EF4-FFF2-40B4-BE49-F238E27FC236}">
                <a16:creationId xmlns:a16="http://schemas.microsoft.com/office/drawing/2014/main" id="{064A09D7-8021-42E2-BEB5-2943FEC4CF09}"/>
              </a:ext>
            </a:extLst>
          </p:cNvPr>
          <p:cNvSpPr txBox="1">
            <a:spLocks/>
          </p:cNvSpPr>
          <p:nvPr/>
        </p:nvSpPr>
        <p:spPr>
          <a:xfrm>
            <a:off x="821845" y="4456253"/>
            <a:ext cx="7176262" cy="1559429"/>
          </a:xfrm>
          <a:prstGeom prst="rect">
            <a:avLst/>
          </a:prstGeom>
        </p:spPr>
        <p:txBody>
          <a:bodyPr vert="horz" lIns="360000" tIns="360000" rIns="360000" bIns="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da-DK" sz="2000" b="1"/>
              <a:t>Formuler en </a:t>
            </a:r>
            <a:r>
              <a:rPr lang="da-DK" sz="2000" b="1">
                <a:solidFill>
                  <a:schemeClr val="tx1"/>
                </a:solidFill>
              </a:rPr>
              <a:t>Code of </a:t>
            </a:r>
            <a:r>
              <a:rPr lang="da-DK" sz="2000" b="1" err="1">
                <a:solidFill>
                  <a:schemeClr val="tx1"/>
                </a:solidFill>
              </a:rPr>
              <a:t>Conduct</a:t>
            </a:r>
            <a:r>
              <a:rPr lang="da-DK" sz="2000" b="1"/>
              <a:t>, eller et set of ”</a:t>
            </a:r>
            <a:r>
              <a:rPr lang="da-DK" sz="2000" b="1" err="1"/>
              <a:t>commitments</a:t>
            </a:r>
            <a:r>
              <a:rPr lang="da-DK" sz="2000" b="1"/>
              <a:t>”, sammen med interne systemer der håndterer disse ting.</a:t>
            </a:r>
            <a:endParaRPr lang="da-DK" sz="2000"/>
          </a:p>
        </p:txBody>
      </p:sp>
      <p:pic>
        <p:nvPicPr>
          <p:cNvPr id="10" name="Pladsholder til indhold 4" descr="gov-anticorruption-780.png">
            <a:extLst>
              <a:ext uri="{FF2B5EF4-FFF2-40B4-BE49-F238E27FC236}">
                <a16:creationId xmlns:a16="http://schemas.microsoft.com/office/drawing/2014/main" id="{2C4DFE42-19A1-4852-BC57-C9AC3EAA4DED}"/>
              </a:ext>
            </a:extLst>
          </p:cNvPr>
          <p:cNvPicPr>
            <a:picLocks noChangeAspect="1"/>
          </p:cNvPicPr>
          <p:nvPr/>
        </p:nvPicPr>
        <p:blipFill>
          <a:blip r:embed="rId3" cstate="print"/>
          <a:srcRect/>
          <a:stretch>
            <a:fillRect/>
          </a:stretch>
        </p:blipFill>
        <p:spPr>
          <a:xfrm>
            <a:off x="7783644" y="4872940"/>
            <a:ext cx="4362055" cy="1938759"/>
          </a:xfrm>
          <a:prstGeom prst="rect">
            <a:avLst/>
          </a:prstGeom>
        </p:spPr>
      </p:pic>
    </p:spTree>
    <p:extLst>
      <p:ext uri="{BB962C8B-B14F-4D97-AF65-F5344CB8AC3E}">
        <p14:creationId xmlns:p14="http://schemas.microsoft.com/office/powerpoint/2010/main" val="6355942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4E824A-BD41-414B-8063-2F91721C49EF}"/>
              </a:ext>
            </a:extLst>
          </p:cNvPr>
          <p:cNvSpPr>
            <a:spLocks noGrp="1"/>
          </p:cNvSpPr>
          <p:nvPr>
            <p:ph type="title"/>
          </p:nvPr>
        </p:nvSpPr>
        <p:spPr/>
        <p:txBody>
          <a:bodyPr/>
          <a:lstStyle/>
          <a:p>
            <a:r>
              <a:rPr lang="da-DK"/>
              <a:t>Monitorering – genbesøg resultatramme</a:t>
            </a:r>
          </a:p>
        </p:txBody>
      </p:sp>
      <p:sp>
        <p:nvSpPr>
          <p:cNvPr id="4" name="Pladsholder til dato 3">
            <a:extLst>
              <a:ext uri="{FF2B5EF4-FFF2-40B4-BE49-F238E27FC236}">
                <a16:creationId xmlns:a16="http://schemas.microsoft.com/office/drawing/2014/main" id="{4469D9E5-2A5F-4C16-AF66-9AB24FB0BB50}"/>
              </a:ext>
            </a:extLst>
          </p:cNvPr>
          <p:cNvSpPr>
            <a:spLocks noGrp="1"/>
          </p:cNvSpPr>
          <p:nvPr>
            <p:ph type="dt" sz="half" idx="10"/>
          </p:nvPr>
        </p:nvSpPr>
        <p:spPr/>
        <p:txBody>
          <a:bodyPr/>
          <a:lstStyle/>
          <a:p>
            <a:fld id="{A6CFB287-DE94-41A3-AF6A-96E88F1705FD}" type="datetime1">
              <a:rPr lang="en-US" smtClean="0"/>
              <a:t>1/13/2024</a:t>
            </a:fld>
            <a:endParaRPr lang="en-US"/>
          </a:p>
        </p:txBody>
      </p:sp>
      <p:sp>
        <p:nvSpPr>
          <p:cNvPr id="5" name="Pladsholder til sidefod 4">
            <a:extLst>
              <a:ext uri="{FF2B5EF4-FFF2-40B4-BE49-F238E27FC236}">
                <a16:creationId xmlns:a16="http://schemas.microsoft.com/office/drawing/2014/main" id="{594CA872-BB02-4BE4-89C9-6EECC06C7094}"/>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7C8B9D9B-D2BB-4967-9B8A-F35F6BFBB12A}"/>
              </a:ext>
            </a:extLst>
          </p:cNvPr>
          <p:cNvSpPr>
            <a:spLocks noGrp="1"/>
          </p:cNvSpPr>
          <p:nvPr>
            <p:ph type="sldNum" sz="quarter" idx="12"/>
          </p:nvPr>
        </p:nvSpPr>
        <p:spPr/>
        <p:txBody>
          <a:bodyPr/>
          <a:lstStyle/>
          <a:p>
            <a:fld id="{D57F1E4F-1CFF-5643-939E-217C01CDF565}" type="slidenum">
              <a:rPr lang="en-US" smtClean="0"/>
              <a:pPr/>
              <a:t>122</a:t>
            </a:fld>
            <a:endParaRPr lang="en-US"/>
          </a:p>
        </p:txBody>
      </p:sp>
      <p:sp>
        <p:nvSpPr>
          <p:cNvPr id="7" name="Pladsholder til tekst 6">
            <a:extLst>
              <a:ext uri="{FF2B5EF4-FFF2-40B4-BE49-F238E27FC236}">
                <a16:creationId xmlns:a16="http://schemas.microsoft.com/office/drawing/2014/main" id="{10E2ED75-B718-4E19-8DEE-F18CA5CE8B77}"/>
              </a:ext>
            </a:extLst>
          </p:cNvPr>
          <p:cNvSpPr>
            <a:spLocks noGrp="1"/>
          </p:cNvSpPr>
          <p:nvPr>
            <p:ph type="body" idx="13"/>
          </p:nvPr>
        </p:nvSpPr>
        <p:spPr/>
        <p:txBody>
          <a:bodyPr/>
          <a:lstStyle/>
          <a:p>
            <a:r>
              <a:rPr lang="da-DK" sz="2400" b="1"/>
              <a:t>MEL</a:t>
            </a:r>
            <a:endParaRPr lang="da-DK" b="1"/>
          </a:p>
        </p:txBody>
      </p:sp>
      <p:sp>
        <p:nvSpPr>
          <p:cNvPr id="12" name="Pladsholder til indhold 11">
            <a:extLst>
              <a:ext uri="{FF2B5EF4-FFF2-40B4-BE49-F238E27FC236}">
                <a16:creationId xmlns:a16="http://schemas.microsoft.com/office/drawing/2014/main" id="{22EBB662-D30F-4C1F-85AF-4D772DD58699}"/>
              </a:ext>
            </a:extLst>
          </p:cNvPr>
          <p:cNvSpPr>
            <a:spLocks noGrp="1"/>
          </p:cNvSpPr>
          <p:nvPr>
            <p:ph idx="1"/>
          </p:nvPr>
        </p:nvSpPr>
        <p:spPr>
          <a:xfrm>
            <a:off x="720000" y="2259932"/>
            <a:ext cx="10653003" cy="2057256"/>
          </a:xfrm>
        </p:spPr>
        <p:txBody>
          <a:bodyPr>
            <a:normAutofit/>
          </a:bodyPr>
          <a:lstStyle/>
          <a:p>
            <a:pPr marL="285750" indent="-285750">
              <a:buFont typeface="Arial" panose="020B0604020202020204" pitchFamily="34" charset="0"/>
              <a:buChar char="•"/>
            </a:pPr>
            <a:r>
              <a:rPr lang="da-DK" sz="2200">
                <a:solidFill>
                  <a:schemeClr val="tx1"/>
                </a:solidFill>
              </a:rPr>
              <a:t>Der er flere niveauer i en resultatramme – stiller forskellige krav til monitorering</a:t>
            </a:r>
          </a:p>
          <a:p>
            <a:pPr marL="285750" indent="-285750">
              <a:buFont typeface="Arial" panose="020B0604020202020204" pitchFamily="34" charset="0"/>
              <a:buChar char="•"/>
            </a:pPr>
            <a:r>
              <a:rPr lang="da-DK" sz="2200">
                <a:solidFill>
                  <a:schemeClr val="tx1"/>
                </a:solidFill>
              </a:rPr>
              <a:t>Prioritér hvor der skal lægges mest energi</a:t>
            </a:r>
          </a:p>
          <a:p>
            <a:pPr marL="285750" indent="-285750">
              <a:buFont typeface="Arial" panose="020B0604020202020204" pitchFamily="34" charset="0"/>
              <a:buChar char="•"/>
            </a:pPr>
            <a:r>
              <a:rPr lang="da-DK" sz="2200">
                <a:solidFill>
                  <a:schemeClr val="tx1"/>
                </a:solidFill>
              </a:rPr>
              <a:t>Pas på med for mange indikatorer – især på output niveau</a:t>
            </a:r>
          </a:p>
        </p:txBody>
      </p:sp>
      <p:graphicFrame>
        <p:nvGraphicFramePr>
          <p:cNvPr id="3" name="Pladsholder til indhold 7">
            <a:extLst>
              <a:ext uri="{FF2B5EF4-FFF2-40B4-BE49-F238E27FC236}">
                <a16:creationId xmlns:a16="http://schemas.microsoft.com/office/drawing/2014/main" id="{9AD06FC6-CDE6-4BF5-A28D-595923ED34F0}"/>
              </a:ext>
            </a:extLst>
          </p:cNvPr>
          <p:cNvGraphicFramePr>
            <a:graphicFrameLocks/>
          </p:cNvGraphicFramePr>
          <p:nvPr/>
        </p:nvGraphicFramePr>
        <p:xfrm>
          <a:off x="769937" y="4521927"/>
          <a:ext cx="10652125" cy="669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67543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813D71-51C0-4A5F-A26C-11C18797E5EB}"/>
              </a:ext>
            </a:extLst>
          </p:cNvPr>
          <p:cNvSpPr>
            <a:spLocks noGrp="1"/>
          </p:cNvSpPr>
          <p:nvPr>
            <p:ph type="title"/>
          </p:nvPr>
        </p:nvSpPr>
        <p:spPr>
          <a:xfrm>
            <a:off x="482600" y="1260330"/>
            <a:ext cx="10890403" cy="1280484"/>
          </a:xfrm>
        </p:spPr>
        <p:txBody>
          <a:bodyPr/>
          <a:lstStyle/>
          <a:p>
            <a:r>
              <a:rPr lang="da-DK"/>
              <a:t>Monitoreringsplan (eksempel)</a:t>
            </a:r>
          </a:p>
        </p:txBody>
      </p:sp>
      <p:graphicFrame>
        <p:nvGraphicFramePr>
          <p:cNvPr id="8" name="Tabel 8">
            <a:extLst>
              <a:ext uri="{FF2B5EF4-FFF2-40B4-BE49-F238E27FC236}">
                <a16:creationId xmlns:a16="http://schemas.microsoft.com/office/drawing/2014/main" id="{ABBD412F-9FA5-4787-9BFF-6F84B38EF641}"/>
              </a:ext>
            </a:extLst>
          </p:cNvPr>
          <p:cNvGraphicFramePr>
            <a:graphicFrameLocks noGrp="1"/>
          </p:cNvGraphicFramePr>
          <p:nvPr>
            <p:ph idx="1"/>
          </p:nvPr>
        </p:nvGraphicFramePr>
        <p:xfrm>
          <a:off x="705837" y="2250589"/>
          <a:ext cx="10768404" cy="3172080"/>
        </p:xfrm>
        <a:graphic>
          <a:graphicData uri="http://schemas.openxmlformats.org/drawingml/2006/table">
            <a:tbl>
              <a:tblPr firstRow="1" bandRow="1">
                <a:tableStyleId>{5C22544A-7EE6-4342-B048-85BDC9FD1C3A}</a:tableStyleId>
              </a:tblPr>
              <a:tblGrid>
                <a:gridCol w="1144478">
                  <a:extLst>
                    <a:ext uri="{9D8B030D-6E8A-4147-A177-3AD203B41FA5}">
                      <a16:colId xmlns:a16="http://schemas.microsoft.com/office/drawing/2014/main" val="1363233933"/>
                    </a:ext>
                  </a:extLst>
                </a:gridCol>
                <a:gridCol w="968189">
                  <a:extLst>
                    <a:ext uri="{9D8B030D-6E8A-4147-A177-3AD203B41FA5}">
                      <a16:colId xmlns:a16="http://schemas.microsoft.com/office/drawing/2014/main" val="1965409432"/>
                    </a:ext>
                  </a:extLst>
                </a:gridCol>
                <a:gridCol w="1161825">
                  <a:extLst>
                    <a:ext uri="{9D8B030D-6E8A-4147-A177-3AD203B41FA5}">
                      <a16:colId xmlns:a16="http://schemas.microsoft.com/office/drawing/2014/main" val="2134642527"/>
                    </a:ext>
                  </a:extLst>
                </a:gridCol>
                <a:gridCol w="1157658">
                  <a:extLst>
                    <a:ext uri="{9D8B030D-6E8A-4147-A177-3AD203B41FA5}">
                      <a16:colId xmlns:a16="http://schemas.microsoft.com/office/drawing/2014/main" val="1805914823"/>
                    </a:ext>
                  </a:extLst>
                </a:gridCol>
                <a:gridCol w="1607058">
                  <a:extLst>
                    <a:ext uri="{9D8B030D-6E8A-4147-A177-3AD203B41FA5}">
                      <a16:colId xmlns:a16="http://schemas.microsoft.com/office/drawing/2014/main" val="1850731740"/>
                    </a:ext>
                  </a:extLst>
                </a:gridCol>
                <a:gridCol w="1511614">
                  <a:extLst>
                    <a:ext uri="{9D8B030D-6E8A-4147-A177-3AD203B41FA5}">
                      <a16:colId xmlns:a16="http://schemas.microsoft.com/office/drawing/2014/main" val="3692992013"/>
                    </a:ext>
                  </a:extLst>
                </a:gridCol>
                <a:gridCol w="1663700">
                  <a:extLst>
                    <a:ext uri="{9D8B030D-6E8A-4147-A177-3AD203B41FA5}">
                      <a16:colId xmlns:a16="http://schemas.microsoft.com/office/drawing/2014/main" val="2272958107"/>
                    </a:ext>
                  </a:extLst>
                </a:gridCol>
                <a:gridCol w="1553882">
                  <a:extLst>
                    <a:ext uri="{9D8B030D-6E8A-4147-A177-3AD203B41FA5}">
                      <a16:colId xmlns:a16="http://schemas.microsoft.com/office/drawing/2014/main" val="625325695"/>
                    </a:ext>
                  </a:extLst>
                </a:gridCol>
              </a:tblGrid>
              <a:tr h="370840">
                <a:tc>
                  <a:txBody>
                    <a:bodyPr/>
                    <a:lstStyle/>
                    <a:p>
                      <a:pPr>
                        <a:lnSpc>
                          <a:spcPct val="115000"/>
                        </a:lnSpc>
                        <a:spcAft>
                          <a:spcPts val="0"/>
                        </a:spcAft>
                      </a:pPr>
                      <a:endParaRPr lang="da-DK" sz="1400" b="1">
                        <a:latin typeface="Calibri"/>
                        <a:ea typeface="Calibri"/>
                        <a:cs typeface="Calibri"/>
                      </a:endParaRPr>
                    </a:p>
                  </a:txBody>
                  <a:tcPr marL="48495" marR="48495" marT="0" marB="0"/>
                </a:tc>
                <a:tc>
                  <a:txBody>
                    <a:bodyPr/>
                    <a:lstStyle/>
                    <a:p>
                      <a:pPr>
                        <a:lnSpc>
                          <a:spcPct val="115000"/>
                        </a:lnSpc>
                        <a:spcAft>
                          <a:spcPts val="0"/>
                        </a:spcAft>
                      </a:pPr>
                      <a:r>
                        <a:rPr lang="es-ES" sz="1400" b="1">
                          <a:latin typeface="Calibri"/>
                          <a:ea typeface="Calibri"/>
                          <a:cs typeface="Calibri"/>
                        </a:rPr>
                        <a:t>What are we looking for and why</a:t>
                      </a:r>
                      <a:endParaRPr lang="da-DK" sz="1400" b="1">
                        <a:latin typeface="Calibri"/>
                        <a:ea typeface="Calibri"/>
                        <a:cs typeface="Calibri"/>
                      </a:endParaRPr>
                    </a:p>
                  </a:txBody>
                  <a:tcPr marL="48495" marR="48495" marT="0" marB="0"/>
                </a:tc>
                <a:tc>
                  <a:txBody>
                    <a:bodyPr/>
                    <a:lstStyle/>
                    <a:p>
                      <a:pPr>
                        <a:lnSpc>
                          <a:spcPct val="115000"/>
                        </a:lnSpc>
                        <a:spcAft>
                          <a:spcPts val="0"/>
                        </a:spcAft>
                      </a:pPr>
                      <a:r>
                        <a:rPr lang="es-ES" sz="1400" b="1">
                          <a:latin typeface="Calibri"/>
                          <a:ea typeface="Calibri"/>
                          <a:cs typeface="Calibri"/>
                        </a:rPr>
                        <a:t>Method for collection of information</a:t>
                      </a:r>
                      <a:endParaRPr lang="da-DK" sz="1400" b="1">
                        <a:latin typeface="Calibri"/>
                        <a:ea typeface="Calibri"/>
                        <a:cs typeface="Calibri"/>
                      </a:endParaRPr>
                    </a:p>
                  </a:txBody>
                  <a:tcPr marL="48495" marR="48495" marT="0" marB="0"/>
                </a:tc>
                <a:tc>
                  <a:txBody>
                    <a:bodyPr/>
                    <a:lstStyle/>
                    <a:p>
                      <a:pPr>
                        <a:lnSpc>
                          <a:spcPct val="115000"/>
                        </a:lnSpc>
                        <a:spcAft>
                          <a:spcPts val="0"/>
                        </a:spcAft>
                      </a:pPr>
                      <a:r>
                        <a:rPr lang="en-US" sz="1400" b="1">
                          <a:latin typeface="Calibri"/>
                          <a:ea typeface="Calibri"/>
                          <a:cs typeface="Calibri"/>
                        </a:rPr>
                        <a:t>Who is responsible for collecting information</a:t>
                      </a:r>
                      <a:endParaRPr lang="da-DK" sz="1400" b="1">
                        <a:latin typeface="Calibri"/>
                        <a:ea typeface="Calibri"/>
                        <a:cs typeface="Calibri"/>
                      </a:endParaRPr>
                    </a:p>
                  </a:txBody>
                  <a:tcPr marL="48495" marR="48495" marT="0" marB="0"/>
                </a:tc>
                <a:tc>
                  <a:txBody>
                    <a:bodyPr/>
                    <a:lstStyle/>
                    <a:p>
                      <a:pPr>
                        <a:lnSpc>
                          <a:spcPct val="115000"/>
                        </a:lnSpc>
                        <a:spcAft>
                          <a:spcPts val="0"/>
                        </a:spcAft>
                      </a:pPr>
                      <a:r>
                        <a:rPr lang="es-ES" sz="1400" b="1">
                          <a:latin typeface="Calibri"/>
                          <a:ea typeface="Calibri"/>
                          <a:cs typeface="Calibri"/>
                        </a:rPr>
                        <a:t>Who is responsible for processing , analysing</a:t>
                      </a:r>
                      <a:r>
                        <a:rPr lang="es-ES" sz="1400" b="1" baseline="0">
                          <a:latin typeface="Calibri"/>
                          <a:ea typeface="Calibri"/>
                          <a:cs typeface="Calibri"/>
                        </a:rPr>
                        <a:t> </a:t>
                      </a:r>
                      <a:r>
                        <a:rPr lang="es-ES" sz="1400" b="1">
                          <a:latin typeface="Calibri"/>
                          <a:ea typeface="Calibri"/>
                          <a:cs typeface="Calibri"/>
                        </a:rPr>
                        <a:t>and systematizing the information</a:t>
                      </a:r>
                      <a:endParaRPr lang="da-DK" sz="1400" b="1">
                        <a:latin typeface="Calibri"/>
                        <a:ea typeface="Calibri"/>
                        <a:cs typeface="Calibri"/>
                      </a:endParaRPr>
                    </a:p>
                  </a:txBody>
                  <a:tcPr marL="48495" marR="48495" marT="0" marB="0"/>
                </a:tc>
                <a:tc>
                  <a:txBody>
                    <a:bodyPr/>
                    <a:lstStyle/>
                    <a:p>
                      <a:pPr>
                        <a:lnSpc>
                          <a:spcPct val="115000"/>
                        </a:lnSpc>
                        <a:spcAft>
                          <a:spcPts val="0"/>
                        </a:spcAft>
                      </a:pPr>
                      <a:r>
                        <a:rPr lang="en-US" sz="1400" b="1">
                          <a:latin typeface="Calibri"/>
                          <a:ea typeface="Calibri"/>
                          <a:cs typeface="Calibri"/>
                        </a:rPr>
                        <a:t>When and how often is the information collected and processed</a:t>
                      </a:r>
                      <a:endParaRPr lang="da-DK" sz="1400" b="1">
                        <a:latin typeface="Calibri"/>
                        <a:ea typeface="Calibri"/>
                        <a:cs typeface="Calibri"/>
                      </a:endParaRPr>
                    </a:p>
                  </a:txBody>
                  <a:tcPr marL="48495" marR="48495" marT="0" marB="0"/>
                </a:tc>
                <a:tc>
                  <a:txBody>
                    <a:bodyPr/>
                    <a:lstStyle/>
                    <a:p>
                      <a:pPr>
                        <a:lnSpc>
                          <a:spcPct val="115000"/>
                        </a:lnSpc>
                        <a:spcAft>
                          <a:spcPts val="0"/>
                        </a:spcAft>
                      </a:pPr>
                      <a:r>
                        <a:rPr lang="es-ES" sz="1400" b="1">
                          <a:latin typeface="Calibri"/>
                          <a:ea typeface="Calibri"/>
                          <a:cs typeface="Calibri"/>
                        </a:rPr>
                        <a:t>Which</a:t>
                      </a:r>
                      <a:r>
                        <a:rPr lang="es-ES" sz="1400" b="1" baseline="0">
                          <a:latin typeface="Calibri"/>
                          <a:ea typeface="Calibri"/>
                          <a:cs typeface="Calibri"/>
                        </a:rPr>
                        <a:t> format</a:t>
                      </a:r>
                      <a:endParaRPr lang="da-DK" sz="1400" b="1">
                        <a:latin typeface="Calibri"/>
                        <a:ea typeface="Calibri"/>
                        <a:cs typeface="Calibri"/>
                      </a:endParaRPr>
                    </a:p>
                    <a:p>
                      <a:pPr>
                        <a:lnSpc>
                          <a:spcPct val="115000"/>
                        </a:lnSpc>
                        <a:spcAft>
                          <a:spcPts val="0"/>
                        </a:spcAft>
                      </a:pPr>
                      <a:r>
                        <a:rPr lang="es-ES" sz="1400" b="1">
                          <a:latin typeface="Calibri"/>
                          <a:ea typeface="Calibri"/>
                          <a:cs typeface="Calibri"/>
                        </a:rPr>
                        <a:t>and/or</a:t>
                      </a:r>
                      <a:r>
                        <a:rPr lang="da-DK" sz="1400" b="1">
                          <a:latin typeface="Calibri"/>
                          <a:ea typeface="Calibri"/>
                          <a:cs typeface="Calibri"/>
                        </a:rPr>
                        <a:t> </a:t>
                      </a:r>
                      <a:r>
                        <a:rPr lang="es-ES" sz="1400" b="1">
                          <a:latin typeface="Calibri"/>
                          <a:ea typeface="Calibri"/>
                          <a:cs typeface="Calibri"/>
                        </a:rPr>
                        <a:t>specific method is to be used</a:t>
                      </a:r>
                      <a:endParaRPr lang="da-DK" sz="1400" b="1">
                        <a:latin typeface="Calibri"/>
                        <a:ea typeface="Calibri"/>
                        <a:cs typeface="Calibri"/>
                      </a:endParaRPr>
                    </a:p>
                  </a:txBody>
                  <a:tcPr marL="48495" marR="48495" marT="0" marB="0"/>
                </a:tc>
                <a:tc>
                  <a:txBody>
                    <a:bodyPr/>
                    <a:lstStyle/>
                    <a:p>
                      <a:pPr>
                        <a:lnSpc>
                          <a:spcPct val="115000"/>
                        </a:lnSpc>
                        <a:spcAft>
                          <a:spcPts val="0"/>
                        </a:spcAft>
                      </a:pPr>
                      <a:r>
                        <a:rPr lang="en-US" sz="1400" b="1" noProof="0">
                          <a:latin typeface="Calibri"/>
                          <a:ea typeface="Calibri"/>
                          <a:cs typeface="Calibri"/>
                        </a:rPr>
                        <a:t>How will info be used for learning, analysis, decision making, reporting</a:t>
                      </a:r>
                    </a:p>
                  </a:txBody>
                  <a:tcPr marL="48495" marR="48495" marT="0" marB="0"/>
                </a:tc>
                <a:extLst>
                  <a:ext uri="{0D108BD9-81ED-4DB2-BD59-A6C34878D82A}">
                    <a16:rowId xmlns:a16="http://schemas.microsoft.com/office/drawing/2014/main" val="3732623515"/>
                  </a:ext>
                </a:extLst>
              </a:tr>
              <a:tr h="37084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da-DK" sz="1400" b="1">
                          <a:latin typeface="+mn-lt"/>
                          <a:ea typeface="Calibri"/>
                          <a:cs typeface="Calibri"/>
                        </a:rPr>
                        <a:t>OBJECTIVE</a:t>
                      </a:r>
                    </a:p>
                  </a:txBody>
                  <a:tcPr marL="48495" marR="48495" marT="0" marB="0"/>
                </a:tc>
                <a:tc>
                  <a:txBody>
                    <a:bodyPr/>
                    <a:lstStyle/>
                    <a:p>
                      <a:pPr>
                        <a:lnSpc>
                          <a:spcPct val="115000"/>
                        </a:lnSpc>
                        <a:spcAft>
                          <a:spcPts val="0"/>
                        </a:spcAft>
                      </a:pPr>
                      <a:endParaRPr lang="da-DK" sz="1400" b="1">
                        <a:latin typeface="Calibri"/>
                        <a:ea typeface="Calibri"/>
                        <a:cs typeface="Calibri"/>
                      </a:endParaRPr>
                    </a:p>
                  </a:txBody>
                  <a:tcPr marL="48495" marR="48495" marT="0" marB="0"/>
                </a:tc>
                <a:tc>
                  <a:txBody>
                    <a:bodyPr/>
                    <a:lstStyle/>
                    <a:p>
                      <a:pPr>
                        <a:lnSpc>
                          <a:spcPct val="115000"/>
                        </a:lnSpc>
                        <a:spcAft>
                          <a:spcPts val="0"/>
                        </a:spcAft>
                      </a:pPr>
                      <a:endParaRPr lang="da-DK" sz="1400" b="1">
                        <a:latin typeface="Calibri"/>
                        <a:ea typeface="Calibri"/>
                        <a:cs typeface="Calibri"/>
                      </a:endParaRPr>
                    </a:p>
                  </a:txBody>
                  <a:tcPr marL="48495" marR="48495" marT="0" marB="0"/>
                </a:tc>
                <a:tc>
                  <a:txBody>
                    <a:bodyPr/>
                    <a:lstStyle/>
                    <a:p>
                      <a:pPr>
                        <a:lnSpc>
                          <a:spcPct val="115000"/>
                        </a:lnSpc>
                        <a:spcAft>
                          <a:spcPts val="0"/>
                        </a:spcAft>
                      </a:pPr>
                      <a:endParaRPr lang="da-DK" sz="1400" b="1">
                        <a:latin typeface="Calibri"/>
                        <a:ea typeface="Calibri"/>
                        <a:cs typeface="Calibri"/>
                      </a:endParaRPr>
                    </a:p>
                  </a:txBody>
                  <a:tcPr marL="48495" marR="48495" marT="0" marB="0"/>
                </a:tc>
                <a:tc>
                  <a:txBody>
                    <a:bodyPr/>
                    <a:lstStyle/>
                    <a:p>
                      <a:pPr>
                        <a:lnSpc>
                          <a:spcPct val="115000"/>
                        </a:lnSpc>
                        <a:spcAft>
                          <a:spcPts val="0"/>
                        </a:spcAft>
                      </a:pPr>
                      <a:endParaRPr lang="da-DK" sz="1400" b="1">
                        <a:latin typeface="Calibri"/>
                        <a:ea typeface="Calibri"/>
                        <a:cs typeface="Calibri"/>
                      </a:endParaRPr>
                    </a:p>
                  </a:txBody>
                  <a:tcPr marL="48495" marR="48495" marT="0" marB="0"/>
                </a:tc>
                <a:tc>
                  <a:txBody>
                    <a:bodyPr/>
                    <a:lstStyle/>
                    <a:p>
                      <a:pPr>
                        <a:lnSpc>
                          <a:spcPct val="115000"/>
                        </a:lnSpc>
                        <a:spcAft>
                          <a:spcPts val="0"/>
                        </a:spcAft>
                      </a:pPr>
                      <a:endParaRPr lang="da-DK" sz="1400" b="1">
                        <a:latin typeface="Calibri"/>
                        <a:ea typeface="Calibri"/>
                        <a:cs typeface="Calibri"/>
                      </a:endParaRPr>
                    </a:p>
                  </a:txBody>
                  <a:tcPr marL="48495" marR="48495" marT="0" marB="0"/>
                </a:tc>
                <a:tc>
                  <a:txBody>
                    <a:bodyPr/>
                    <a:lstStyle/>
                    <a:p>
                      <a:pPr>
                        <a:lnSpc>
                          <a:spcPct val="115000"/>
                        </a:lnSpc>
                        <a:spcAft>
                          <a:spcPts val="0"/>
                        </a:spcAft>
                      </a:pPr>
                      <a:endParaRPr lang="da-DK" sz="1400" b="1">
                        <a:latin typeface="Calibri"/>
                        <a:ea typeface="Calibri"/>
                        <a:cs typeface="Calibri"/>
                      </a:endParaRPr>
                    </a:p>
                  </a:txBody>
                  <a:tcPr marL="48495" marR="48495" marT="0" marB="0"/>
                </a:tc>
                <a:tc>
                  <a:txBody>
                    <a:bodyPr/>
                    <a:lstStyle/>
                    <a:p>
                      <a:pPr>
                        <a:lnSpc>
                          <a:spcPct val="115000"/>
                        </a:lnSpc>
                        <a:spcAft>
                          <a:spcPts val="0"/>
                        </a:spcAft>
                      </a:pPr>
                      <a:endParaRPr lang="da-DK" sz="1400" b="1">
                        <a:latin typeface="Calibri"/>
                        <a:ea typeface="Calibri"/>
                        <a:cs typeface="Calibri"/>
                      </a:endParaRPr>
                    </a:p>
                  </a:txBody>
                  <a:tcPr marL="48495" marR="48495" marT="0" marB="0"/>
                </a:tc>
                <a:extLst>
                  <a:ext uri="{0D108BD9-81ED-4DB2-BD59-A6C34878D82A}">
                    <a16:rowId xmlns:a16="http://schemas.microsoft.com/office/drawing/2014/main" val="232859929"/>
                  </a:ext>
                </a:extLst>
              </a:tr>
              <a:tr h="37084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da-DK" sz="1400" b="1">
                          <a:latin typeface="+mn-lt"/>
                          <a:ea typeface="Calibri"/>
                          <a:cs typeface="Calibri"/>
                        </a:rPr>
                        <a:t>INDICATOR 1</a:t>
                      </a:r>
                    </a:p>
                  </a:txBody>
                  <a:tcPr marL="48495" marR="48495" marT="0" marB="0"/>
                </a:tc>
                <a:tc>
                  <a:txBody>
                    <a:bodyPr/>
                    <a:lstStyle/>
                    <a:p>
                      <a:pPr>
                        <a:lnSpc>
                          <a:spcPct val="115000"/>
                        </a:lnSpc>
                        <a:spcAft>
                          <a:spcPts val="0"/>
                        </a:spcAft>
                      </a:pPr>
                      <a:endParaRPr lang="da-DK" sz="800" b="1">
                        <a:latin typeface="Calibri"/>
                        <a:ea typeface="Calibri"/>
                        <a:cs typeface="Calibri"/>
                      </a:endParaRPr>
                    </a:p>
                  </a:txBody>
                  <a:tcPr marL="48495" marR="48495" marT="0" marB="0"/>
                </a:tc>
                <a:tc>
                  <a:txBody>
                    <a:bodyPr/>
                    <a:lstStyle/>
                    <a:p>
                      <a:pPr>
                        <a:lnSpc>
                          <a:spcPct val="115000"/>
                        </a:lnSpc>
                        <a:spcAft>
                          <a:spcPts val="0"/>
                        </a:spcAft>
                      </a:pPr>
                      <a:endParaRPr lang="da-DK" sz="800" b="1">
                        <a:latin typeface="Calibri"/>
                        <a:ea typeface="Calibri"/>
                        <a:cs typeface="Calibri"/>
                      </a:endParaRPr>
                    </a:p>
                  </a:txBody>
                  <a:tcPr marL="48495" marR="48495" marT="0" marB="0"/>
                </a:tc>
                <a:tc>
                  <a:txBody>
                    <a:bodyPr/>
                    <a:lstStyle/>
                    <a:p>
                      <a:pPr>
                        <a:lnSpc>
                          <a:spcPct val="115000"/>
                        </a:lnSpc>
                        <a:spcAft>
                          <a:spcPts val="0"/>
                        </a:spcAft>
                      </a:pPr>
                      <a:endParaRPr lang="da-DK" sz="800" b="1">
                        <a:latin typeface="Calibri"/>
                        <a:ea typeface="Calibri"/>
                        <a:cs typeface="Calibri"/>
                      </a:endParaRPr>
                    </a:p>
                  </a:txBody>
                  <a:tcPr marL="48495" marR="48495" marT="0" marB="0"/>
                </a:tc>
                <a:tc>
                  <a:txBody>
                    <a:bodyPr/>
                    <a:lstStyle/>
                    <a:p>
                      <a:pPr>
                        <a:lnSpc>
                          <a:spcPct val="115000"/>
                        </a:lnSpc>
                        <a:spcAft>
                          <a:spcPts val="0"/>
                        </a:spcAft>
                      </a:pPr>
                      <a:endParaRPr lang="da-DK" sz="800" b="1">
                        <a:latin typeface="Calibri"/>
                        <a:ea typeface="Calibri"/>
                        <a:cs typeface="Calibri"/>
                      </a:endParaRPr>
                    </a:p>
                  </a:txBody>
                  <a:tcPr marL="48495" marR="48495" marT="0" marB="0"/>
                </a:tc>
                <a:tc>
                  <a:txBody>
                    <a:bodyPr/>
                    <a:lstStyle/>
                    <a:p>
                      <a:pPr>
                        <a:lnSpc>
                          <a:spcPct val="115000"/>
                        </a:lnSpc>
                        <a:spcAft>
                          <a:spcPts val="0"/>
                        </a:spcAft>
                      </a:pPr>
                      <a:endParaRPr lang="da-DK" sz="800" b="1">
                        <a:latin typeface="Calibri"/>
                        <a:ea typeface="Calibri"/>
                        <a:cs typeface="Calibri"/>
                      </a:endParaRPr>
                    </a:p>
                  </a:txBody>
                  <a:tcPr marL="48495" marR="48495" marT="0" marB="0"/>
                </a:tc>
                <a:tc>
                  <a:txBody>
                    <a:bodyPr/>
                    <a:lstStyle/>
                    <a:p>
                      <a:pPr>
                        <a:lnSpc>
                          <a:spcPct val="115000"/>
                        </a:lnSpc>
                        <a:spcAft>
                          <a:spcPts val="0"/>
                        </a:spcAft>
                      </a:pPr>
                      <a:endParaRPr lang="da-DK" sz="800" b="1">
                        <a:latin typeface="Calibri"/>
                        <a:ea typeface="Calibri"/>
                        <a:cs typeface="Calibri"/>
                      </a:endParaRPr>
                    </a:p>
                  </a:txBody>
                  <a:tcPr marL="48495" marR="48495" marT="0" marB="0"/>
                </a:tc>
                <a:tc>
                  <a:txBody>
                    <a:bodyPr/>
                    <a:lstStyle/>
                    <a:p>
                      <a:pPr>
                        <a:lnSpc>
                          <a:spcPct val="115000"/>
                        </a:lnSpc>
                        <a:spcAft>
                          <a:spcPts val="0"/>
                        </a:spcAft>
                      </a:pPr>
                      <a:endParaRPr lang="da-DK" sz="800" b="1">
                        <a:latin typeface="Calibri"/>
                        <a:ea typeface="Calibri"/>
                        <a:cs typeface="Calibri"/>
                      </a:endParaRPr>
                    </a:p>
                  </a:txBody>
                  <a:tcPr marL="48495" marR="48495" marT="0" marB="0"/>
                </a:tc>
                <a:extLst>
                  <a:ext uri="{0D108BD9-81ED-4DB2-BD59-A6C34878D82A}">
                    <a16:rowId xmlns:a16="http://schemas.microsoft.com/office/drawing/2014/main" val="3758624606"/>
                  </a:ext>
                </a:extLst>
              </a:tr>
              <a:tr h="370840">
                <a:tc>
                  <a:txBody>
                    <a:bodyPr/>
                    <a:lstStyle/>
                    <a:p>
                      <a:pPr>
                        <a:lnSpc>
                          <a:spcPct val="115000"/>
                        </a:lnSpc>
                        <a:spcAft>
                          <a:spcPts val="0"/>
                        </a:spcAft>
                      </a:pPr>
                      <a:r>
                        <a:rPr lang="da-DK" sz="1400" b="1">
                          <a:latin typeface="Calibri"/>
                          <a:ea typeface="Calibri"/>
                          <a:cs typeface="Calibri"/>
                        </a:rPr>
                        <a:t>INDICATOR 2</a:t>
                      </a: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extLst>
                  <a:ext uri="{0D108BD9-81ED-4DB2-BD59-A6C34878D82A}">
                    <a16:rowId xmlns:a16="http://schemas.microsoft.com/office/drawing/2014/main" val="3516438423"/>
                  </a:ext>
                </a:extLst>
              </a:tr>
              <a:tr h="370840">
                <a:tc>
                  <a:txBody>
                    <a:bodyPr/>
                    <a:lstStyle/>
                    <a:p>
                      <a:pPr>
                        <a:lnSpc>
                          <a:spcPct val="115000"/>
                        </a:lnSpc>
                        <a:spcAft>
                          <a:spcPts val="0"/>
                        </a:spcAft>
                      </a:pPr>
                      <a:r>
                        <a:rPr lang="da-DK" sz="1400" b="1" err="1">
                          <a:latin typeface="Calibri"/>
                          <a:ea typeface="Calibri"/>
                          <a:cs typeface="Calibri"/>
                        </a:rPr>
                        <a:t>Context</a:t>
                      </a:r>
                      <a:r>
                        <a:rPr lang="da-DK" sz="1400" b="1">
                          <a:latin typeface="Calibri"/>
                          <a:ea typeface="Calibri"/>
                          <a:cs typeface="Calibri"/>
                        </a:rPr>
                        <a:t> / </a:t>
                      </a:r>
                      <a:r>
                        <a:rPr lang="da-DK" sz="1400" b="1" err="1">
                          <a:latin typeface="Calibri"/>
                          <a:ea typeface="Calibri"/>
                          <a:cs typeface="Calibri"/>
                        </a:rPr>
                        <a:t>assumptions</a:t>
                      </a:r>
                      <a:endParaRPr lang="da-DK" sz="1400" b="1">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extLst>
                  <a:ext uri="{0D108BD9-81ED-4DB2-BD59-A6C34878D82A}">
                    <a16:rowId xmlns:a16="http://schemas.microsoft.com/office/drawing/2014/main" val="3321937332"/>
                  </a:ext>
                </a:extLst>
              </a:tr>
              <a:tr h="370840">
                <a:tc>
                  <a:txBody>
                    <a:bodyPr/>
                    <a:lstStyle/>
                    <a:p>
                      <a:pPr>
                        <a:lnSpc>
                          <a:spcPct val="115000"/>
                        </a:lnSpc>
                        <a:spcAft>
                          <a:spcPts val="0"/>
                        </a:spcAft>
                      </a:pPr>
                      <a:r>
                        <a:rPr lang="da-DK" sz="1400" b="1">
                          <a:latin typeface="Calibri"/>
                          <a:ea typeface="Calibri"/>
                          <a:cs typeface="Calibri"/>
                        </a:rPr>
                        <a:t>Strategies</a:t>
                      </a: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tc>
                  <a:txBody>
                    <a:bodyPr/>
                    <a:lstStyle/>
                    <a:p>
                      <a:pPr>
                        <a:lnSpc>
                          <a:spcPct val="115000"/>
                        </a:lnSpc>
                        <a:spcAft>
                          <a:spcPts val="0"/>
                        </a:spcAft>
                      </a:pPr>
                      <a:endParaRPr lang="da-DK" sz="800">
                        <a:latin typeface="Calibri"/>
                        <a:ea typeface="Calibri"/>
                        <a:cs typeface="Calibri"/>
                      </a:endParaRPr>
                    </a:p>
                  </a:txBody>
                  <a:tcPr marL="48495" marR="48495" marT="0" marB="0"/>
                </a:tc>
                <a:extLst>
                  <a:ext uri="{0D108BD9-81ED-4DB2-BD59-A6C34878D82A}">
                    <a16:rowId xmlns:a16="http://schemas.microsoft.com/office/drawing/2014/main" val="2009248673"/>
                  </a:ext>
                </a:extLst>
              </a:tr>
            </a:tbl>
          </a:graphicData>
        </a:graphic>
      </p:graphicFrame>
      <p:sp>
        <p:nvSpPr>
          <p:cNvPr id="4" name="Pladsholder til dato 3">
            <a:extLst>
              <a:ext uri="{FF2B5EF4-FFF2-40B4-BE49-F238E27FC236}">
                <a16:creationId xmlns:a16="http://schemas.microsoft.com/office/drawing/2014/main" id="{53F92904-6EAF-4E6C-910A-9A8FF2B2C16E}"/>
              </a:ext>
            </a:extLst>
          </p:cNvPr>
          <p:cNvSpPr>
            <a:spLocks noGrp="1"/>
          </p:cNvSpPr>
          <p:nvPr>
            <p:ph type="dt" sz="half" idx="10"/>
          </p:nvPr>
        </p:nvSpPr>
        <p:spPr/>
        <p:txBody>
          <a:bodyPr/>
          <a:lstStyle/>
          <a:p>
            <a:fld id="{7455BCC1-F019-4A55-BDE7-E66A7F83031F}" type="datetime1">
              <a:rPr lang="en-US" smtClean="0"/>
              <a:t>1/13/2024</a:t>
            </a:fld>
            <a:endParaRPr lang="en-US"/>
          </a:p>
        </p:txBody>
      </p:sp>
      <p:sp>
        <p:nvSpPr>
          <p:cNvPr id="5" name="Pladsholder til sidefod 4">
            <a:extLst>
              <a:ext uri="{FF2B5EF4-FFF2-40B4-BE49-F238E27FC236}">
                <a16:creationId xmlns:a16="http://schemas.microsoft.com/office/drawing/2014/main" id="{44870466-0209-4A46-B081-7699DA4B9ACA}"/>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8ED4DAEE-BB33-446C-8A16-895A4A4A0F2D}"/>
              </a:ext>
            </a:extLst>
          </p:cNvPr>
          <p:cNvSpPr>
            <a:spLocks noGrp="1"/>
          </p:cNvSpPr>
          <p:nvPr>
            <p:ph type="sldNum" sz="quarter" idx="12"/>
          </p:nvPr>
        </p:nvSpPr>
        <p:spPr/>
        <p:txBody>
          <a:bodyPr/>
          <a:lstStyle/>
          <a:p>
            <a:fld id="{D57F1E4F-1CFF-5643-939E-217C01CDF565}" type="slidenum">
              <a:rPr lang="en-US" smtClean="0"/>
              <a:pPr/>
              <a:t>123</a:t>
            </a:fld>
            <a:endParaRPr lang="en-US"/>
          </a:p>
        </p:txBody>
      </p:sp>
      <p:sp>
        <p:nvSpPr>
          <p:cNvPr id="10" name="Pladsholder til tekst 6">
            <a:extLst>
              <a:ext uri="{FF2B5EF4-FFF2-40B4-BE49-F238E27FC236}">
                <a16:creationId xmlns:a16="http://schemas.microsoft.com/office/drawing/2014/main" id="{C7411AF6-13B2-46A0-B98C-D63F4A5573C9}"/>
              </a:ext>
            </a:extLst>
          </p:cNvPr>
          <p:cNvSpPr>
            <a:spLocks noGrp="1"/>
          </p:cNvSpPr>
          <p:nvPr>
            <p:ph type="body" idx="13"/>
          </p:nvPr>
        </p:nvSpPr>
        <p:spPr>
          <a:xfrm>
            <a:off x="720000" y="389965"/>
            <a:ext cx="3367906" cy="676476"/>
          </a:xfrm>
        </p:spPr>
        <p:txBody>
          <a:bodyPr/>
          <a:lstStyle/>
          <a:p>
            <a:r>
              <a:rPr lang="da-DK" sz="2400" b="1"/>
              <a:t>MEL</a:t>
            </a:r>
            <a:endParaRPr lang="da-DK" b="1"/>
          </a:p>
        </p:txBody>
      </p:sp>
    </p:spTree>
    <p:extLst>
      <p:ext uri="{BB962C8B-B14F-4D97-AF65-F5344CB8AC3E}">
        <p14:creationId xmlns:p14="http://schemas.microsoft.com/office/powerpoint/2010/main" val="19452756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6AF44-3887-4355-8266-1918C50AF6A3}"/>
              </a:ext>
            </a:extLst>
          </p:cNvPr>
          <p:cNvSpPr>
            <a:spLocks noGrp="1"/>
          </p:cNvSpPr>
          <p:nvPr>
            <p:ph type="title"/>
          </p:nvPr>
        </p:nvSpPr>
        <p:spPr/>
        <p:txBody>
          <a:bodyPr/>
          <a:lstStyle/>
          <a:p>
            <a:r>
              <a:rPr lang="da-DK" err="1"/>
              <a:t>CISU’s</a:t>
            </a:r>
            <a:r>
              <a:rPr lang="da-DK"/>
              <a:t> ansøgningsformater</a:t>
            </a:r>
          </a:p>
        </p:txBody>
      </p:sp>
      <p:sp>
        <p:nvSpPr>
          <p:cNvPr id="3" name="Pladsholder til tekst 2">
            <a:extLst>
              <a:ext uri="{FF2B5EF4-FFF2-40B4-BE49-F238E27FC236}">
                <a16:creationId xmlns:a16="http://schemas.microsoft.com/office/drawing/2014/main" id="{E33D1982-D3EF-462A-AFD6-0F6AF26F2023}"/>
              </a:ext>
            </a:extLst>
          </p:cNvPr>
          <p:cNvSpPr>
            <a:spLocks noGrp="1"/>
          </p:cNvSpPr>
          <p:nvPr>
            <p:ph type="body" idx="1"/>
          </p:nvPr>
        </p:nvSpPr>
        <p:spPr/>
        <p:txBody>
          <a:bodyPr/>
          <a:lstStyle/>
          <a:p>
            <a:r>
              <a:rPr lang="da-DK"/>
              <a:t>Hvordan passer elementerne ind i ansøgningsskemaer?</a:t>
            </a:r>
          </a:p>
        </p:txBody>
      </p:sp>
      <p:sp>
        <p:nvSpPr>
          <p:cNvPr id="4" name="Pladsholder til dato 3">
            <a:extLst>
              <a:ext uri="{FF2B5EF4-FFF2-40B4-BE49-F238E27FC236}">
                <a16:creationId xmlns:a16="http://schemas.microsoft.com/office/drawing/2014/main" id="{F40306E5-7DA1-4782-9170-83559EC63F4F}"/>
              </a:ext>
            </a:extLst>
          </p:cNvPr>
          <p:cNvSpPr>
            <a:spLocks noGrp="1"/>
          </p:cNvSpPr>
          <p:nvPr>
            <p:ph type="dt" sz="half" idx="10"/>
          </p:nvPr>
        </p:nvSpPr>
        <p:spPr/>
        <p:txBody>
          <a:bodyPr/>
          <a:lstStyle/>
          <a:p>
            <a:fld id="{A2062965-3848-4F6F-BB09-EFA84B1EF149}" type="datetime1">
              <a:rPr lang="en-US" smtClean="0"/>
              <a:t>1/13/2024</a:t>
            </a:fld>
            <a:endParaRPr lang="en-US"/>
          </a:p>
        </p:txBody>
      </p:sp>
      <p:sp>
        <p:nvSpPr>
          <p:cNvPr id="5" name="Pladsholder til sidefod 4">
            <a:extLst>
              <a:ext uri="{FF2B5EF4-FFF2-40B4-BE49-F238E27FC236}">
                <a16:creationId xmlns:a16="http://schemas.microsoft.com/office/drawing/2014/main" id="{AD76B6EB-8DFA-43B3-9504-B0C3E6F140B8}"/>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87AF92E2-DF41-413D-8DF2-21ED2D71737F}"/>
              </a:ext>
            </a:extLst>
          </p:cNvPr>
          <p:cNvSpPr>
            <a:spLocks noGrp="1"/>
          </p:cNvSpPr>
          <p:nvPr>
            <p:ph type="sldNum" sz="quarter" idx="12"/>
          </p:nvPr>
        </p:nvSpPr>
        <p:spPr/>
        <p:txBody>
          <a:bodyPr/>
          <a:lstStyle/>
          <a:p>
            <a:fld id="{D57F1E4F-1CFF-5643-939E-217C01CDF565}" type="slidenum">
              <a:rPr lang="en-US" smtClean="0"/>
              <a:pPr/>
              <a:t>124</a:t>
            </a:fld>
            <a:endParaRPr lang="en-US"/>
          </a:p>
        </p:txBody>
      </p:sp>
      <p:sp>
        <p:nvSpPr>
          <p:cNvPr id="7" name="Pladsholder til tekst 6">
            <a:extLst>
              <a:ext uri="{FF2B5EF4-FFF2-40B4-BE49-F238E27FC236}">
                <a16:creationId xmlns:a16="http://schemas.microsoft.com/office/drawing/2014/main" id="{82E009E8-47C5-45A5-947F-270AB8BEC493}"/>
              </a:ext>
            </a:extLst>
          </p:cNvPr>
          <p:cNvSpPr>
            <a:spLocks noGrp="1"/>
          </p:cNvSpPr>
          <p:nvPr>
            <p:ph type="body" idx="13"/>
          </p:nvPr>
        </p:nvSpPr>
        <p:spPr/>
        <p:txBody>
          <a:bodyPr/>
          <a:lstStyle/>
          <a:p>
            <a:endParaRPr lang="da-DK"/>
          </a:p>
        </p:txBody>
      </p:sp>
    </p:spTree>
    <p:extLst>
      <p:ext uri="{BB962C8B-B14F-4D97-AF65-F5344CB8AC3E}">
        <p14:creationId xmlns:p14="http://schemas.microsoft.com/office/powerpoint/2010/main" val="4021501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44786-21A1-1AC4-F25D-4C2D960B4A8A}"/>
              </a:ext>
            </a:extLst>
          </p:cNvPr>
          <p:cNvSpPr>
            <a:spLocks noGrp="1"/>
          </p:cNvSpPr>
          <p:nvPr>
            <p:ph type="title"/>
          </p:nvPr>
        </p:nvSpPr>
        <p:spPr/>
        <p:txBody>
          <a:bodyPr>
            <a:normAutofit fontScale="90000"/>
          </a:bodyPr>
          <a:lstStyle/>
          <a:p>
            <a:r>
              <a:rPr lang="en-US" err="1"/>
              <a:t>Sammenhæng</a:t>
            </a:r>
            <a:r>
              <a:rPr lang="en-US"/>
              <a:t> med </a:t>
            </a:r>
            <a:r>
              <a:rPr lang="en-US" err="1"/>
              <a:t>Civilsamfundspuljens</a:t>
            </a:r>
            <a:r>
              <a:rPr lang="en-US"/>
              <a:t> </a:t>
            </a:r>
            <a:r>
              <a:rPr lang="en-US" err="1"/>
              <a:t>Ansøgningsformat</a:t>
            </a:r>
            <a:r>
              <a:rPr lang="en-US"/>
              <a:t> (</a:t>
            </a:r>
            <a:r>
              <a:rPr lang="en-US" err="1"/>
              <a:t>udviklingsindsats</a:t>
            </a:r>
            <a:r>
              <a:rPr lang="en-US"/>
              <a:t>)</a:t>
            </a:r>
          </a:p>
        </p:txBody>
      </p:sp>
      <p:sp>
        <p:nvSpPr>
          <p:cNvPr id="3" name="Pladsholder til indhold 2">
            <a:extLst>
              <a:ext uri="{FF2B5EF4-FFF2-40B4-BE49-F238E27FC236}">
                <a16:creationId xmlns:a16="http://schemas.microsoft.com/office/drawing/2014/main" id="{DD3343E3-9EE3-F40B-A8C0-CA523D8338A4}"/>
              </a:ext>
            </a:extLst>
          </p:cNvPr>
          <p:cNvSpPr>
            <a:spLocks noGrp="1"/>
          </p:cNvSpPr>
          <p:nvPr>
            <p:ph idx="1"/>
          </p:nvPr>
        </p:nvSpPr>
        <p:spPr>
          <a:xfrm>
            <a:off x="720000" y="2704513"/>
            <a:ext cx="10933284" cy="3225347"/>
          </a:xfrm>
        </p:spPr>
        <p:txBody>
          <a:bodyPr>
            <a:normAutofit lnSpcReduction="10000"/>
          </a:bodyPr>
          <a:lstStyle/>
          <a:p>
            <a:pPr marL="342900" lvl="0" indent="-342900">
              <a:buFont typeface="+mj-lt"/>
              <a:buAutoNum type="arabicPeriod"/>
            </a:pPr>
            <a:r>
              <a:rPr lang="en-GB" sz="2400" b="1" dirty="0">
                <a:effectLst/>
                <a:latin typeface="Arial" panose="020B0604020202020204" pitchFamily="34" charset="0"/>
                <a:ea typeface="Calibri" panose="020F0502020204030204" pitchFamily="34" charset="0"/>
              </a:rPr>
              <a:t>Purpose and relevance (the world around us)</a:t>
            </a:r>
            <a:endParaRPr lang="en-US" sz="2400" b="1" dirty="0">
              <a:effectLst/>
              <a:latin typeface="Arial" panose="020B0604020202020204" pitchFamily="34" charset="0"/>
              <a:ea typeface="Calibri" panose="020F0502020204030204" pitchFamily="34" charset="0"/>
            </a:endParaRPr>
          </a:p>
          <a:p>
            <a:pPr marL="342900" lvl="0" indent="-342900">
              <a:buFont typeface="+mj-lt"/>
              <a:buAutoNum type="arabicPeriod"/>
            </a:pPr>
            <a:r>
              <a:rPr lang="en-US" sz="2400" b="1" dirty="0">
                <a:effectLst/>
                <a:latin typeface="Arial" panose="020B0604020202020204" pitchFamily="34" charset="0"/>
                <a:ea typeface="Calibri" panose="020F0502020204030204" pitchFamily="34" charset="0"/>
              </a:rPr>
              <a:t>The partnership / collaborators (our starting point)</a:t>
            </a:r>
          </a:p>
          <a:p>
            <a:pPr marL="342900" lvl="0" indent="-342900">
              <a:buFont typeface="+mj-lt"/>
              <a:buAutoNum type="arabicPeriod"/>
            </a:pPr>
            <a:r>
              <a:rPr lang="en-US" sz="2400" b="1" dirty="0">
                <a:effectLst/>
                <a:latin typeface="Arial" panose="020B0604020202020204" pitchFamily="34" charset="0"/>
                <a:ea typeface="Calibri" panose="020F0502020204030204" pitchFamily="34" charset="0"/>
              </a:rPr>
              <a:t>Target groups, and </a:t>
            </a:r>
          </a:p>
          <a:p>
            <a:pPr marL="342900" lvl="0" indent="-342900">
              <a:buFont typeface="+mj-lt"/>
              <a:buAutoNum type="arabicPeriod"/>
            </a:pPr>
            <a:r>
              <a:rPr lang="en-US" sz="2400" b="1" dirty="0">
                <a:effectLst/>
                <a:latin typeface="Arial" panose="020B0604020202020204" pitchFamily="34" charset="0"/>
                <a:ea typeface="Calibri" panose="020F0502020204030204" pitchFamily="34" charset="0"/>
              </a:rPr>
              <a:t>Description of the intervention</a:t>
            </a:r>
          </a:p>
          <a:p>
            <a:pPr marL="342900" lvl="0" indent="-342900">
              <a:buFont typeface="+mj-lt"/>
              <a:buAutoNum type="arabicPeriod"/>
            </a:pPr>
            <a:r>
              <a:rPr lang="en-US" sz="2400" b="1" dirty="0">
                <a:solidFill>
                  <a:srgbClr val="FFC000"/>
                </a:solidFill>
                <a:latin typeface="Arial" panose="020B0604020202020204" pitchFamily="34" charset="0"/>
                <a:ea typeface="Calibri" panose="020F0502020204030204" pitchFamily="34" charset="0"/>
              </a:rPr>
              <a:t>Cost level</a:t>
            </a:r>
          </a:p>
          <a:p>
            <a:pPr marL="342900" lvl="0" indent="-342900">
              <a:buFont typeface="+mj-lt"/>
              <a:buAutoNum type="arabicPeriod"/>
            </a:pPr>
            <a:r>
              <a:rPr lang="en-US" sz="2400" b="1" dirty="0">
                <a:solidFill>
                  <a:srgbClr val="FFC000"/>
                </a:solidFill>
                <a:effectLst/>
                <a:latin typeface="Arial" panose="020B0604020202020204" pitchFamily="34" charset="0"/>
                <a:ea typeface="Calibri" panose="020F0502020204030204" pitchFamily="34" charset="0"/>
              </a:rPr>
              <a:t>Project-related information work in Denmark</a:t>
            </a:r>
          </a:p>
          <a:p>
            <a:pPr marL="342900" lvl="0" indent="-342900">
              <a:buFont typeface="+mj-lt"/>
              <a:buAutoNum type="arabicPeriod"/>
            </a:pPr>
            <a:r>
              <a:rPr lang="en-US" sz="2400" b="1" dirty="0">
                <a:solidFill>
                  <a:srgbClr val="FFC000"/>
                </a:solidFill>
                <a:effectLst/>
                <a:latin typeface="Arial" panose="020B0604020202020204" pitchFamily="34" charset="0"/>
                <a:ea typeface="Calibri" panose="020F0502020204030204" pitchFamily="34" charset="0"/>
              </a:rPr>
              <a:t>Supplementary financing </a:t>
            </a:r>
          </a:p>
        </p:txBody>
      </p:sp>
      <p:sp>
        <p:nvSpPr>
          <p:cNvPr id="4" name="Pladsholder til dato 3">
            <a:extLst>
              <a:ext uri="{FF2B5EF4-FFF2-40B4-BE49-F238E27FC236}">
                <a16:creationId xmlns:a16="http://schemas.microsoft.com/office/drawing/2014/main" id="{1B07C222-A1DA-DD71-EDF1-1D574CBEBADB}"/>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4E17751E-25D6-31A6-FFC1-6656999885A0}"/>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13711B8B-E22D-6FC2-73C6-C52F007863B0}"/>
              </a:ext>
            </a:extLst>
          </p:cNvPr>
          <p:cNvSpPr>
            <a:spLocks noGrp="1"/>
          </p:cNvSpPr>
          <p:nvPr>
            <p:ph type="sldNum" sz="quarter" idx="12"/>
          </p:nvPr>
        </p:nvSpPr>
        <p:spPr/>
        <p:txBody>
          <a:bodyPr/>
          <a:lstStyle/>
          <a:p>
            <a:fld id="{D57F1E4F-1CFF-5643-939E-217C01CDF565}" type="slidenum">
              <a:rPr lang="en-US" smtClean="0"/>
              <a:pPr/>
              <a:t>125</a:t>
            </a:fld>
            <a:endParaRPr lang="en-US"/>
          </a:p>
        </p:txBody>
      </p:sp>
      <p:sp>
        <p:nvSpPr>
          <p:cNvPr id="7" name="Pladsholder til tekst 6">
            <a:extLst>
              <a:ext uri="{FF2B5EF4-FFF2-40B4-BE49-F238E27FC236}">
                <a16:creationId xmlns:a16="http://schemas.microsoft.com/office/drawing/2014/main" id="{78BFE4DB-DE8D-D26C-6771-A22385B6849E}"/>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25202751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EE9E056-A278-F9C1-A971-80ED9E44914E}"/>
              </a:ext>
            </a:extLst>
          </p:cNvPr>
          <p:cNvSpPr/>
          <p:nvPr/>
        </p:nvSpPr>
        <p:spPr>
          <a:xfrm>
            <a:off x="113122" y="3337089"/>
            <a:ext cx="11623249" cy="270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126</a:t>
            </a:fld>
            <a:endParaRPr lang="da-DK"/>
          </a:p>
        </p:txBody>
      </p:sp>
      <p:sp>
        <p:nvSpPr>
          <p:cNvPr id="17" name="Text Placeholder 7">
            <a:extLst>
              <a:ext uri="{FF2B5EF4-FFF2-40B4-BE49-F238E27FC236}">
                <a16:creationId xmlns:a16="http://schemas.microsoft.com/office/drawing/2014/main" id="{1CBA7865-ADF9-0C39-D024-777389D358A3}"/>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a:solidFill>
                  <a:schemeClr val="bg1"/>
                </a:solidFill>
              </a:rPr>
              <a:t>The Project Cycle</a:t>
            </a:r>
          </a:p>
        </p:txBody>
      </p:sp>
      <p:sp>
        <p:nvSpPr>
          <p:cNvPr id="2" name="Tekstfelt 1">
            <a:extLst>
              <a:ext uri="{FF2B5EF4-FFF2-40B4-BE49-F238E27FC236}">
                <a16:creationId xmlns:a16="http://schemas.microsoft.com/office/drawing/2014/main" id="{03E19BF6-847E-6FBF-FE09-3358A7A615F7}"/>
              </a:ext>
            </a:extLst>
          </p:cNvPr>
          <p:cNvSpPr txBox="1"/>
          <p:nvPr/>
        </p:nvSpPr>
        <p:spPr>
          <a:xfrm>
            <a:off x="236760" y="3561607"/>
            <a:ext cx="1965443" cy="247760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Konceptualisering</a:t>
            </a:r>
          </a:p>
          <a:p>
            <a:pPr marL="285750" indent="-285750">
              <a:spcAft>
                <a:spcPts val="300"/>
              </a:spcAft>
              <a:buFont typeface="Arial" panose="020B0604020202020204" pitchFamily="34" charset="0"/>
              <a:buChar char="•"/>
            </a:pPr>
            <a:r>
              <a:rPr lang="da-DK" sz="1600"/>
              <a:t>Kontekstanalyse</a:t>
            </a:r>
          </a:p>
          <a:p>
            <a:pPr marL="285750" indent="-285750">
              <a:spcAft>
                <a:spcPts val="300"/>
              </a:spcAft>
              <a:buFont typeface="Arial" panose="020B0604020202020204" pitchFamily="34" charset="0"/>
              <a:buChar char="•"/>
            </a:pPr>
            <a:r>
              <a:rPr lang="da-DK" sz="1600"/>
              <a:t>Problemanalyse</a:t>
            </a:r>
          </a:p>
          <a:p>
            <a:pPr marL="285750" indent="-285750">
              <a:spcAft>
                <a:spcPts val="300"/>
              </a:spcAft>
              <a:buFont typeface="Arial" panose="020B0604020202020204" pitchFamily="34" charset="0"/>
              <a:buChar char="•"/>
            </a:pPr>
            <a:r>
              <a:rPr lang="da-DK" sz="1600"/>
              <a:t>Stakeholder analyse</a:t>
            </a:r>
          </a:p>
          <a:p>
            <a:pPr marL="285750" indent="-285750">
              <a:spcAft>
                <a:spcPts val="300"/>
              </a:spcAft>
              <a:buFont typeface="Arial" panose="020B0604020202020204" pitchFamily="34" charset="0"/>
              <a:buChar char="•"/>
            </a:pPr>
            <a:r>
              <a:rPr lang="da-DK" sz="1600"/>
              <a:t>Ressourceanalyse </a:t>
            </a:r>
          </a:p>
          <a:p>
            <a:pPr>
              <a:spcAft>
                <a:spcPts val="300"/>
              </a:spcAft>
            </a:pPr>
            <a:r>
              <a:rPr lang="da-DK" sz="1600">
                <a:sym typeface="Wingdings" panose="05000000000000000000" pitchFamily="2" charset="2"/>
              </a:rPr>
              <a:t> Træffe et projektvalg</a:t>
            </a:r>
            <a:endParaRPr lang="da-DK" sz="1600"/>
          </a:p>
          <a:p>
            <a:endParaRPr lang="da-DK" sz="1200"/>
          </a:p>
        </p:txBody>
      </p:sp>
      <p:sp>
        <p:nvSpPr>
          <p:cNvPr id="3" name="Tekstfelt 2">
            <a:extLst>
              <a:ext uri="{FF2B5EF4-FFF2-40B4-BE49-F238E27FC236}">
                <a16:creationId xmlns:a16="http://schemas.microsoft.com/office/drawing/2014/main" id="{7DAD4A4C-D542-946A-99FB-E0F96B6DA168}"/>
              </a:ext>
            </a:extLst>
          </p:cNvPr>
          <p:cNvSpPr txBox="1"/>
          <p:nvPr/>
        </p:nvSpPr>
        <p:spPr>
          <a:xfrm>
            <a:off x="2326805" y="3522953"/>
            <a:ext cx="2157573" cy="221599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Udvikle en forandringsteori</a:t>
            </a:r>
          </a:p>
          <a:p>
            <a:pPr marL="285750" indent="-285750">
              <a:spcAft>
                <a:spcPts val="300"/>
              </a:spcAft>
              <a:buFont typeface="Arial" panose="020B0604020202020204" pitchFamily="34" charset="0"/>
              <a:buChar char="•"/>
            </a:pPr>
            <a:r>
              <a:rPr lang="da-DK" sz="1600"/>
              <a:t>Udvikle en resultatramme</a:t>
            </a:r>
          </a:p>
          <a:p>
            <a:pPr marL="285750" indent="-285750">
              <a:spcAft>
                <a:spcPts val="300"/>
              </a:spcAft>
              <a:buFont typeface="Arial" panose="020B0604020202020204" pitchFamily="34" charset="0"/>
              <a:buChar char="•"/>
            </a:pPr>
            <a:r>
              <a:rPr lang="da-DK" sz="1600"/>
              <a:t>Beskriv målgruppen</a:t>
            </a:r>
          </a:p>
          <a:p>
            <a:pPr marL="285750" indent="-285750">
              <a:spcAft>
                <a:spcPts val="300"/>
              </a:spcAft>
              <a:buFont typeface="Arial" panose="020B0604020202020204" pitchFamily="34" charset="0"/>
              <a:buChar char="•"/>
            </a:pPr>
            <a:r>
              <a:rPr lang="da-DK" sz="1600"/>
              <a:t>Lav budget og risikovurdering</a:t>
            </a:r>
          </a:p>
          <a:p>
            <a:pPr marL="285750" indent="-285750">
              <a:spcAft>
                <a:spcPts val="300"/>
              </a:spcAft>
              <a:buFont typeface="Arial" panose="020B0604020202020204" pitchFamily="34" charset="0"/>
              <a:buChar char="•"/>
            </a:pPr>
            <a:r>
              <a:rPr lang="da-DK" sz="1600"/>
              <a:t>Udvikle en strategi</a:t>
            </a:r>
          </a:p>
        </p:txBody>
      </p:sp>
      <p:sp>
        <p:nvSpPr>
          <p:cNvPr id="4" name="Tekstfelt 3">
            <a:extLst>
              <a:ext uri="{FF2B5EF4-FFF2-40B4-BE49-F238E27FC236}">
                <a16:creationId xmlns:a16="http://schemas.microsoft.com/office/drawing/2014/main" id="{F45CF9AB-A636-C0BC-C3E1-C226DCA55BA6}"/>
              </a:ext>
            </a:extLst>
          </p:cNvPr>
          <p:cNvSpPr txBox="1"/>
          <p:nvPr/>
        </p:nvSpPr>
        <p:spPr>
          <a:xfrm>
            <a:off x="4354457" y="3561607"/>
            <a:ext cx="2164898" cy="2423740"/>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Detailplanlægning</a:t>
            </a:r>
          </a:p>
          <a:p>
            <a:pPr marL="285750" indent="-285750">
              <a:spcAft>
                <a:spcPts val="300"/>
              </a:spcAft>
              <a:buFont typeface="Arial" panose="020B0604020202020204" pitchFamily="34" charset="0"/>
              <a:buChar char="•"/>
            </a:pPr>
            <a:r>
              <a:rPr lang="da-DK" sz="1600"/>
              <a:t>Udvikle MEL system</a:t>
            </a:r>
          </a:p>
          <a:p>
            <a:pPr marL="285750" indent="-285750">
              <a:spcAft>
                <a:spcPts val="300"/>
              </a:spcAft>
              <a:buFont typeface="Arial" panose="020B0604020202020204" pitchFamily="34" charset="0"/>
              <a:buChar char="•"/>
            </a:pPr>
            <a:r>
              <a:rPr lang="da-DK" sz="1600"/>
              <a:t>Finansiel monitorering</a:t>
            </a:r>
          </a:p>
          <a:p>
            <a:pPr marL="285750" indent="-285750">
              <a:spcAft>
                <a:spcPts val="300"/>
              </a:spcAft>
              <a:buFont typeface="Arial" panose="020B0604020202020204" pitchFamily="34" charset="0"/>
              <a:buChar char="•"/>
            </a:pPr>
            <a:r>
              <a:rPr lang="da-DK" sz="1600"/>
              <a:t>Sikre understøttende strukturer (</a:t>
            </a:r>
            <a:r>
              <a:rPr lang="da-DK" sz="1600" err="1"/>
              <a:t>accountability</a:t>
            </a:r>
            <a:r>
              <a:rPr lang="da-DK" sz="1600"/>
              <a:t> </a:t>
            </a:r>
            <a:r>
              <a:rPr lang="da-DK" sz="1600" err="1"/>
              <a:t>structures</a:t>
            </a:r>
            <a:r>
              <a:rPr lang="da-DK" sz="1600"/>
              <a:t>)</a:t>
            </a:r>
          </a:p>
        </p:txBody>
      </p:sp>
      <p:sp>
        <p:nvSpPr>
          <p:cNvPr id="5" name="Tekstfelt 4">
            <a:extLst>
              <a:ext uri="{FF2B5EF4-FFF2-40B4-BE49-F238E27FC236}">
                <a16:creationId xmlns:a16="http://schemas.microsoft.com/office/drawing/2014/main" id="{D28FFECC-4FA2-2F07-3CDE-E8EA7B8EEDB8}"/>
              </a:ext>
            </a:extLst>
          </p:cNvPr>
          <p:cNvSpPr txBox="1"/>
          <p:nvPr/>
        </p:nvSpPr>
        <p:spPr>
          <a:xfrm>
            <a:off x="6762420" y="3591533"/>
            <a:ext cx="2518740" cy="147732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Gennemførsel</a:t>
            </a:r>
          </a:p>
          <a:p>
            <a:pPr marL="285750" indent="-285750">
              <a:spcAft>
                <a:spcPts val="300"/>
              </a:spcAft>
              <a:buFont typeface="Arial" panose="020B0604020202020204" pitchFamily="34" charset="0"/>
              <a:buChar char="•"/>
            </a:pPr>
            <a:r>
              <a:rPr lang="da-DK" sz="1600"/>
              <a:t>Monitorering &amp; kontrol</a:t>
            </a:r>
          </a:p>
          <a:p>
            <a:pPr marL="285750" indent="-285750">
              <a:spcAft>
                <a:spcPts val="300"/>
              </a:spcAft>
              <a:buFont typeface="Arial" panose="020B0604020202020204" pitchFamily="34" charset="0"/>
              <a:buChar char="•"/>
            </a:pPr>
            <a:r>
              <a:rPr lang="da-DK" sz="1600"/>
              <a:t>Læring</a:t>
            </a:r>
          </a:p>
          <a:p>
            <a:pPr marL="285750" indent="-285750">
              <a:spcAft>
                <a:spcPts val="300"/>
              </a:spcAft>
              <a:buFont typeface="Arial" panose="020B0604020202020204" pitchFamily="34" charset="0"/>
              <a:buChar char="•"/>
            </a:pPr>
            <a:r>
              <a:rPr lang="da-DK" sz="1600"/>
              <a:t>Tilpasning af projektet</a:t>
            </a:r>
          </a:p>
          <a:p>
            <a:pPr marL="285750" indent="-285750">
              <a:spcAft>
                <a:spcPts val="300"/>
              </a:spcAft>
              <a:buFont typeface="Arial" panose="020B0604020202020204" pitchFamily="34" charset="0"/>
              <a:buChar char="•"/>
            </a:pPr>
            <a:r>
              <a:rPr lang="da-DK" sz="1600"/>
              <a:t>Rapportering</a:t>
            </a:r>
          </a:p>
        </p:txBody>
      </p:sp>
      <p:sp>
        <p:nvSpPr>
          <p:cNvPr id="8" name="Tekstfelt 7">
            <a:extLst>
              <a:ext uri="{FF2B5EF4-FFF2-40B4-BE49-F238E27FC236}">
                <a16:creationId xmlns:a16="http://schemas.microsoft.com/office/drawing/2014/main" id="{9591F080-9266-CB99-AF7E-C9C999FF44B0}"/>
              </a:ext>
            </a:extLst>
          </p:cNvPr>
          <p:cNvSpPr txBox="1"/>
          <p:nvPr/>
        </p:nvSpPr>
        <p:spPr>
          <a:xfrm>
            <a:off x="9732682" y="3591533"/>
            <a:ext cx="2154196" cy="90794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Læring</a:t>
            </a:r>
          </a:p>
          <a:p>
            <a:pPr marL="285750" indent="-285750">
              <a:spcAft>
                <a:spcPts val="300"/>
              </a:spcAft>
              <a:buFont typeface="Arial" panose="020B0604020202020204" pitchFamily="34" charset="0"/>
              <a:buChar char="•"/>
            </a:pPr>
            <a:r>
              <a:rPr lang="da-DK" sz="1600"/>
              <a:t>Dokumentation</a:t>
            </a:r>
          </a:p>
          <a:p>
            <a:pPr marL="285750" indent="-285750">
              <a:spcAft>
                <a:spcPts val="300"/>
              </a:spcAft>
              <a:buFont typeface="Arial" panose="020B0604020202020204" pitchFamily="34" charset="0"/>
              <a:buChar char="•"/>
            </a:pPr>
            <a:r>
              <a:rPr lang="da-DK" sz="1600"/>
              <a:t>Nyudvikling</a:t>
            </a:r>
          </a:p>
        </p:txBody>
      </p:sp>
      <p:pic>
        <p:nvPicPr>
          <p:cNvPr id="10" name="Billede 9">
            <a:extLst>
              <a:ext uri="{FF2B5EF4-FFF2-40B4-BE49-F238E27FC236}">
                <a16:creationId xmlns:a16="http://schemas.microsoft.com/office/drawing/2014/main" id="{C0F2B874-0F95-F83F-D40F-E93ECA102566}"/>
              </a:ext>
            </a:extLst>
          </p:cNvPr>
          <p:cNvPicPr>
            <a:picLocks noChangeAspect="1"/>
          </p:cNvPicPr>
          <p:nvPr/>
        </p:nvPicPr>
        <p:blipFill>
          <a:blip r:embed="rId3"/>
          <a:stretch>
            <a:fillRect/>
          </a:stretch>
        </p:blipFill>
        <p:spPr>
          <a:xfrm>
            <a:off x="0" y="1186589"/>
            <a:ext cx="12192000" cy="2248886"/>
          </a:xfrm>
          <a:prstGeom prst="rect">
            <a:avLst/>
          </a:prstGeom>
        </p:spPr>
      </p:pic>
      <p:sp>
        <p:nvSpPr>
          <p:cNvPr id="7" name="Tekstfelt 6">
            <a:extLst>
              <a:ext uri="{FF2B5EF4-FFF2-40B4-BE49-F238E27FC236}">
                <a16:creationId xmlns:a16="http://schemas.microsoft.com/office/drawing/2014/main" id="{7165B7F9-6C64-9C7C-4D3D-0C2085E7658E}"/>
              </a:ext>
            </a:extLst>
          </p:cNvPr>
          <p:cNvSpPr txBox="1"/>
          <p:nvPr/>
        </p:nvSpPr>
        <p:spPr>
          <a:xfrm>
            <a:off x="6410528" y="-79255"/>
            <a:ext cx="5781471" cy="6531788"/>
          </a:xfrm>
          <a:prstGeom prst="rect">
            <a:avLst/>
          </a:prstGeom>
          <a:solidFill>
            <a:srgbClr val="C7CC83"/>
          </a:solidFill>
        </p:spPr>
        <p:txBody>
          <a:bodyPr wrap="square" rtlCol="0">
            <a:spAutoFit/>
          </a:bodyPr>
          <a:lstStyle/>
          <a:p>
            <a:pPr marL="342900" lvl="0" indent="-342900">
              <a:lnSpc>
                <a:spcPct val="115000"/>
              </a:lnSpc>
              <a:buFont typeface="+mj-lt"/>
              <a:buAutoNum type="arabicPeriod"/>
            </a:pP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en-GB" sz="24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GB" sz="2000" b="1">
                <a:effectLst/>
                <a:latin typeface="Calibri" panose="020F0502020204030204" pitchFamily="34" charset="0"/>
                <a:ea typeface="Calibri" panose="020F0502020204030204" pitchFamily="34" charset="0"/>
                <a:cs typeface="Times New Roman" panose="02020603050405020304" pitchFamily="18" charset="0"/>
              </a:rPr>
              <a:t>Objective and relevance (the world around us)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600"/>
              </a:spcAft>
              <a:buFont typeface="+mj-lt"/>
              <a:buAutoNum type="arabicPeriod"/>
            </a:pPr>
            <a:r>
              <a:rPr lang="en-GB" sz="1800">
                <a:effectLst/>
                <a:latin typeface="Calibri" panose="020F0502020204030204" pitchFamily="34" charset="0"/>
                <a:ea typeface="Calibri" panose="020F0502020204030204" pitchFamily="34" charset="0"/>
                <a:cs typeface="Arial" panose="020B0604020202020204" pitchFamily="34" charset="0"/>
              </a:rPr>
              <a:t>What is the purpose of the intervention? What </a:t>
            </a:r>
            <a:r>
              <a:rPr lang="en-GB" sz="1800" b="1">
                <a:effectLst/>
                <a:latin typeface="Calibri" panose="020F0502020204030204" pitchFamily="34" charset="0"/>
                <a:ea typeface="Calibri" panose="020F0502020204030204" pitchFamily="34" charset="0"/>
                <a:cs typeface="Arial" panose="020B0604020202020204" pitchFamily="34" charset="0"/>
              </a:rPr>
              <a:t>challenges</a:t>
            </a:r>
            <a:r>
              <a:rPr lang="en-GB" sz="1800">
                <a:effectLst/>
                <a:latin typeface="Calibri" panose="020F0502020204030204" pitchFamily="34" charset="0"/>
                <a:ea typeface="Calibri" panose="020F0502020204030204" pitchFamily="34" charset="0"/>
                <a:cs typeface="Arial" panose="020B0604020202020204" pitchFamily="34" charset="0"/>
              </a:rPr>
              <a:t> will you address? How will the intervention contribute to strengthening civil society and civic organising?     </a:t>
            </a:r>
            <a:endParaRPr lang="da-DK" sz="18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15000"/>
              </a:lnSpc>
              <a:spcAft>
                <a:spcPts val="600"/>
              </a:spcAft>
              <a:buFont typeface="+mj-lt"/>
              <a:buAutoNum type="arabicPeriod"/>
            </a:pPr>
            <a:r>
              <a:rPr lang="en-GB" sz="1800">
                <a:effectLst/>
                <a:latin typeface="Calibri" panose="020F0502020204030204" pitchFamily="34" charset="0"/>
                <a:ea typeface="Calibri" panose="020F0502020204030204" pitchFamily="34" charset="0"/>
                <a:cs typeface="Arial" panose="020B0604020202020204" pitchFamily="34" charset="0"/>
              </a:rPr>
              <a:t>If the intervention is an extension of a previous intervention, please describe: what significant results have been achieved so far? What are (still) the biggest </a:t>
            </a:r>
            <a:r>
              <a:rPr lang="en-GB" sz="1800" b="1">
                <a:effectLst/>
                <a:latin typeface="Calibri" panose="020F0502020204030204" pitchFamily="34" charset="0"/>
                <a:ea typeface="Calibri" panose="020F0502020204030204" pitchFamily="34" charset="0"/>
                <a:cs typeface="Arial" panose="020B0604020202020204" pitchFamily="34" charset="0"/>
              </a:rPr>
              <a:t>challenges</a:t>
            </a:r>
            <a:r>
              <a:rPr lang="en-GB" sz="1800">
                <a:effectLst/>
                <a:latin typeface="Calibri" panose="020F0502020204030204" pitchFamily="34" charset="0"/>
                <a:ea typeface="Calibri" panose="020F0502020204030204" pitchFamily="34" charset="0"/>
                <a:cs typeface="Arial" panose="020B0604020202020204" pitchFamily="34" charset="0"/>
              </a:rPr>
              <a:t>? To what extent does this intervention include new outcomes, a new strategic approach, or new target groups? </a:t>
            </a:r>
            <a:endParaRPr lang="da-DK" sz="18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15000"/>
              </a:lnSpc>
              <a:spcAft>
                <a:spcPts val="600"/>
              </a:spcAft>
              <a:buFont typeface="+mj-lt"/>
              <a:buAutoNum type="arabicPeriod"/>
            </a:pPr>
            <a:r>
              <a:rPr lang="en-GB" sz="1800">
                <a:effectLst/>
                <a:latin typeface="Calibri" panose="020F0502020204030204" pitchFamily="34" charset="0"/>
                <a:ea typeface="Calibri" panose="020F0502020204030204" pitchFamily="34" charset="0"/>
                <a:cs typeface="Arial" panose="020B0604020202020204" pitchFamily="34" charset="0"/>
              </a:rPr>
              <a:t>Describe the </a:t>
            </a:r>
            <a:r>
              <a:rPr lang="en-GB" sz="1800" b="1">
                <a:effectLst/>
                <a:latin typeface="Calibri" panose="020F0502020204030204" pitchFamily="34" charset="0"/>
                <a:ea typeface="Calibri" panose="020F0502020204030204" pitchFamily="34" charset="0"/>
                <a:cs typeface="Arial" panose="020B0604020202020204" pitchFamily="34" charset="0"/>
              </a:rPr>
              <a:t>context</a:t>
            </a:r>
            <a:r>
              <a:rPr lang="en-GB" sz="1800">
                <a:effectLst/>
                <a:latin typeface="Calibri" panose="020F0502020204030204" pitchFamily="34" charset="0"/>
                <a:ea typeface="Calibri" panose="020F0502020204030204" pitchFamily="34" charset="0"/>
                <a:cs typeface="Arial" panose="020B0604020202020204" pitchFamily="34" charset="0"/>
              </a:rPr>
              <a:t> of the intervention through a problem- and context analysis. </a:t>
            </a:r>
            <a:endParaRPr lang="en-GB" sz="20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ktangel 8">
            <a:extLst>
              <a:ext uri="{FF2B5EF4-FFF2-40B4-BE49-F238E27FC236}">
                <a16:creationId xmlns:a16="http://schemas.microsoft.com/office/drawing/2014/main" id="{A6FAE69B-6680-7E14-C182-BF801C6A31D5}"/>
              </a:ext>
            </a:extLst>
          </p:cNvPr>
          <p:cNvSpPr/>
          <p:nvPr/>
        </p:nvSpPr>
        <p:spPr>
          <a:xfrm>
            <a:off x="236760" y="3591533"/>
            <a:ext cx="1939538" cy="2147411"/>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4EB85932-5D50-3D69-E5CB-27644169A182}"/>
              </a:ext>
            </a:extLst>
          </p:cNvPr>
          <p:cNvSpPr/>
          <p:nvPr/>
        </p:nvSpPr>
        <p:spPr>
          <a:xfrm>
            <a:off x="2616997" y="3560391"/>
            <a:ext cx="1711554" cy="544681"/>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1270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EE9E056-A278-F9C1-A971-80ED9E44914E}"/>
              </a:ext>
            </a:extLst>
          </p:cNvPr>
          <p:cNvSpPr/>
          <p:nvPr/>
        </p:nvSpPr>
        <p:spPr>
          <a:xfrm>
            <a:off x="113122" y="3337089"/>
            <a:ext cx="11623249" cy="270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127</a:t>
            </a:fld>
            <a:endParaRPr lang="da-DK"/>
          </a:p>
        </p:txBody>
      </p:sp>
      <p:sp>
        <p:nvSpPr>
          <p:cNvPr id="17" name="Text Placeholder 7">
            <a:extLst>
              <a:ext uri="{FF2B5EF4-FFF2-40B4-BE49-F238E27FC236}">
                <a16:creationId xmlns:a16="http://schemas.microsoft.com/office/drawing/2014/main" id="{1CBA7865-ADF9-0C39-D024-777389D358A3}"/>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a:solidFill>
                  <a:schemeClr val="bg1"/>
                </a:solidFill>
              </a:rPr>
              <a:t>The Project Cycle</a:t>
            </a:r>
          </a:p>
        </p:txBody>
      </p:sp>
      <p:sp>
        <p:nvSpPr>
          <p:cNvPr id="2" name="Tekstfelt 1">
            <a:extLst>
              <a:ext uri="{FF2B5EF4-FFF2-40B4-BE49-F238E27FC236}">
                <a16:creationId xmlns:a16="http://schemas.microsoft.com/office/drawing/2014/main" id="{03E19BF6-847E-6FBF-FE09-3358A7A615F7}"/>
              </a:ext>
            </a:extLst>
          </p:cNvPr>
          <p:cNvSpPr txBox="1"/>
          <p:nvPr/>
        </p:nvSpPr>
        <p:spPr>
          <a:xfrm>
            <a:off x="236760" y="3561607"/>
            <a:ext cx="1965443" cy="247760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Konceptualisering</a:t>
            </a:r>
          </a:p>
          <a:p>
            <a:pPr marL="285750" indent="-285750">
              <a:spcAft>
                <a:spcPts val="300"/>
              </a:spcAft>
              <a:buFont typeface="Arial" panose="020B0604020202020204" pitchFamily="34" charset="0"/>
              <a:buChar char="•"/>
            </a:pPr>
            <a:r>
              <a:rPr lang="da-DK" sz="1600"/>
              <a:t>Kontekstanalyse</a:t>
            </a:r>
          </a:p>
          <a:p>
            <a:pPr marL="285750" indent="-285750">
              <a:spcAft>
                <a:spcPts val="300"/>
              </a:spcAft>
              <a:buFont typeface="Arial" panose="020B0604020202020204" pitchFamily="34" charset="0"/>
              <a:buChar char="•"/>
            </a:pPr>
            <a:r>
              <a:rPr lang="da-DK" sz="1600"/>
              <a:t>Problemanalyse</a:t>
            </a:r>
          </a:p>
          <a:p>
            <a:pPr marL="285750" indent="-285750">
              <a:spcAft>
                <a:spcPts val="300"/>
              </a:spcAft>
              <a:buFont typeface="Arial" panose="020B0604020202020204" pitchFamily="34" charset="0"/>
              <a:buChar char="•"/>
            </a:pPr>
            <a:r>
              <a:rPr lang="da-DK" sz="1600"/>
              <a:t>Stakeholder analyse</a:t>
            </a:r>
          </a:p>
          <a:p>
            <a:pPr marL="285750" indent="-285750">
              <a:spcAft>
                <a:spcPts val="300"/>
              </a:spcAft>
              <a:buFont typeface="Arial" panose="020B0604020202020204" pitchFamily="34" charset="0"/>
              <a:buChar char="•"/>
            </a:pPr>
            <a:r>
              <a:rPr lang="da-DK" sz="1600"/>
              <a:t>Ressourceanalyse </a:t>
            </a:r>
          </a:p>
          <a:p>
            <a:pPr>
              <a:spcAft>
                <a:spcPts val="300"/>
              </a:spcAft>
            </a:pPr>
            <a:r>
              <a:rPr lang="da-DK" sz="1600">
                <a:sym typeface="Wingdings" panose="05000000000000000000" pitchFamily="2" charset="2"/>
              </a:rPr>
              <a:t> Træffe et projektvalg</a:t>
            </a:r>
            <a:endParaRPr lang="da-DK" sz="1600"/>
          </a:p>
          <a:p>
            <a:endParaRPr lang="da-DK" sz="1200"/>
          </a:p>
        </p:txBody>
      </p:sp>
      <p:sp>
        <p:nvSpPr>
          <p:cNvPr id="3" name="Tekstfelt 2">
            <a:extLst>
              <a:ext uri="{FF2B5EF4-FFF2-40B4-BE49-F238E27FC236}">
                <a16:creationId xmlns:a16="http://schemas.microsoft.com/office/drawing/2014/main" id="{7DAD4A4C-D542-946A-99FB-E0F96B6DA168}"/>
              </a:ext>
            </a:extLst>
          </p:cNvPr>
          <p:cNvSpPr txBox="1"/>
          <p:nvPr/>
        </p:nvSpPr>
        <p:spPr>
          <a:xfrm>
            <a:off x="2326805" y="3522953"/>
            <a:ext cx="2157573" cy="221599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Udvikle en forandringsteori</a:t>
            </a:r>
          </a:p>
          <a:p>
            <a:pPr marL="285750" indent="-285750">
              <a:spcAft>
                <a:spcPts val="300"/>
              </a:spcAft>
              <a:buFont typeface="Arial" panose="020B0604020202020204" pitchFamily="34" charset="0"/>
              <a:buChar char="•"/>
            </a:pPr>
            <a:r>
              <a:rPr lang="da-DK" sz="1600"/>
              <a:t>Udvikle en resultatramme</a:t>
            </a:r>
          </a:p>
          <a:p>
            <a:pPr marL="285750" indent="-285750">
              <a:spcAft>
                <a:spcPts val="300"/>
              </a:spcAft>
              <a:buFont typeface="Arial" panose="020B0604020202020204" pitchFamily="34" charset="0"/>
              <a:buChar char="•"/>
            </a:pPr>
            <a:r>
              <a:rPr lang="da-DK" sz="1600"/>
              <a:t>Beskriv målgruppen</a:t>
            </a:r>
          </a:p>
          <a:p>
            <a:pPr marL="285750" indent="-285750">
              <a:spcAft>
                <a:spcPts val="300"/>
              </a:spcAft>
              <a:buFont typeface="Arial" panose="020B0604020202020204" pitchFamily="34" charset="0"/>
              <a:buChar char="•"/>
            </a:pPr>
            <a:r>
              <a:rPr lang="da-DK" sz="1600"/>
              <a:t>Lav budget og risikovurdering</a:t>
            </a:r>
          </a:p>
          <a:p>
            <a:pPr marL="285750" indent="-285750">
              <a:spcAft>
                <a:spcPts val="300"/>
              </a:spcAft>
              <a:buFont typeface="Arial" panose="020B0604020202020204" pitchFamily="34" charset="0"/>
              <a:buChar char="•"/>
            </a:pPr>
            <a:r>
              <a:rPr lang="da-DK" sz="1600"/>
              <a:t>Udvikle en strategi</a:t>
            </a:r>
          </a:p>
        </p:txBody>
      </p:sp>
      <p:sp>
        <p:nvSpPr>
          <p:cNvPr id="4" name="Tekstfelt 3">
            <a:extLst>
              <a:ext uri="{FF2B5EF4-FFF2-40B4-BE49-F238E27FC236}">
                <a16:creationId xmlns:a16="http://schemas.microsoft.com/office/drawing/2014/main" id="{F45CF9AB-A636-C0BC-C3E1-C226DCA55BA6}"/>
              </a:ext>
            </a:extLst>
          </p:cNvPr>
          <p:cNvSpPr txBox="1"/>
          <p:nvPr/>
        </p:nvSpPr>
        <p:spPr>
          <a:xfrm>
            <a:off x="4354457" y="3561607"/>
            <a:ext cx="2164898" cy="2423740"/>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dirty="0"/>
              <a:t>Detailplanlægning</a:t>
            </a:r>
          </a:p>
          <a:p>
            <a:pPr marL="285750" indent="-285750">
              <a:spcAft>
                <a:spcPts val="300"/>
              </a:spcAft>
              <a:buFont typeface="Arial" panose="020B0604020202020204" pitchFamily="34" charset="0"/>
              <a:buChar char="•"/>
            </a:pPr>
            <a:r>
              <a:rPr lang="da-DK" sz="1600" dirty="0"/>
              <a:t>Udvikle MEL system</a:t>
            </a:r>
          </a:p>
          <a:p>
            <a:pPr marL="285750" indent="-285750">
              <a:spcAft>
                <a:spcPts val="300"/>
              </a:spcAft>
              <a:buFont typeface="Arial" panose="020B0604020202020204" pitchFamily="34" charset="0"/>
              <a:buChar char="•"/>
            </a:pPr>
            <a:r>
              <a:rPr lang="da-DK" sz="1600" dirty="0"/>
              <a:t>Finansiel monitorering</a:t>
            </a:r>
          </a:p>
          <a:p>
            <a:pPr marL="285750" indent="-285750">
              <a:spcAft>
                <a:spcPts val="300"/>
              </a:spcAft>
              <a:buFont typeface="Arial" panose="020B0604020202020204" pitchFamily="34" charset="0"/>
              <a:buChar char="•"/>
            </a:pPr>
            <a:r>
              <a:rPr lang="da-DK" sz="1600" dirty="0"/>
              <a:t>Sikre understøttende strukturer (</a:t>
            </a:r>
            <a:r>
              <a:rPr lang="da-DK" sz="1600" dirty="0" err="1"/>
              <a:t>accountability</a:t>
            </a:r>
            <a:r>
              <a:rPr lang="da-DK" sz="1600" dirty="0"/>
              <a:t> </a:t>
            </a:r>
            <a:r>
              <a:rPr lang="da-DK" sz="1600" dirty="0" err="1"/>
              <a:t>structures</a:t>
            </a:r>
            <a:r>
              <a:rPr lang="da-DK" sz="1600" dirty="0"/>
              <a:t>)</a:t>
            </a:r>
          </a:p>
        </p:txBody>
      </p:sp>
      <p:sp>
        <p:nvSpPr>
          <p:cNvPr id="5" name="Tekstfelt 4">
            <a:extLst>
              <a:ext uri="{FF2B5EF4-FFF2-40B4-BE49-F238E27FC236}">
                <a16:creationId xmlns:a16="http://schemas.microsoft.com/office/drawing/2014/main" id="{D28FFECC-4FA2-2F07-3CDE-E8EA7B8EEDB8}"/>
              </a:ext>
            </a:extLst>
          </p:cNvPr>
          <p:cNvSpPr txBox="1"/>
          <p:nvPr/>
        </p:nvSpPr>
        <p:spPr>
          <a:xfrm>
            <a:off x="6762420" y="3591533"/>
            <a:ext cx="2518740" cy="147732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Gennemførsel</a:t>
            </a:r>
          </a:p>
          <a:p>
            <a:pPr marL="285750" indent="-285750">
              <a:spcAft>
                <a:spcPts val="300"/>
              </a:spcAft>
              <a:buFont typeface="Arial" panose="020B0604020202020204" pitchFamily="34" charset="0"/>
              <a:buChar char="•"/>
            </a:pPr>
            <a:r>
              <a:rPr lang="da-DK" sz="1600"/>
              <a:t>Monitorering &amp; kontrol</a:t>
            </a:r>
          </a:p>
          <a:p>
            <a:pPr marL="285750" indent="-285750">
              <a:spcAft>
                <a:spcPts val="300"/>
              </a:spcAft>
              <a:buFont typeface="Arial" panose="020B0604020202020204" pitchFamily="34" charset="0"/>
              <a:buChar char="•"/>
            </a:pPr>
            <a:r>
              <a:rPr lang="da-DK" sz="1600"/>
              <a:t>Læring</a:t>
            </a:r>
          </a:p>
          <a:p>
            <a:pPr marL="285750" indent="-285750">
              <a:spcAft>
                <a:spcPts val="300"/>
              </a:spcAft>
              <a:buFont typeface="Arial" panose="020B0604020202020204" pitchFamily="34" charset="0"/>
              <a:buChar char="•"/>
            </a:pPr>
            <a:r>
              <a:rPr lang="da-DK" sz="1600"/>
              <a:t>Tilpasning af projektet</a:t>
            </a:r>
          </a:p>
          <a:p>
            <a:pPr marL="285750" indent="-285750">
              <a:spcAft>
                <a:spcPts val="300"/>
              </a:spcAft>
              <a:buFont typeface="Arial" panose="020B0604020202020204" pitchFamily="34" charset="0"/>
              <a:buChar char="•"/>
            </a:pPr>
            <a:r>
              <a:rPr lang="da-DK" sz="1600"/>
              <a:t>Rapportering</a:t>
            </a:r>
          </a:p>
        </p:txBody>
      </p:sp>
      <p:sp>
        <p:nvSpPr>
          <p:cNvPr id="8" name="Tekstfelt 7">
            <a:extLst>
              <a:ext uri="{FF2B5EF4-FFF2-40B4-BE49-F238E27FC236}">
                <a16:creationId xmlns:a16="http://schemas.microsoft.com/office/drawing/2014/main" id="{9591F080-9266-CB99-AF7E-C9C999FF44B0}"/>
              </a:ext>
            </a:extLst>
          </p:cNvPr>
          <p:cNvSpPr txBox="1"/>
          <p:nvPr/>
        </p:nvSpPr>
        <p:spPr>
          <a:xfrm>
            <a:off x="9732682" y="3591533"/>
            <a:ext cx="2154196" cy="90794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Læring</a:t>
            </a:r>
          </a:p>
          <a:p>
            <a:pPr marL="285750" indent="-285750">
              <a:spcAft>
                <a:spcPts val="300"/>
              </a:spcAft>
              <a:buFont typeface="Arial" panose="020B0604020202020204" pitchFamily="34" charset="0"/>
              <a:buChar char="•"/>
            </a:pPr>
            <a:r>
              <a:rPr lang="da-DK" sz="1600"/>
              <a:t>Dokumentation</a:t>
            </a:r>
          </a:p>
          <a:p>
            <a:pPr marL="285750" indent="-285750">
              <a:spcAft>
                <a:spcPts val="300"/>
              </a:spcAft>
              <a:buFont typeface="Arial" panose="020B0604020202020204" pitchFamily="34" charset="0"/>
              <a:buChar char="•"/>
            </a:pPr>
            <a:r>
              <a:rPr lang="da-DK" sz="1600"/>
              <a:t>Nyudvikling</a:t>
            </a:r>
          </a:p>
        </p:txBody>
      </p:sp>
      <p:pic>
        <p:nvPicPr>
          <p:cNvPr id="10" name="Billede 9">
            <a:extLst>
              <a:ext uri="{FF2B5EF4-FFF2-40B4-BE49-F238E27FC236}">
                <a16:creationId xmlns:a16="http://schemas.microsoft.com/office/drawing/2014/main" id="{C0F2B874-0F95-F83F-D40F-E93ECA102566}"/>
              </a:ext>
            </a:extLst>
          </p:cNvPr>
          <p:cNvPicPr>
            <a:picLocks noChangeAspect="1"/>
          </p:cNvPicPr>
          <p:nvPr/>
        </p:nvPicPr>
        <p:blipFill>
          <a:blip r:embed="rId3"/>
          <a:stretch>
            <a:fillRect/>
          </a:stretch>
        </p:blipFill>
        <p:spPr>
          <a:xfrm>
            <a:off x="0" y="1186589"/>
            <a:ext cx="12192000" cy="2248886"/>
          </a:xfrm>
          <a:prstGeom prst="rect">
            <a:avLst/>
          </a:prstGeom>
        </p:spPr>
      </p:pic>
      <p:sp>
        <p:nvSpPr>
          <p:cNvPr id="7" name="Tekstfelt 6">
            <a:extLst>
              <a:ext uri="{FF2B5EF4-FFF2-40B4-BE49-F238E27FC236}">
                <a16:creationId xmlns:a16="http://schemas.microsoft.com/office/drawing/2014/main" id="{7165B7F9-6C64-9C7C-4D3D-0C2085E7658E}"/>
              </a:ext>
            </a:extLst>
          </p:cNvPr>
          <p:cNvSpPr txBox="1"/>
          <p:nvPr/>
        </p:nvSpPr>
        <p:spPr>
          <a:xfrm>
            <a:off x="6410528" y="-79255"/>
            <a:ext cx="5781471" cy="6837000"/>
          </a:xfrm>
          <a:prstGeom prst="rect">
            <a:avLst/>
          </a:prstGeom>
          <a:solidFill>
            <a:srgbClr val="AEB654"/>
          </a:solidFill>
        </p:spPr>
        <p:txBody>
          <a:bodyPr wrap="square" rtlCol="0">
            <a:spAutoFit/>
          </a:bodyPr>
          <a:lstStyle/>
          <a:p>
            <a:pPr marL="342900" lvl="0" indent="-342900">
              <a:lnSpc>
                <a:spcPct val="115000"/>
              </a:lnSpc>
              <a:buFont typeface="+mj-lt"/>
              <a:buAutoNum type="arabicPeriod"/>
            </a:pP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en-GB" sz="24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en-GB" sz="24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p>
            <a:pPr lvl="0"/>
            <a:r>
              <a:rPr lang="en-US" sz="1800" b="1">
                <a:effectLst/>
                <a:latin typeface="Arial" panose="020B0604020202020204" pitchFamily="34" charset="0"/>
                <a:ea typeface="Calibri" panose="020F0502020204030204" pitchFamily="34" charset="0"/>
              </a:rPr>
              <a:t>2. The partnership/collaborators (our starting point)</a:t>
            </a:r>
          </a:p>
          <a:p>
            <a:pPr marL="742950" lvl="1" indent="-285750">
              <a:lnSpc>
                <a:spcPct val="115000"/>
              </a:lnSpc>
              <a:spcAft>
                <a:spcPts val="1000"/>
              </a:spcAft>
              <a:buFont typeface="+mj-lt"/>
              <a:buAutoNum type="arabicPeriod"/>
            </a:pPr>
            <a:r>
              <a:rPr lang="en-GB" sz="1800">
                <a:effectLst/>
                <a:latin typeface="Calibri" panose="020F0502020204030204" pitchFamily="34" charset="0"/>
                <a:ea typeface="Calibri" panose="020F0502020204030204" pitchFamily="34" charset="0"/>
                <a:cs typeface="Arial" panose="020B0604020202020204" pitchFamily="34" charset="0"/>
              </a:rPr>
              <a:t>Describe the </a:t>
            </a:r>
            <a:r>
              <a:rPr lang="en-GB" sz="1800" b="1">
                <a:effectLst/>
                <a:latin typeface="Calibri" panose="020F0502020204030204" pitchFamily="34" charset="0"/>
                <a:ea typeface="Calibri" panose="020F0502020204030204" pitchFamily="34" charset="0"/>
                <a:cs typeface="Arial" panose="020B0604020202020204" pitchFamily="34" charset="0"/>
              </a:rPr>
              <a:t>partners</a:t>
            </a:r>
            <a:r>
              <a:rPr lang="en-GB" sz="1800">
                <a:effectLst/>
                <a:latin typeface="Calibri" panose="020F0502020204030204" pitchFamily="34" charset="0"/>
                <a:ea typeface="Calibri" panose="020F0502020204030204" pitchFamily="34" charset="0"/>
                <a:cs typeface="Arial" panose="020B0604020202020204" pitchFamily="34" charset="0"/>
              </a:rPr>
              <a:t>’ experiences, capacities, and resources of relevance to the intervention (this includes the Danish organisation, the partner(s), as well as any </a:t>
            </a:r>
            <a:r>
              <a:rPr lang="en-GB" sz="1800" b="1">
                <a:effectLst/>
                <a:latin typeface="Calibri" panose="020F0502020204030204" pitchFamily="34" charset="0"/>
                <a:ea typeface="Calibri" panose="020F0502020204030204" pitchFamily="34" charset="0"/>
                <a:cs typeface="Arial" panose="020B0604020202020204" pitchFamily="34" charset="0"/>
              </a:rPr>
              <a:t>other actors</a:t>
            </a:r>
            <a:r>
              <a:rPr lang="en-GB" sz="1800">
                <a:effectLst/>
                <a:latin typeface="Calibri" panose="020F0502020204030204" pitchFamily="34" charset="0"/>
                <a:ea typeface="Calibri" panose="020F0502020204030204" pitchFamily="34" charset="0"/>
                <a:cs typeface="Arial" panose="020B0604020202020204" pitchFamily="34" charset="0"/>
              </a:rPr>
              <a:t>).</a:t>
            </a:r>
            <a:endParaRPr lang="da-DK" sz="18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15000"/>
              </a:lnSpc>
              <a:spcAft>
                <a:spcPts val="1000"/>
              </a:spcAft>
              <a:buFont typeface="+mj-lt"/>
              <a:buAutoNum type="arabicPeriod"/>
            </a:pPr>
            <a:r>
              <a:rPr lang="en-GB" sz="1800">
                <a:effectLst/>
                <a:latin typeface="Calibri" panose="020F0502020204030204" pitchFamily="34" charset="0"/>
                <a:ea typeface="Calibri" panose="020F0502020204030204" pitchFamily="34" charset="0"/>
                <a:cs typeface="Calibri" panose="020F0502020204030204" pitchFamily="34" charset="0"/>
              </a:rPr>
              <a:t>Describe how the intervention has been developed between the partners.  </a:t>
            </a:r>
            <a:endParaRPr lang="da-DK" sz="18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15000"/>
              </a:lnSpc>
              <a:spcAft>
                <a:spcPts val="1000"/>
              </a:spcAft>
              <a:buFont typeface="+mj-lt"/>
              <a:buAutoNum type="arabicPeriod"/>
            </a:pPr>
            <a:r>
              <a:rPr lang="en-GB" sz="1800">
                <a:effectLst/>
                <a:latin typeface="Calibri" panose="020F0502020204030204" pitchFamily="34" charset="0"/>
                <a:ea typeface="Calibri" panose="020F0502020204030204" pitchFamily="34" charset="0"/>
                <a:cs typeface="Calibri" panose="020F0502020204030204" pitchFamily="34" charset="0"/>
              </a:rPr>
              <a:t>Describe how you expect the intervention will contribute to strengthening you as individual organisations and/or your partner relations.  </a:t>
            </a:r>
          </a:p>
          <a:p>
            <a:pPr marL="742950" lvl="1" indent="-285750">
              <a:lnSpc>
                <a:spcPct val="115000"/>
              </a:lnSpc>
              <a:spcAft>
                <a:spcPts val="1000"/>
              </a:spcAft>
              <a:buFont typeface="+mj-lt"/>
              <a:buAutoNum type="arabicPeriod"/>
            </a:pPr>
            <a:endParaRPr lang="en-GB" sz="200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ktangel 8">
            <a:extLst>
              <a:ext uri="{FF2B5EF4-FFF2-40B4-BE49-F238E27FC236}">
                <a16:creationId xmlns:a16="http://schemas.microsoft.com/office/drawing/2014/main" id="{A6FAE69B-6680-7E14-C182-BF801C6A31D5}"/>
              </a:ext>
            </a:extLst>
          </p:cNvPr>
          <p:cNvSpPr/>
          <p:nvPr/>
        </p:nvSpPr>
        <p:spPr>
          <a:xfrm>
            <a:off x="236760" y="4416358"/>
            <a:ext cx="1939538" cy="87549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4EB85932-5D50-3D69-E5CB-27644169A182}"/>
              </a:ext>
            </a:extLst>
          </p:cNvPr>
          <p:cNvSpPr/>
          <p:nvPr/>
        </p:nvSpPr>
        <p:spPr>
          <a:xfrm>
            <a:off x="4415885" y="4699159"/>
            <a:ext cx="1751577" cy="1324842"/>
          </a:xfrm>
          <a:prstGeom prst="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8889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EE9E056-A278-F9C1-A971-80ED9E44914E}"/>
              </a:ext>
            </a:extLst>
          </p:cNvPr>
          <p:cNvSpPr/>
          <p:nvPr/>
        </p:nvSpPr>
        <p:spPr>
          <a:xfrm>
            <a:off x="113122" y="3337089"/>
            <a:ext cx="11623249" cy="270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128</a:t>
            </a:fld>
            <a:endParaRPr lang="da-DK"/>
          </a:p>
        </p:txBody>
      </p:sp>
      <p:sp>
        <p:nvSpPr>
          <p:cNvPr id="17" name="Text Placeholder 7">
            <a:extLst>
              <a:ext uri="{FF2B5EF4-FFF2-40B4-BE49-F238E27FC236}">
                <a16:creationId xmlns:a16="http://schemas.microsoft.com/office/drawing/2014/main" id="{1CBA7865-ADF9-0C39-D024-777389D358A3}"/>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a:solidFill>
                  <a:schemeClr val="bg1"/>
                </a:solidFill>
              </a:rPr>
              <a:t>The Project Cycle</a:t>
            </a:r>
          </a:p>
        </p:txBody>
      </p:sp>
      <p:sp>
        <p:nvSpPr>
          <p:cNvPr id="2" name="Tekstfelt 1">
            <a:extLst>
              <a:ext uri="{FF2B5EF4-FFF2-40B4-BE49-F238E27FC236}">
                <a16:creationId xmlns:a16="http://schemas.microsoft.com/office/drawing/2014/main" id="{03E19BF6-847E-6FBF-FE09-3358A7A615F7}"/>
              </a:ext>
            </a:extLst>
          </p:cNvPr>
          <p:cNvSpPr txBox="1"/>
          <p:nvPr/>
        </p:nvSpPr>
        <p:spPr>
          <a:xfrm>
            <a:off x="236760" y="3561607"/>
            <a:ext cx="1965443" cy="247760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Konceptualisering</a:t>
            </a:r>
          </a:p>
          <a:p>
            <a:pPr marL="285750" indent="-285750">
              <a:spcAft>
                <a:spcPts val="300"/>
              </a:spcAft>
              <a:buFont typeface="Arial" panose="020B0604020202020204" pitchFamily="34" charset="0"/>
              <a:buChar char="•"/>
            </a:pPr>
            <a:r>
              <a:rPr lang="da-DK" sz="1600"/>
              <a:t>Kontekstanalyse</a:t>
            </a:r>
          </a:p>
          <a:p>
            <a:pPr marL="285750" indent="-285750">
              <a:spcAft>
                <a:spcPts val="300"/>
              </a:spcAft>
              <a:buFont typeface="Arial" panose="020B0604020202020204" pitchFamily="34" charset="0"/>
              <a:buChar char="•"/>
            </a:pPr>
            <a:r>
              <a:rPr lang="da-DK" sz="1600"/>
              <a:t>Problemanalyse</a:t>
            </a:r>
          </a:p>
          <a:p>
            <a:pPr marL="285750" indent="-285750">
              <a:spcAft>
                <a:spcPts val="300"/>
              </a:spcAft>
              <a:buFont typeface="Arial" panose="020B0604020202020204" pitchFamily="34" charset="0"/>
              <a:buChar char="•"/>
            </a:pPr>
            <a:r>
              <a:rPr lang="da-DK" sz="1600"/>
              <a:t>Stakeholder analyse</a:t>
            </a:r>
          </a:p>
          <a:p>
            <a:pPr marL="285750" indent="-285750">
              <a:spcAft>
                <a:spcPts val="300"/>
              </a:spcAft>
              <a:buFont typeface="Arial" panose="020B0604020202020204" pitchFamily="34" charset="0"/>
              <a:buChar char="•"/>
            </a:pPr>
            <a:r>
              <a:rPr lang="da-DK" sz="1600"/>
              <a:t>Ressourceanalyse </a:t>
            </a:r>
          </a:p>
          <a:p>
            <a:pPr>
              <a:spcAft>
                <a:spcPts val="300"/>
              </a:spcAft>
            </a:pPr>
            <a:r>
              <a:rPr lang="da-DK" sz="1600">
                <a:sym typeface="Wingdings" panose="05000000000000000000" pitchFamily="2" charset="2"/>
              </a:rPr>
              <a:t> Træffe et projektvalg</a:t>
            </a:r>
            <a:endParaRPr lang="da-DK" sz="1600"/>
          </a:p>
          <a:p>
            <a:endParaRPr lang="da-DK" sz="1200"/>
          </a:p>
        </p:txBody>
      </p:sp>
      <p:sp>
        <p:nvSpPr>
          <p:cNvPr id="3" name="Tekstfelt 2">
            <a:extLst>
              <a:ext uri="{FF2B5EF4-FFF2-40B4-BE49-F238E27FC236}">
                <a16:creationId xmlns:a16="http://schemas.microsoft.com/office/drawing/2014/main" id="{7DAD4A4C-D542-946A-99FB-E0F96B6DA168}"/>
              </a:ext>
            </a:extLst>
          </p:cNvPr>
          <p:cNvSpPr txBox="1"/>
          <p:nvPr/>
        </p:nvSpPr>
        <p:spPr>
          <a:xfrm>
            <a:off x="2326805" y="3522953"/>
            <a:ext cx="2157573" cy="221599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Udvikle en forandringsteori</a:t>
            </a:r>
          </a:p>
          <a:p>
            <a:pPr marL="285750" indent="-285750">
              <a:spcAft>
                <a:spcPts val="300"/>
              </a:spcAft>
              <a:buFont typeface="Arial" panose="020B0604020202020204" pitchFamily="34" charset="0"/>
              <a:buChar char="•"/>
            </a:pPr>
            <a:r>
              <a:rPr lang="da-DK" sz="1600"/>
              <a:t>Udvikle en resultatramme</a:t>
            </a:r>
          </a:p>
          <a:p>
            <a:pPr marL="285750" indent="-285750">
              <a:spcAft>
                <a:spcPts val="300"/>
              </a:spcAft>
              <a:buFont typeface="Arial" panose="020B0604020202020204" pitchFamily="34" charset="0"/>
              <a:buChar char="•"/>
            </a:pPr>
            <a:r>
              <a:rPr lang="da-DK" sz="1600"/>
              <a:t>Beskriv målgruppen</a:t>
            </a:r>
          </a:p>
          <a:p>
            <a:pPr marL="285750" indent="-285750">
              <a:spcAft>
                <a:spcPts val="300"/>
              </a:spcAft>
              <a:buFont typeface="Arial" panose="020B0604020202020204" pitchFamily="34" charset="0"/>
              <a:buChar char="•"/>
            </a:pPr>
            <a:r>
              <a:rPr lang="da-DK" sz="1600"/>
              <a:t>Lav budget og risikovurdering</a:t>
            </a:r>
          </a:p>
          <a:p>
            <a:pPr marL="285750" indent="-285750">
              <a:spcAft>
                <a:spcPts val="300"/>
              </a:spcAft>
              <a:buFont typeface="Arial" panose="020B0604020202020204" pitchFamily="34" charset="0"/>
              <a:buChar char="•"/>
            </a:pPr>
            <a:r>
              <a:rPr lang="da-DK" sz="1600"/>
              <a:t>Udvikle en strategi</a:t>
            </a:r>
          </a:p>
        </p:txBody>
      </p:sp>
      <p:sp>
        <p:nvSpPr>
          <p:cNvPr id="4" name="Tekstfelt 3">
            <a:extLst>
              <a:ext uri="{FF2B5EF4-FFF2-40B4-BE49-F238E27FC236}">
                <a16:creationId xmlns:a16="http://schemas.microsoft.com/office/drawing/2014/main" id="{F45CF9AB-A636-C0BC-C3E1-C226DCA55BA6}"/>
              </a:ext>
            </a:extLst>
          </p:cNvPr>
          <p:cNvSpPr txBox="1"/>
          <p:nvPr/>
        </p:nvSpPr>
        <p:spPr>
          <a:xfrm>
            <a:off x="4354457" y="3561607"/>
            <a:ext cx="2164898" cy="2423740"/>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Detailplanlægning</a:t>
            </a:r>
          </a:p>
          <a:p>
            <a:pPr marL="285750" indent="-285750">
              <a:spcAft>
                <a:spcPts val="300"/>
              </a:spcAft>
              <a:buFont typeface="Arial" panose="020B0604020202020204" pitchFamily="34" charset="0"/>
              <a:buChar char="•"/>
            </a:pPr>
            <a:r>
              <a:rPr lang="da-DK" sz="1600"/>
              <a:t>Udvikle MEL system</a:t>
            </a:r>
          </a:p>
          <a:p>
            <a:pPr marL="285750" indent="-285750">
              <a:spcAft>
                <a:spcPts val="300"/>
              </a:spcAft>
              <a:buFont typeface="Arial" panose="020B0604020202020204" pitchFamily="34" charset="0"/>
              <a:buChar char="•"/>
            </a:pPr>
            <a:r>
              <a:rPr lang="da-DK" sz="1600"/>
              <a:t>Finansiel monitorering</a:t>
            </a:r>
          </a:p>
          <a:p>
            <a:pPr marL="285750" indent="-285750">
              <a:spcAft>
                <a:spcPts val="300"/>
              </a:spcAft>
              <a:buFont typeface="Arial" panose="020B0604020202020204" pitchFamily="34" charset="0"/>
              <a:buChar char="•"/>
            </a:pPr>
            <a:r>
              <a:rPr lang="da-DK" sz="1600"/>
              <a:t>Sikre understøttende strukturer (</a:t>
            </a:r>
            <a:r>
              <a:rPr lang="da-DK" sz="1600" err="1"/>
              <a:t>accountability</a:t>
            </a:r>
            <a:r>
              <a:rPr lang="da-DK" sz="1600"/>
              <a:t> </a:t>
            </a:r>
            <a:r>
              <a:rPr lang="da-DK" sz="1600" err="1"/>
              <a:t>structures</a:t>
            </a:r>
            <a:r>
              <a:rPr lang="da-DK" sz="1600"/>
              <a:t>)</a:t>
            </a:r>
          </a:p>
        </p:txBody>
      </p:sp>
      <p:sp>
        <p:nvSpPr>
          <p:cNvPr id="5" name="Tekstfelt 4">
            <a:extLst>
              <a:ext uri="{FF2B5EF4-FFF2-40B4-BE49-F238E27FC236}">
                <a16:creationId xmlns:a16="http://schemas.microsoft.com/office/drawing/2014/main" id="{D28FFECC-4FA2-2F07-3CDE-E8EA7B8EEDB8}"/>
              </a:ext>
            </a:extLst>
          </p:cNvPr>
          <p:cNvSpPr txBox="1"/>
          <p:nvPr/>
        </p:nvSpPr>
        <p:spPr>
          <a:xfrm>
            <a:off x="6762420" y="3591533"/>
            <a:ext cx="2518740" cy="147732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Gennemførsel</a:t>
            </a:r>
          </a:p>
          <a:p>
            <a:pPr marL="285750" indent="-285750">
              <a:spcAft>
                <a:spcPts val="300"/>
              </a:spcAft>
              <a:buFont typeface="Arial" panose="020B0604020202020204" pitchFamily="34" charset="0"/>
              <a:buChar char="•"/>
            </a:pPr>
            <a:r>
              <a:rPr lang="da-DK" sz="1600"/>
              <a:t>Monitorering &amp; kontrol</a:t>
            </a:r>
          </a:p>
          <a:p>
            <a:pPr marL="285750" indent="-285750">
              <a:spcAft>
                <a:spcPts val="300"/>
              </a:spcAft>
              <a:buFont typeface="Arial" panose="020B0604020202020204" pitchFamily="34" charset="0"/>
              <a:buChar char="•"/>
            </a:pPr>
            <a:r>
              <a:rPr lang="da-DK" sz="1600"/>
              <a:t>Læring</a:t>
            </a:r>
          </a:p>
          <a:p>
            <a:pPr marL="285750" indent="-285750">
              <a:spcAft>
                <a:spcPts val="300"/>
              </a:spcAft>
              <a:buFont typeface="Arial" panose="020B0604020202020204" pitchFamily="34" charset="0"/>
              <a:buChar char="•"/>
            </a:pPr>
            <a:r>
              <a:rPr lang="da-DK" sz="1600"/>
              <a:t>Tilpasning af projektet</a:t>
            </a:r>
          </a:p>
          <a:p>
            <a:pPr marL="285750" indent="-285750">
              <a:spcAft>
                <a:spcPts val="300"/>
              </a:spcAft>
              <a:buFont typeface="Arial" panose="020B0604020202020204" pitchFamily="34" charset="0"/>
              <a:buChar char="•"/>
            </a:pPr>
            <a:r>
              <a:rPr lang="da-DK" sz="1600"/>
              <a:t>Rapportering</a:t>
            </a:r>
          </a:p>
        </p:txBody>
      </p:sp>
      <p:sp>
        <p:nvSpPr>
          <p:cNvPr id="8" name="Tekstfelt 7">
            <a:extLst>
              <a:ext uri="{FF2B5EF4-FFF2-40B4-BE49-F238E27FC236}">
                <a16:creationId xmlns:a16="http://schemas.microsoft.com/office/drawing/2014/main" id="{9591F080-9266-CB99-AF7E-C9C999FF44B0}"/>
              </a:ext>
            </a:extLst>
          </p:cNvPr>
          <p:cNvSpPr txBox="1"/>
          <p:nvPr/>
        </p:nvSpPr>
        <p:spPr>
          <a:xfrm>
            <a:off x="9732682" y="3591533"/>
            <a:ext cx="2154196" cy="90794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Læring</a:t>
            </a:r>
          </a:p>
          <a:p>
            <a:pPr marL="285750" indent="-285750">
              <a:spcAft>
                <a:spcPts val="300"/>
              </a:spcAft>
              <a:buFont typeface="Arial" panose="020B0604020202020204" pitchFamily="34" charset="0"/>
              <a:buChar char="•"/>
            </a:pPr>
            <a:r>
              <a:rPr lang="da-DK" sz="1600"/>
              <a:t>Dokumentation</a:t>
            </a:r>
          </a:p>
          <a:p>
            <a:pPr marL="285750" indent="-285750">
              <a:spcAft>
                <a:spcPts val="300"/>
              </a:spcAft>
              <a:buFont typeface="Arial" panose="020B0604020202020204" pitchFamily="34" charset="0"/>
              <a:buChar char="•"/>
            </a:pPr>
            <a:r>
              <a:rPr lang="da-DK" sz="1600"/>
              <a:t>Nyudvikling</a:t>
            </a:r>
          </a:p>
        </p:txBody>
      </p:sp>
      <p:pic>
        <p:nvPicPr>
          <p:cNvPr id="10" name="Billede 9">
            <a:extLst>
              <a:ext uri="{FF2B5EF4-FFF2-40B4-BE49-F238E27FC236}">
                <a16:creationId xmlns:a16="http://schemas.microsoft.com/office/drawing/2014/main" id="{C0F2B874-0F95-F83F-D40F-E93ECA102566}"/>
              </a:ext>
            </a:extLst>
          </p:cNvPr>
          <p:cNvPicPr>
            <a:picLocks noChangeAspect="1"/>
          </p:cNvPicPr>
          <p:nvPr/>
        </p:nvPicPr>
        <p:blipFill>
          <a:blip r:embed="rId3"/>
          <a:stretch>
            <a:fillRect/>
          </a:stretch>
        </p:blipFill>
        <p:spPr>
          <a:xfrm>
            <a:off x="0" y="1186589"/>
            <a:ext cx="12192000" cy="2248886"/>
          </a:xfrm>
          <a:prstGeom prst="rect">
            <a:avLst/>
          </a:prstGeom>
        </p:spPr>
      </p:pic>
      <p:sp>
        <p:nvSpPr>
          <p:cNvPr id="7" name="Tekstfelt 6">
            <a:extLst>
              <a:ext uri="{FF2B5EF4-FFF2-40B4-BE49-F238E27FC236}">
                <a16:creationId xmlns:a16="http://schemas.microsoft.com/office/drawing/2014/main" id="{7165B7F9-6C64-9C7C-4D3D-0C2085E7658E}"/>
              </a:ext>
            </a:extLst>
          </p:cNvPr>
          <p:cNvSpPr txBox="1"/>
          <p:nvPr/>
        </p:nvSpPr>
        <p:spPr>
          <a:xfrm>
            <a:off x="6410528" y="-79255"/>
            <a:ext cx="5781471" cy="7161704"/>
          </a:xfrm>
          <a:prstGeom prst="rect">
            <a:avLst/>
          </a:prstGeom>
          <a:solidFill>
            <a:srgbClr val="96A528"/>
          </a:solidFill>
        </p:spPr>
        <p:txBody>
          <a:bodyPr wrap="square" rtlCol="0">
            <a:spAutoFit/>
          </a:bodyPr>
          <a:lstStyle/>
          <a:p>
            <a:pPr marL="342900" lvl="0" indent="-342900">
              <a:lnSpc>
                <a:spcPct val="115000"/>
              </a:lnSpc>
              <a:buFont typeface="+mj-lt"/>
              <a:buAutoNum type="arabicPeriod"/>
            </a:pP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en-GB" sz="2400" b="1">
              <a:latin typeface="Calibri" panose="020F0502020204030204" pitchFamily="34" charset="0"/>
              <a:ea typeface="Calibri" panose="020F0502020204030204" pitchFamily="34" charset="0"/>
              <a:cs typeface="Times New Roman" panose="02020603050405020304" pitchFamily="18" charset="0"/>
            </a:endParaRPr>
          </a:p>
          <a:p>
            <a:pPr lvl="0"/>
            <a:r>
              <a:rPr lang="en-US" b="1"/>
              <a:t>3. Target groups</a:t>
            </a:r>
          </a:p>
          <a:p>
            <a:pPr marL="742950" lvl="1" indent="-285750">
              <a:lnSpc>
                <a:spcPct val="115000"/>
              </a:lnSpc>
              <a:spcAft>
                <a:spcPts val="1000"/>
              </a:spcAft>
              <a:buFont typeface="+mj-lt"/>
              <a:buAutoNum type="arabicPeriod"/>
            </a:pPr>
            <a:r>
              <a:rPr lang="en-GB" sz="1800">
                <a:effectLst/>
                <a:latin typeface="Calibri" panose="020F0502020204030204" pitchFamily="34" charset="0"/>
                <a:ea typeface="Calibri" panose="020F0502020204030204" pitchFamily="34" charset="0"/>
                <a:cs typeface="Arial" panose="020B0604020202020204" pitchFamily="34" charset="0"/>
              </a:rPr>
              <a:t>Describe the composition of the target group(s): specify the approximate number of people in your primary target group(s) </a:t>
            </a:r>
            <a:r>
              <a:rPr lang="en-GB" sz="1800" i="1">
                <a:effectLst/>
                <a:latin typeface="Calibri" panose="020F0502020204030204" pitchFamily="34" charset="0"/>
                <a:ea typeface="Calibri" panose="020F0502020204030204" pitchFamily="34" charset="0"/>
                <a:cs typeface="Arial" panose="020B0604020202020204" pitchFamily="34" charset="0"/>
              </a:rPr>
              <a:t>(the people who will participate in the activities of the intervention)</a:t>
            </a:r>
            <a:r>
              <a:rPr lang="en-GB" sz="1800">
                <a:effectLst/>
                <a:latin typeface="Calibri" panose="020F0502020204030204" pitchFamily="34" charset="0"/>
                <a:ea typeface="Calibri" panose="020F0502020204030204" pitchFamily="34" charset="0"/>
                <a:cs typeface="Arial" panose="020B0604020202020204" pitchFamily="34" charset="0"/>
              </a:rPr>
              <a:t> and secondary target group(s) </a:t>
            </a:r>
            <a:r>
              <a:rPr lang="en-GB" sz="1800" i="1">
                <a:effectLst/>
                <a:latin typeface="Calibri" panose="020F0502020204030204" pitchFamily="34" charset="0"/>
                <a:ea typeface="Calibri" panose="020F0502020204030204" pitchFamily="34" charset="0"/>
                <a:cs typeface="Arial" panose="020B0604020202020204" pitchFamily="34" charset="0"/>
              </a:rPr>
              <a:t>(the people who will be affected by the activities of the intervention without having participated in them)</a:t>
            </a:r>
            <a:r>
              <a:rPr lang="en-GB" sz="1800">
                <a:effectLst/>
                <a:latin typeface="Calibri" panose="020F0502020204030204" pitchFamily="34" charset="0"/>
                <a:ea typeface="Calibri" panose="020F0502020204030204" pitchFamily="34" charset="0"/>
                <a:cs typeface="Arial" panose="020B0604020202020204" pitchFamily="34" charset="0"/>
              </a:rPr>
              <a:t>. </a:t>
            </a:r>
            <a:endParaRPr lang="da-DK" sz="18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15000"/>
              </a:lnSpc>
              <a:spcAft>
                <a:spcPts val="1000"/>
              </a:spcAft>
              <a:buFont typeface="+mj-lt"/>
              <a:buAutoNum type="arabicPeriod"/>
            </a:pPr>
            <a:r>
              <a:rPr lang="en-GB" sz="1800">
                <a:effectLst/>
                <a:latin typeface="Calibri" panose="020F0502020204030204" pitchFamily="34" charset="0"/>
                <a:ea typeface="Calibri" panose="020F0502020204030204" pitchFamily="34" charset="0"/>
                <a:cs typeface="Arial" panose="020B0604020202020204" pitchFamily="34" charset="0"/>
              </a:rPr>
              <a:t>Describe what characterises the target groups. How is the intervention relevant to the target groups and local needs?</a:t>
            </a:r>
            <a:endParaRPr lang="da-DK" sz="18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15000"/>
              </a:lnSpc>
              <a:spcAft>
                <a:spcPts val="1000"/>
              </a:spcAft>
              <a:buFont typeface="+mj-lt"/>
              <a:buAutoNum type="arabicPeriod"/>
            </a:pPr>
            <a:r>
              <a:rPr lang="en-GB" sz="1800">
                <a:effectLst/>
                <a:latin typeface="Calibri" panose="020F0502020204030204" pitchFamily="34" charset="0"/>
                <a:ea typeface="Calibri" panose="020F0502020204030204" pitchFamily="34" charset="0"/>
                <a:cs typeface="Arial" panose="020B0604020202020204" pitchFamily="34" charset="0"/>
              </a:rPr>
              <a:t>Describe the partners’ relations to the target groups.</a:t>
            </a:r>
            <a:endParaRPr lang="da-DK" sz="18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15000"/>
              </a:lnSpc>
              <a:spcAft>
                <a:spcPts val="1000"/>
              </a:spcAft>
              <a:buFont typeface="+mj-lt"/>
              <a:buAutoNum type="arabicPeriod"/>
            </a:pPr>
            <a:r>
              <a:rPr lang="en-GB" sz="1800">
                <a:effectLst/>
                <a:latin typeface="Calibri" panose="020F0502020204030204" pitchFamily="34" charset="0"/>
                <a:ea typeface="Calibri" panose="020F0502020204030204" pitchFamily="34" charset="0"/>
                <a:cs typeface="Arial" panose="020B0604020202020204" pitchFamily="34" charset="0"/>
              </a:rPr>
              <a:t>How have you included the target group in the planning of the intervention and how will you ensure continuous contact to - and feedback from the target groups during implementation? </a:t>
            </a:r>
            <a:endParaRPr lang="da-DK"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ktangel 8">
            <a:extLst>
              <a:ext uri="{FF2B5EF4-FFF2-40B4-BE49-F238E27FC236}">
                <a16:creationId xmlns:a16="http://schemas.microsoft.com/office/drawing/2014/main" id="{A6FAE69B-6680-7E14-C182-BF801C6A31D5}"/>
              </a:ext>
            </a:extLst>
          </p:cNvPr>
          <p:cNvSpPr/>
          <p:nvPr/>
        </p:nvSpPr>
        <p:spPr>
          <a:xfrm>
            <a:off x="2352618" y="3561606"/>
            <a:ext cx="2001839" cy="217733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5855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EE9E056-A278-F9C1-A971-80ED9E44914E}"/>
              </a:ext>
            </a:extLst>
          </p:cNvPr>
          <p:cNvSpPr/>
          <p:nvPr/>
        </p:nvSpPr>
        <p:spPr>
          <a:xfrm>
            <a:off x="113122" y="3337089"/>
            <a:ext cx="11623249" cy="270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dirty="0"/>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129</a:t>
            </a:fld>
            <a:endParaRPr lang="da-DK"/>
          </a:p>
        </p:txBody>
      </p:sp>
      <p:sp>
        <p:nvSpPr>
          <p:cNvPr id="17" name="Text Placeholder 7">
            <a:extLst>
              <a:ext uri="{FF2B5EF4-FFF2-40B4-BE49-F238E27FC236}">
                <a16:creationId xmlns:a16="http://schemas.microsoft.com/office/drawing/2014/main" id="{1CBA7865-ADF9-0C39-D024-777389D358A3}"/>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a:solidFill>
                  <a:schemeClr val="bg1"/>
                </a:solidFill>
              </a:rPr>
              <a:t>The Project Cycle</a:t>
            </a:r>
          </a:p>
        </p:txBody>
      </p:sp>
      <p:sp>
        <p:nvSpPr>
          <p:cNvPr id="2" name="Tekstfelt 1">
            <a:extLst>
              <a:ext uri="{FF2B5EF4-FFF2-40B4-BE49-F238E27FC236}">
                <a16:creationId xmlns:a16="http://schemas.microsoft.com/office/drawing/2014/main" id="{03E19BF6-847E-6FBF-FE09-3358A7A615F7}"/>
              </a:ext>
            </a:extLst>
          </p:cNvPr>
          <p:cNvSpPr txBox="1"/>
          <p:nvPr/>
        </p:nvSpPr>
        <p:spPr>
          <a:xfrm>
            <a:off x="236760" y="3561607"/>
            <a:ext cx="1965443" cy="247760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Konceptualisering</a:t>
            </a:r>
          </a:p>
          <a:p>
            <a:pPr marL="285750" indent="-285750">
              <a:spcAft>
                <a:spcPts val="300"/>
              </a:spcAft>
              <a:buFont typeface="Arial" panose="020B0604020202020204" pitchFamily="34" charset="0"/>
              <a:buChar char="•"/>
            </a:pPr>
            <a:r>
              <a:rPr lang="da-DK" sz="1600"/>
              <a:t>Kontekstanalyse</a:t>
            </a:r>
          </a:p>
          <a:p>
            <a:pPr marL="285750" indent="-285750">
              <a:spcAft>
                <a:spcPts val="300"/>
              </a:spcAft>
              <a:buFont typeface="Arial" panose="020B0604020202020204" pitchFamily="34" charset="0"/>
              <a:buChar char="•"/>
            </a:pPr>
            <a:r>
              <a:rPr lang="da-DK" sz="1600"/>
              <a:t>Problemanalyse</a:t>
            </a:r>
          </a:p>
          <a:p>
            <a:pPr marL="285750" indent="-285750">
              <a:spcAft>
                <a:spcPts val="300"/>
              </a:spcAft>
              <a:buFont typeface="Arial" panose="020B0604020202020204" pitchFamily="34" charset="0"/>
              <a:buChar char="•"/>
            </a:pPr>
            <a:r>
              <a:rPr lang="da-DK" sz="1600"/>
              <a:t>Stakeholder analyse</a:t>
            </a:r>
          </a:p>
          <a:p>
            <a:pPr marL="285750" indent="-285750">
              <a:spcAft>
                <a:spcPts val="300"/>
              </a:spcAft>
              <a:buFont typeface="Arial" panose="020B0604020202020204" pitchFamily="34" charset="0"/>
              <a:buChar char="•"/>
            </a:pPr>
            <a:r>
              <a:rPr lang="da-DK" sz="1600"/>
              <a:t>Ressourceanalyse </a:t>
            </a:r>
          </a:p>
          <a:p>
            <a:pPr>
              <a:spcAft>
                <a:spcPts val="300"/>
              </a:spcAft>
            </a:pPr>
            <a:r>
              <a:rPr lang="da-DK" sz="1600">
                <a:sym typeface="Wingdings" panose="05000000000000000000" pitchFamily="2" charset="2"/>
              </a:rPr>
              <a:t> Træffe et projektvalg</a:t>
            </a:r>
            <a:endParaRPr lang="da-DK" sz="1600"/>
          </a:p>
          <a:p>
            <a:endParaRPr lang="da-DK" sz="1200"/>
          </a:p>
        </p:txBody>
      </p:sp>
      <p:sp>
        <p:nvSpPr>
          <p:cNvPr id="3" name="Tekstfelt 2">
            <a:extLst>
              <a:ext uri="{FF2B5EF4-FFF2-40B4-BE49-F238E27FC236}">
                <a16:creationId xmlns:a16="http://schemas.microsoft.com/office/drawing/2014/main" id="{7DAD4A4C-D542-946A-99FB-E0F96B6DA168}"/>
              </a:ext>
            </a:extLst>
          </p:cNvPr>
          <p:cNvSpPr txBox="1"/>
          <p:nvPr/>
        </p:nvSpPr>
        <p:spPr>
          <a:xfrm>
            <a:off x="2326805" y="3522953"/>
            <a:ext cx="2157573" cy="221599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Udvikle en forandringsteori</a:t>
            </a:r>
          </a:p>
          <a:p>
            <a:pPr marL="285750" indent="-285750">
              <a:spcAft>
                <a:spcPts val="300"/>
              </a:spcAft>
              <a:buFont typeface="Arial" panose="020B0604020202020204" pitchFamily="34" charset="0"/>
              <a:buChar char="•"/>
            </a:pPr>
            <a:r>
              <a:rPr lang="da-DK" sz="1600"/>
              <a:t>Udvikle en resultatramme</a:t>
            </a:r>
          </a:p>
          <a:p>
            <a:pPr marL="285750" indent="-285750">
              <a:spcAft>
                <a:spcPts val="300"/>
              </a:spcAft>
              <a:buFont typeface="Arial" panose="020B0604020202020204" pitchFamily="34" charset="0"/>
              <a:buChar char="•"/>
            </a:pPr>
            <a:r>
              <a:rPr lang="da-DK" sz="1600"/>
              <a:t>Beskriv målgruppen</a:t>
            </a:r>
          </a:p>
          <a:p>
            <a:pPr marL="285750" indent="-285750">
              <a:spcAft>
                <a:spcPts val="300"/>
              </a:spcAft>
              <a:buFont typeface="Arial" panose="020B0604020202020204" pitchFamily="34" charset="0"/>
              <a:buChar char="•"/>
            </a:pPr>
            <a:r>
              <a:rPr lang="da-DK" sz="1600"/>
              <a:t>Lav budget og risikovurdering</a:t>
            </a:r>
          </a:p>
          <a:p>
            <a:pPr marL="285750" indent="-285750">
              <a:spcAft>
                <a:spcPts val="300"/>
              </a:spcAft>
              <a:buFont typeface="Arial" panose="020B0604020202020204" pitchFamily="34" charset="0"/>
              <a:buChar char="•"/>
            </a:pPr>
            <a:r>
              <a:rPr lang="da-DK" sz="1600"/>
              <a:t>Udvikle en strategi</a:t>
            </a:r>
          </a:p>
        </p:txBody>
      </p:sp>
      <p:sp>
        <p:nvSpPr>
          <p:cNvPr id="4" name="Tekstfelt 3">
            <a:extLst>
              <a:ext uri="{FF2B5EF4-FFF2-40B4-BE49-F238E27FC236}">
                <a16:creationId xmlns:a16="http://schemas.microsoft.com/office/drawing/2014/main" id="{F45CF9AB-A636-C0BC-C3E1-C226DCA55BA6}"/>
              </a:ext>
            </a:extLst>
          </p:cNvPr>
          <p:cNvSpPr txBox="1"/>
          <p:nvPr/>
        </p:nvSpPr>
        <p:spPr>
          <a:xfrm>
            <a:off x="4354457" y="3561607"/>
            <a:ext cx="2164898" cy="2423740"/>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dirty="0"/>
              <a:t>Detailplanlægning</a:t>
            </a:r>
          </a:p>
          <a:p>
            <a:pPr marL="285750" indent="-285750">
              <a:spcAft>
                <a:spcPts val="300"/>
              </a:spcAft>
              <a:buFont typeface="Arial" panose="020B0604020202020204" pitchFamily="34" charset="0"/>
              <a:buChar char="•"/>
            </a:pPr>
            <a:r>
              <a:rPr lang="da-DK" sz="1600" dirty="0"/>
              <a:t>Udvikle MEL system</a:t>
            </a:r>
          </a:p>
          <a:p>
            <a:pPr marL="285750" indent="-285750">
              <a:spcAft>
                <a:spcPts val="300"/>
              </a:spcAft>
              <a:buFont typeface="Arial" panose="020B0604020202020204" pitchFamily="34" charset="0"/>
              <a:buChar char="•"/>
            </a:pPr>
            <a:r>
              <a:rPr lang="da-DK" sz="1600" dirty="0"/>
              <a:t>Finansiel monitorering</a:t>
            </a:r>
          </a:p>
          <a:p>
            <a:pPr marL="285750" indent="-285750">
              <a:spcAft>
                <a:spcPts val="300"/>
              </a:spcAft>
              <a:buFont typeface="Arial" panose="020B0604020202020204" pitchFamily="34" charset="0"/>
              <a:buChar char="•"/>
            </a:pPr>
            <a:r>
              <a:rPr lang="da-DK" sz="1600" dirty="0"/>
              <a:t>Sikre understøttende strukturer (</a:t>
            </a:r>
            <a:r>
              <a:rPr lang="da-DK" sz="1600" dirty="0" err="1"/>
              <a:t>accountability</a:t>
            </a:r>
            <a:r>
              <a:rPr lang="da-DK" sz="1600" dirty="0"/>
              <a:t> </a:t>
            </a:r>
            <a:r>
              <a:rPr lang="da-DK" sz="1600" dirty="0" err="1"/>
              <a:t>structures</a:t>
            </a:r>
            <a:r>
              <a:rPr lang="da-DK" sz="1600" dirty="0"/>
              <a:t>)</a:t>
            </a:r>
          </a:p>
        </p:txBody>
      </p:sp>
      <p:sp>
        <p:nvSpPr>
          <p:cNvPr id="5" name="Tekstfelt 4">
            <a:extLst>
              <a:ext uri="{FF2B5EF4-FFF2-40B4-BE49-F238E27FC236}">
                <a16:creationId xmlns:a16="http://schemas.microsoft.com/office/drawing/2014/main" id="{D28FFECC-4FA2-2F07-3CDE-E8EA7B8EEDB8}"/>
              </a:ext>
            </a:extLst>
          </p:cNvPr>
          <p:cNvSpPr txBox="1"/>
          <p:nvPr/>
        </p:nvSpPr>
        <p:spPr>
          <a:xfrm>
            <a:off x="6762420" y="3591533"/>
            <a:ext cx="2518740" cy="147732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Gennemførsel</a:t>
            </a:r>
          </a:p>
          <a:p>
            <a:pPr marL="285750" indent="-285750">
              <a:spcAft>
                <a:spcPts val="300"/>
              </a:spcAft>
              <a:buFont typeface="Arial" panose="020B0604020202020204" pitchFamily="34" charset="0"/>
              <a:buChar char="•"/>
            </a:pPr>
            <a:r>
              <a:rPr lang="da-DK" sz="1600"/>
              <a:t>Monitorering &amp; kontrol</a:t>
            </a:r>
          </a:p>
          <a:p>
            <a:pPr marL="285750" indent="-285750">
              <a:spcAft>
                <a:spcPts val="300"/>
              </a:spcAft>
              <a:buFont typeface="Arial" panose="020B0604020202020204" pitchFamily="34" charset="0"/>
              <a:buChar char="•"/>
            </a:pPr>
            <a:r>
              <a:rPr lang="da-DK" sz="1600"/>
              <a:t>Læring</a:t>
            </a:r>
          </a:p>
          <a:p>
            <a:pPr marL="285750" indent="-285750">
              <a:spcAft>
                <a:spcPts val="300"/>
              </a:spcAft>
              <a:buFont typeface="Arial" panose="020B0604020202020204" pitchFamily="34" charset="0"/>
              <a:buChar char="•"/>
            </a:pPr>
            <a:r>
              <a:rPr lang="da-DK" sz="1600"/>
              <a:t>Tilpasning af projektet</a:t>
            </a:r>
          </a:p>
          <a:p>
            <a:pPr marL="285750" indent="-285750">
              <a:spcAft>
                <a:spcPts val="300"/>
              </a:spcAft>
              <a:buFont typeface="Arial" panose="020B0604020202020204" pitchFamily="34" charset="0"/>
              <a:buChar char="•"/>
            </a:pPr>
            <a:r>
              <a:rPr lang="da-DK" sz="1600"/>
              <a:t>Rapportering</a:t>
            </a:r>
          </a:p>
        </p:txBody>
      </p:sp>
      <p:sp>
        <p:nvSpPr>
          <p:cNvPr id="8" name="Tekstfelt 7">
            <a:extLst>
              <a:ext uri="{FF2B5EF4-FFF2-40B4-BE49-F238E27FC236}">
                <a16:creationId xmlns:a16="http://schemas.microsoft.com/office/drawing/2014/main" id="{9591F080-9266-CB99-AF7E-C9C999FF44B0}"/>
              </a:ext>
            </a:extLst>
          </p:cNvPr>
          <p:cNvSpPr txBox="1"/>
          <p:nvPr/>
        </p:nvSpPr>
        <p:spPr>
          <a:xfrm>
            <a:off x="9732682" y="3591533"/>
            <a:ext cx="2154196" cy="90794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Læring</a:t>
            </a:r>
          </a:p>
          <a:p>
            <a:pPr marL="285750" indent="-285750">
              <a:spcAft>
                <a:spcPts val="300"/>
              </a:spcAft>
              <a:buFont typeface="Arial" panose="020B0604020202020204" pitchFamily="34" charset="0"/>
              <a:buChar char="•"/>
            </a:pPr>
            <a:r>
              <a:rPr lang="da-DK" sz="1600"/>
              <a:t>Dokumentation</a:t>
            </a:r>
          </a:p>
          <a:p>
            <a:pPr marL="285750" indent="-285750">
              <a:spcAft>
                <a:spcPts val="300"/>
              </a:spcAft>
              <a:buFont typeface="Arial" panose="020B0604020202020204" pitchFamily="34" charset="0"/>
              <a:buChar char="•"/>
            </a:pPr>
            <a:r>
              <a:rPr lang="da-DK" sz="1600"/>
              <a:t>Nyudvikling</a:t>
            </a:r>
          </a:p>
        </p:txBody>
      </p:sp>
      <p:pic>
        <p:nvPicPr>
          <p:cNvPr id="10" name="Billede 9">
            <a:extLst>
              <a:ext uri="{FF2B5EF4-FFF2-40B4-BE49-F238E27FC236}">
                <a16:creationId xmlns:a16="http://schemas.microsoft.com/office/drawing/2014/main" id="{C0F2B874-0F95-F83F-D40F-E93ECA102566}"/>
              </a:ext>
            </a:extLst>
          </p:cNvPr>
          <p:cNvPicPr>
            <a:picLocks noChangeAspect="1"/>
          </p:cNvPicPr>
          <p:nvPr/>
        </p:nvPicPr>
        <p:blipFill>
          <a:blip r:embed="rId3"/>
          <a:stretch>
            <a:fillRect/>
          </a:stretch>
        </p:blipFill>
        <p:spPr>
          <a:xfrm>
            <a:off x="0" y="1186589"/>
            <a:ext cx="12192000" cy="2248886"/>
          </a:xfrm>
          <a:prstGeom prst="rect">
            <a:avLst/>
          </a:prstGeom>
        </p:spPr>
      </p:pic>
      <p:sp>
        <p:nvSpPr>
          <p:cNvPr id="7" name="Tekstfelt 6">
            <a:extLst>
              <a:ext uri="{FF2B5EF4-FFF2-40B4-BE49-F238E27FC236}">
                <a16:creationId xmlns:a16="http://schemas.microsoft.com/office/drawing/2014/main" id="{7165B7F9-6C64-9C7C-4D3D-0C2085E7658E}"/>
              </a:ext>
            </a:extLst>
          </p:cNvPr>
          <p:cNvSpPr txBox="1"/>
          <p:nvPr/>
        </p:nvSpPr>
        <p:spPr>
          <a:xfrm>
            <a:off x="6410528" y="-79255"/>
            <a:ext cx="5781471" cy="7634654"/>
          </a:xfrm>
          <a:prstGeom prst="rect">
            <a:avLst/>
          </a:prstGeom>
          <a:solidFill>
            <a:srgbClr val="96A528"/>
          </a:solidFill>
        </p:spPr>
        <p:txBody>
          <a:bodyPr wrap="square" rtlCol="0">
            <a:spAutoFit/>
          </a:bodyPr>
          <a:lstStyle/>
          <a:p>
            <a:pPr marL="342900" lvl="0" indent="-342900">
              <a:lnSpc>
                <a:spcPct val="115000"/>
              </a:lnSpc>
              <a:buFont typeface="+mj-lt"/>
              <a:buAutoNum type="arabicPeriod"/>
            </a:pPr>
            <a:endParaRPr lang="en-GB"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p>
            <a:pPr lvl="0"/>
            <a:r>
              <a:rPr lang="en-US" b="1"/>
              <a:t>4. The intervention</a:t>
            </a:r>
          </a:p>
          <a:p>
            <a:pPr marL="742950" lvl="1" indent="-285750">
              <a:lnSpc>
                <a:spcPct val="115000"/>
              </a:lnSpc>
              <a:spcAft>
                <a:spcPts val="1000"/>
              </a:spcAft>
              <a:buFont typeface="+mj-lt"/>
              <a:buAutoNum type="arabicPeriod"/>
            </a:pPr>
            <a:r>
              <a:rPr lang="en-GB" sz="1600">
                <a:effectLst/>
                <a:latin typeface="Calibri" panose="020F0502020204030204" pitchFamily="34" charset="0"/>
                <a:ea typeface="Calibri" panose="020F0502020204030204" pitchFamily="34" charset="0"/>
                <a:cs typeface="Calibri" panose="020F0502020204030204" pitchFamily="34" charset="0"/>
              </a:rPr>
              <a:t>Describe the outcomes, outputs, and activities of the intervention. Moreover, describe what indicators (or other formulation of success criteria) you have chosen to measure your outcomes. </a:t>
            </a:r>
            <a:endParaRPr lang="da-DK" sz="16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15000"/>
              </a:lnSpc>
              <a:spcAft>
                <a:spcPts val="1000"/>
              </a:spcAft>
              <a:buFont typeface="+mj-lt"/>
              <a:buAutoNum type="arabicPeriod"/>
            </a:pPr>
            <a:r>
              <a:rPr lang="en-GB" sz="1600">
                <a:effectLst/>
                <a:latin typeface="Calibri" panose="020F0502020204030204" pitchFamily="34" charset="0"/>
                <a:ea typeface="Calibri" panose="020F0502020204030204" pitchFamily="34" charset="0"/>
                <a:cs typeface="Calibri" panose="020F0502020204030204" pitchFamily="34" charset="0"/>
              </a:rPr>
              <a:t>Describe the strategy of the intervention: what is the connection between your activities, outputs, and outcomes? What approaches and methods will you use to achieve the outcomes and why do you think it will work?</a:t>
            </a:r>
            <a:endParaRPr lang="da-DK" sz="16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15000"/>
              </a:lnSpc>
              <a:spcAft>
                <a:spcPts val="1000"/>
              </a:spcAft>
              <a:buFont typeface="+mj-lt"/>
              <a:buAutoNum type="arabicPeriod"/>
            </a:pPr>
            <a:r>
              <a:rPr lang="en-GB" sz="1600">
                <a:effectLst/>
                <a:latin typeface="Calibri" panose="020F0502020204030204" pitchFamily="34" charset="0"/>
                <a:ea typeface="Calibri" panose="020F0502020204030204" pitchFamily="34" charset="0"/>
                <a:cs typeface="Arial" panose="020B0604020202020204" pitchFamily="34" charset="0"/>
              </a:rPr>
              <a:t>Describe how you will monitor the intervention, including how you will explore (methods and approaches) and follow up on your experiences and the changes you are contributing to through the intervention. </a:t>
            </a:r>
            <a:endParaRPr lang="da-DK" sz="16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15000"/>
              </a:lnSpc>
              <a:spcAft>
                <a:spcPts val="1000"/>
              </a:spcAft>
              <a:buFont typeface="+mj-lt"/>
              <a:buAutoNum type="arabicPeriod"/>
            </a:pPr>
            <a:r>
              <a:rPr lang="en-GB" sz="1600">
                <a:effectLst/>
                <a:latin typeface="Calibri" panose="020F0502020204030204" pitchFamily="34" charset="0"/>
                <a:ea typeface="Calibri" panose="020F0502020204030204" pitchFamily="34" charset="0"/>
                <a:cs typeface="Calibri" panose="020F0502020204030204" pitchFamily="34" charset="0"/>
              </a:rPr>
              <a:t>Describe the partners’ and any other actors’ areas of responsibilities and professional contributions to the implementation of the intervention. </a:t>
            </a:r>
            <a:endParaRPr lang="da-DK" sz="1600">
              <a:effectLst/>
              <a:latin typeface="Calibri" panose="020F0502020204030204" pitchFamily="34" charset="0"/>
              <a:ea typeface="Calibri" panose="020F0502020204030204" pitchFamily="34" charset="0"/>
              <a:cs typeface="Arial" panose="020B0604020202020204" pitchFamily="34" charset="0"/>
            </a:endParaRPr>
          </a:p>
          <a:p>
            <a:pPr marL="742950" lvl="1" indent="-285750">
              <a:lnSpc>
                <a:spcPct val="115000"/>
              </a:lnSpc>
              <a:spcAft>
                <a:spcPts val="1000"/>
              </a:spcAft>
              <a:buFont typeface="+mj-lt"/>
              <a:buAutoNum type="arabicPeriod"/>
            </a:pPr>
            <a:r>
              <a:rPr lang="en-GB" sz="1600">
                <a:effectLst/>
                <a:latin typeface="Calibri" panose="020F0502020204030204" pitchFamily="34" charset="0"/>
                <a:ea typeface="Calibri" panose="020F0502020204030204" pitchFamily="34" charset="0"/>
                <a:cs typeface="Calibri" panose="020F0502020204030204" pitchFamily="34" charset="0"/>
              </a:rPr>
              <a:t>Describe how the intervention will contribute to creating lasting and sustainable improvements for the target groups. </a:t>
            </a:r>
          </a:p>
          <a:p>
            <a:pPr marL="742950" lvl="1" indent="-285750">
              <a:lnSpc>
                <a:spcPct val="115000"/>
              </a:lnSpc>
              <a:spcAft>
                <a:spcPts val="1000"/>
              </a:spcAft>
              <a:buFont typeface="+mj-lt"/>
              <a:buAutoNum type="arabicPeriod"/>
            </a:pPr>
            <a:endParaRPr lang="en-GB" sz="1600">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15000"/>
              </a:lnSpc>
              <a:spcAft>
                <a:spcPts val="1000"/>
              </a:spcAft>
              <a:buFont typeface="+mj-lt"/>
              <a:buAutoNum type="arabicPeriod"/>
            </a:pPr>
            <a:endParaRPr lang="da-DK" sz="1600">
              <a:effectLst/>
              <a:latin typeface="Calibri" panose="020F0502020204030204" pitchFamily="34" charset="0"/>
              <a:ea typeface="Calibri" panose="020F050202020403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A6FAE69B-6680-7E14-C182-BF801C6A31D5}"/>
              </a:ext>
            </a:extLst>
          </p:cNvPr>
          <p:cNvSpPr/>
          <p:nvPr/>
        </p:nvSpPr>
        <p:spPr>
          <a:xfrm>
            <a:off x="2352618" y="3561606"/>
            <a:ext cx="2001839" cy="2177337"/>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10">
            <a:extLst>
              <a:ext uri="{FF2B5EF4-FFF2-40B4-BE49-F238E27FC236}">
                <a16:creationId xmlns:a16="http://schemas.microsoft.com/office/drawing/2014/main" id="{ED62E95D-71B5-67B7-32BA-999E3A60A096}"/>
              </a:ext>
            </a:extLst>
          </p:cNvPr>
          <p:cNvSpPr/>
          <p:nvPr/>
        </p:nvSpPr>
        <p:spPr>
          <a:xfrm>
            <a:off x="4415886" y="3857934"/>
            <a:ext cx="1966223" cy="776210"/>
          </a:xfrm>
          <a:prstGeom prst="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254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3F3687-F6D1-4EC8-986C-C1C9AAF9E490}"/>
              </a:ext>
            </a:extLst>
          </p:cNvPr>
          <p:cNvSpPr>
            <a:spLocks noGrp="1"/>
          </p:cNvSpPr>
          <p:nvPr>
            <p:ph type="title"/>
          </p:nvPr>
        </p:nvSpPr>
        <p:spPr/>
        <p:txBody>
          <a:bodyPr>
            <a:normAutofit fontScale="90000"/>
          </a:bodyPr>
          <a:lstStyle/>
          <a:p>
            <a:r>
              <a:rPr lang="da-DK" sz="4900"/>
              <a:t>Analyse</a:t>
            </a:r>
            <a:r>
              <a:rPr lang="da-DK"/>
              <a:t> (typisk forløb)</a:t>
            </a:r>
          </a:p>
        </p:txBody>
      </p:sp>
      <p:graphicFrame>
        <p:nvGraphicFramePr>
          <p:cNvPr id="8" name="Pladsholder til indhold 7">
            <a:extLst>
              <a:ext uri="{FF2B5EF4-FFF2-40B4-BE49-F238E27FC236}">
                <a16:creationId xmlns:a16="http://schemas.microsoft.com/office/drawing/2014/main" id="{6FB86D27-1671-4AF2-A4C2-47C2B4F97E3C}"/>
              </a:ext>
            </a:extLst>
          </p:cNvPr>
          <p:cNvGraphicFramePr>
            <a:graphicFrameLocks noGrp="1"/>
          </p:cNvGraphicFramePr>
          <p:nvPr>
            <p:ph idx="1"/>
            <p:extLst>
              <p:ext uri="{D42A27DB-BD31-4B8C-83A1-F6EECF244321}">
                <p14:modId xmlns:p14="http://schemas.microsoft.com/office/powerpoint/2010/main" val="1613939579"/>
              </p:ext>
            </p:extLst>
          </p:nvPr>
        </p:nvGraphicFramePr>
        <p:xfrm>
          <a:off x="720725" y="2413000"/>
          <a:ext cx="10652125" cy="3630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dato 3">
            <a:extLst>
              <a:ext uri="{FF2B5EF4-FFF2-40B4-BE49-F238E27FC236}">
                <a16:creationId xmlns:a16="http://schemas.microsoft.com/office/drawing/2014/main" id="{68E4CA4C-4D25-4F6B-8FA5-7DA01CFEBD90}"/>
              </a:ext>
            </a:extLst>
          </p:cNvPr>
          <p:cNvSpPr>
            <a:spLocks noGrp="1"/>
          </p:cNvSpPr>
          <p:nvPr>
            <p:ph type="dt" sz="half" idx="10"/>
          </p:nvPr>
        </p:nvSpPr>
        <p:spPr/>
        <p:txBody>
          <a:bodyPr/>
          <a:lstStyle/>
          <a:p>
            <a:fld id="{E6E314CE-B6C3-4258-B349-699B450DEF23}" type="datetime1">
              <a:rPr lang="da-DK" smtClean="0"/>
              <a:t>13-01-2024</a:t>
            </a:fld>
            <a:endParaRPr lang="en-US"/>
          </a:p>
        </p:txBody>
      </p:sp>
      <p:sp>
        <p:nvSpPr>
          <p:cNvPr id="5" name="Pladsholder til sidefod 4">
            <a:extLst>
              <a:ext uri="{FF2B5EF4-FFF2-40B4-BE49-F238E27FC236}">
                <a16:creationId xmlns:a16="http://schemas.microsoft.com/office/drawing/2014/main" id="{0B30E6E2-C737-4039-B3A8-0A2BFAF71C9B}"/>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C12FA10B-16E7-4910-B43B-4186DF3AF1ED}"/>
              </a:ext>
            </a:extLst>
          </p:cNvPr>
          <p:cNvSpPr>
            <a:spLocks noGrp="1"/>
          </p:cNvSpPr>
          <p:nvPr>
            <p:ph type="sldNum" sz="quarter" idx="12"/>
          </p:nvPr>
        </p:nvSpPr>
        <p:spPr/>
        <p:txBody>
          <a:bodyPr/>
          <a:lstStyle/>
          <a:p>
            <a:fld id="{D57F1E4F-1CFF-5643-939E-217C01CDF565}" type="slidenum">
              <a:rPr lang="en-US" smtClean="0"/>
              <a:pPr/>
              <a:t>13</a:t>
            </a:fld>
            <a:endParaRPr lang="en-US"/>
          </a:p>
        </p:txBody>
      </p:sp>
      <p:pic>
        <p:nvPicPr>
          <p:cNvPr id="3" name="Billede 2">
            <a:extLst>
              <a:ext uri="{FF2B5EF4-FFF2-40B4-BE49-F238E27FC236}">
                <a16:creationId xmlns:a16="http://schemas.microsoft.com/office/drawing/2014/main" id="{9655D98C-614D-371B-85C1-CCC8B3F5061D}"/>
              </a:ext>
            </a:extLst>
          </p:cNvPr>
          <p:cNvPicPr>
            <a:picLocks noChangeAspect="1"/>
          </p:cNvPicPr>
          <p:nvPr/>
        </p:nvPicPr>
        <p:blipFill>
          <a:blip r:embed="rId8"/>
          <a:stretch>
            <a:fillRect/>
          </a:stretch>
        </p:blipFill>
        <p:spPr>
          <a:xfrm>
            <a:off x="4361688" y="122819"/>
            <a:ext cx="7178040" cy="1129734"/>
          </a:xfrm>
          <a:prstGeom prst="rect">
            <a:avLst/>
          </a:prstGeom>
        </p:spPr>
      </p:pic>
      <p:pic>
        <p:nvPicPr>
          <p:cNvPr id="10" name="Billede 9">
            <a:extLst>
              <a:ext uri="{FF2B5EF4-FFF2-40B4-BE49-F238E27FC236}">
                <a16:creationId xmlns:a16="http://schemas.microsoft.com/office/drawing/2014/main" id="{36B7522E-4404-917B-6B9E-8B817747168A}"/>
              </a:ext>
            </a:extLst>
          </p:cNvPr>
          <p:cNvPicPr>
            <a:picLocks noChangeAspect="1"/>
          </p:cNvPicPr>
          <p:nvPr/>
        </p:nvPicPr>
        <p:blipFill>
          <a:blip r:embed="rId9"/>
          <a:stretch>
            <a:fillRect/>
          </a:stretch>
        </p:blipFill>
        <p:spPr>
          <a:xfrm>
            <a:off x="4361689" y="112262"/>
            <a:ext cx="7287768" cy="1138982"/>
          </a:xfrm>
          <a:prstGeom prst="rect">
            <a:avLst/>
          </a:prstGeom>
        </p:spPr>
      </p:pic>
      <p:sp>
        <p:nvSpPr>
          <p:cNvPr id="12" name="Pladsholder til tekst 11">
            <a:extLst>
              <a:ext uri="{FF2B5EF4-FFF2-40B4-BE49-F238E27FC236}">
                <a16:creationId xmlns:a16="http://schemas.microsoft.com/office/drawing/2014/main" id="{C2449EDC-3A96-C5DE-10EE-F314B95D3402}"/>
              </a:ext>
            </a:extLst>
          </p:cNvPr>
          <p:cNvSpPr>
            <a:spLocks noGrp="1"/>
          </p:cNvSpPr>
          <p:nvPr>
            <p:ph type="body" idx="13"/>
          </p:nvPr>
        </p:nvSpPr>
        <p:spPr/>
        <p:txBody>
          <a:bodyPr/>
          <a:lstStyle/>
          <a:p>
            <a:r>
              <a:rPr lang="da-DK"/>
              <a:t>Det gode Civilsamfundsprojekt</a:t>
            </a:r>
          </a:p>
        </p:txBody>
      </p:sp>
    </p:spTree>
    <p:extLst>
      <p:ext uri="{BB962C8B-B14F-4D97-AF65-F5344CB8AC3E}">
        <p14:creationId xmlns:p14="http://schemas.microsoft.com/office/powerpoint/2010/main" val="4453559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11" descr="Et billede, der indeholder silhuet&#10;&#10;Automatisk genereret beskrivelse">
            <a:extLst>
              <a:ext uri="{FF2B5EF4-FFF2-40B4-BE49-F238E27FC236}">
                <a16:creationId xmlns:a16="http://schemas.microsoft.com/office/drawing/2014/main" id="{E9DBFE04-F882-4117-AF6D-17766F54500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490698" y="1227515"/>
            <a:ext cx="7210604" cy="4970306"/>
          </a:xfrm>
          <a:prstGeom prst="rect">
            <a:avLst/>
          </a:prstGeom>
          <a:noFill/>
        </p:spPr>
      </p:pic>
      <p:sp>
        <p:nvSpPr>
          <p:cNvPr id="4" name="Pladsholder til dato 3">
            <a:extLst>
              <a:ext uri="{FF2B5EF4-FFF2-40B4-BE49-F238E27FC236}">
                <a16:creationId xmlns:a16="http://schemas.microsoft.com/office/drawing/2014/main" id="{0D04F1F5-7466-4023-B313-B3F90EFA4120}"/>
              </a:ext>
            </a:extLst>
          </p:cNvPr>
          <p:cNvSpPr>
            <a:spLocks noGrp="1"/>
          </p:cNvSpPr>
          <p:nvPr>
            <p:ph type="dt" sz="half" idx="10"/>
          </p:nvPr>
        </p:nvSpPr>
        <p:spPr>
          <a:xfrm>
            <a:off x="1990259" y="6197821"/>
            <a:ext cx="1198711" cy="145471"/>
          </a:xfrm>
        </p:spPr>
        <p:txBody>
          <a:bodyPr anchor="ctr">
            <a:noAutofit/>
          </a:bodyPr>
          <a:lstStyle/>
          <a:p>
            <a:pPr>
              <a:lnSpc>
                <a:spcPct val="90000"/>
              </a:lnSpc>
              <a:spcAft>
                <a:spcPts val="600"/>
              </a:spcAft>
            </a:pPr>
            <a:fld id="{8CD1D0EA-6D30-4B1A-B80A-AD0AF4760870}" type="datetime1">
              <a:rPr lang="en-US" smtClean="0"/>
              <a:t>1/13/2024</a:t>
            </a:fld>
            <a:endParaRPr lang="en-US"/>
          </a:p>
        </p:txBody>
      </p:sp>
      <p:sp>
        <p:nvSpPr>
          <p:cNvPr id="5" name="Pladsholder til sidefod 4">
            <a:extLst>
              <a:ext uri="{FF2B5EF4-FFF2-40B4-BE49-F238E27FC236}">
                <a16:creationId xmlns:a16="http://schemas.microsoft.com/office/drawing/2014/main" id="{636EE9D7-E4D9-41E7-8DB4-F4E7A699C985}"/>
              </a:ext>
            </a:extLst>
          </p:cNvPr>
          <p:cNvSpPr>
            <a:spLocks noGrp="1"/>
          </p:cNvSpPr>
          <p:nvPr>
            <p:ph type="ftr" sz="quarter" idx="11"/>
          </p:nvPr>
        </p:nvSpPr>
        <p:spPr>
          <a:xfrm>
            <a:off x="3277600" y="6197821"/>
            <a:ext cx="5035991" cy="145471"/>
          </a:xfrm>
        </p:spPr>
        <p:txBody>
          <a:bodyPr anchor="ctr">
            <a:noAutofit/>
          </a:bodyPr>
          <a:lstStyle/>
          <a:p>
            <a:r>
              <a:rPr lang="da-DK"/>
              <a:t>DET GODE CIVILSAMFUNDSPROJEKT</a:t>
            </a:r>
          </a:p>
        </p:txBody>
      </p:sp>
      <p:sp>
        <p:nvSpPr>
          <p:cNvPr id="6" name="Pladsholder til slidenummer 5">
            <a:extLst>
              <a:ext uri="{FF2B5EF4-FFF2-40B4-BE49-F238E27FC236}">
                <a16:creationId xmlns:a16="http://schemas.microsoft.com/office/drawing/2014/main" id="{C1EBCDB5-861D-4093-801E-AD3AE6053EF6}"/>
              </a:ext>
            </a:extLst>
          </p:cNvPr>
          <p:cNvSpPr>
            <a:spLocks noGrp="1"/>
          </p:cNvSpPr>
          <p:nvPr>
            <p:ph type="sldNum" sz="quarter" idx="12"/>
          </p:nvPr>
        </p:nvSpPr>
        <p:spPr>
          <a:xfrm>
            <a:off x="705837" y="6197821"/>
            <a:ext cx="1027291" cy="145471"/>
          </a:xfrm>
        </p:spPr>
        <p:txBody>
          <a:bodyPr anchor="ctr">
            <a:noAutofit/>
          </a:bodyPr>
          <a:lstStyle/>
          <a:p>
            <a:pPr>
              <a:lnSpc>
                <a:spcPct val="90000"/>
              </a:lnSpc>
              <a:spcAft>
                <a:spcPts val="600"/>
              </a:spcAft>
            </a:pPr>
            <a:fld id="{D57F1E4F-1CFF-5643-939E-217C01CDF565}" type="slidenum">
              <a:rPr lang="en-US" smtClean="0"/>
              <a:pPr>
                <a:lnSpc>
                  <a:spcPct val="90000"/>
                </a:lnSpc>
                <a:spcAft>
                  <a:spcPts val="600"/>
                </a:spcAft>
              </a:pPr>
              <a:t>130</a:t>
            </a:fld>
            <a:endParaRPr lang="en-US" sz="1000"/>
          </a:p>
        </p:txBody>
      </p:sp>
      <p:sp>
        <p:nvSpPr>
          <p:cNvPr id="15" name="Text Placeholder 7">
            <a:extLst>
              <a:ext uri="{FF2B5EF4-FFF2-40B4-BE49-F238E27FC236}">
                <a16:creationId xmlns:a16="http://schemas.microsoft.com/office/drawing/2014/main" id="{E6D204F2-852E-49D1-984D-AE875B24D063}"/>
              </a:ext>
            </a:extLst>
          </p:cNvPr>
          <p:cNvSpPr>
            <a:spLocks noGrp="1"/>
          </p:cNvSpPr>
          <p:nvPr>
            <p:ph type="body" idx="13"/>
          </p:nvPr>
        </p:nvSpPr>
        <p:spPr>
          <a:xfrm>
            <a:off x="720000" y="389965"/>
            <a:ext cx="3367906" cy="676476"/>
          </a:xfrm>
        </p:spPr>
        <p:txBody>
          <a:bodyPr/>
          <a:lstStyle/>
          <a:p>
            <a:r>
              <a:rPr lang="en-GB" sz="3600" b="1"/>
              <a:t>Q&amp;A</a:t>
            </a:r>
            <a:endParaRPr lang="en-US" sz="3600" b="1"/>
          </a:p>
        </p:txBody>
      </p:sp>
    </p:spTree>
    <p:extLst>
      <p:ext uri="{BB962C8B-B14F-4D97-AF65-F5344CB8AC3E}">
        <p14:creationId xmlns:p14="http://schemas.microsoft.com/office/powerpoint/2010/main" val="3236217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EE9E056-A278-F9C1-A971-80ED9E44914E}"/>
              </a:ext>
            </a:extLst>
          </p:cNvPr>
          <p:cNvSpPr/>
          <p:nvPr/>
        </p:nvSpPr>
        <p:spPr>
          <a:xfrm>
            <a:off x="113122" y="3337089"/>
            <a:ext cx="11623249" cy="270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131</a:t>
            </a:fld>
            <a:endParaRPr lang="da-DK"/>
          </a:p>
        </p:txBody>
      </p:sp>
      <p:pic>
        <p:nvPicPr>
          <p:cNvPr id="16" name="Billede 15">
            <a:extLst>
              <a:ext uri="{FF2B5EF4-FFF2-40B4-BE49-F238E27FC236}">
                <a16:creationId xmlns:a16="http://schemas.microsoft.com/office/drawing/2014/main" id="{8A6328B3-3986-ED20-C066-21F055CE045B}"/>
              </a:ext>
            </a:extLst>
          </p:cNvPr>
          <p:cNvPicPr>
            <a:picLocks noChangeAspect="1"/>
          </p:cNvPicPr>
          <p:nvPr/>
        </p:nvPicPr>
        <p:blipFill>
          <a:blip r:embed="rId3"/>
          <a:stretch>
            <a:fillRect/>
          </a:stretch>
        </p:blipFill>
        <p:spPr>
          <a:xfrm>
            <a:off x="0" y="1261402"/>
            <a:ext cx="12283125" cy="2160184"/>
          </a:xfrm>
          <a:prstGeom prst="rect">
            <a:avLst/>
          </a:prstGeom>
        </p:spPr>
      </p:pic>
      <p:sp>
        <p:nvSpPr>
          <p:cNvPr id="17" name="Text Placeholder 7">
            <a:extLst>
              <a:ext uri="{FF2B5EF4-FFF2-40B4-BE49-F238E27FC236}">
                <a16:creationId xmlns:a16="http://schemas.microsoft.com/office/drawing/2014/main" id="{1CBA7865-ADF9-0C39-D024-777389D358A3}"/>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err="1">
                <a:solidFill>
                  <a:schemeClr val="bg1"/>
                </a:solidFill>
              </a:rPr>
              <a:t>Projektcyklussen</a:t>
            </a:r>
            <a:endParaRPr lang="en-US" sz="3200" b="1">
              <a:solidFill>
                <a:schemeClr val="bg1"/>
              </a:solidFill>
            </a:endParaRPr>
          </a:p>
        </p:txBody>
      </p:sp>
      <p:sp>
        <p:nvSpPr>
          <p:cNvPr id="2" name="Tekstfelt 1">
            <a:extLst>
              <a:ext uri="{FF2B5EF4-FFF2-40B4-BE49-F238E27FC236}">
                <a16:creationId xmlns:a16="http://schemas.microsoft.com/office/drawing/2014/main" id="{03E19BF6-847E-6FBF-FE09-3358A7A615F7}"/>
              </a:ext>
            </a:extLst>
          </p:cNvPr>
          <p:cNvSpPr txBox="1"/>
          <p:nvPr/>
        </p:nvSpPr>
        <p:spPr>
          <a:xfrm>
            <a:off x="189359" y="3522953"/>
            <a:ext cx="1965443" cy="247760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Konceptualisering</a:t>
            </a:r>
          </a:p>
          <a:p>
            <a:pPr marL="285750" indent="-285750">
              <a:spcAft>
                <a:spcPts val="300"/>
              </a:spcAft>
              <a:buFont typeface="Arial" panose="020B0604020202020204" pitchFamily="34" charset="0"/>
              <a:buChar char="•"/>
            </a:pPr>
            <a:r>
              <a:rPr lang="da-DK" sz="1600"/>
              <a:t>Kontekstanalyse</a:t>
            </a:r>
          </a:p>
          <a:p>
            <a:pPr marL="285750" indent="-285750">
              <a:spcAft>
                <a:spcPts val="300"/>
              </a:spcAft>
              <a:buFont typeface="Arial" panose="020B0604020202020204" pitchFamily="34" charset="0"/>
              <a:buChar char="•"/>
            </a:pPr>
            <a:r>
              <a:rPr lang="da-DK" sz="1600"/>
              <a:t>Problemanalyse</a:t>
            </a:r>
          </a:p>
          <a:p>
            <a:pPr marL="285750" indent="-285750">
              <a:spcAft>
                <a:spcPts val="300"/>
              </a:spcAft>
              <a:buFont typeface="Arial" panose="020B0604020202020204" pitchFamily="34" charset="0"/>
              <a:buChar char="•"/>
            </a:pPr>
            <a:r>
              <a:rPr lang="da-DK" sz="1600"/>
              <a:t>Interessent-analyse</a:t>
            </a:r>
          </a:p>
          <a:p>
            <a:pPr marL="285750" indent="-285750">
              <a:spcAft>
                <a:spcPts val="300"/>
              </a:spcAft>
              <a:buFont typeface="Arial" panose="020B0604020202020204" pitchFamily="34" charset="0"/>
              <a:buChar char="•"/>
            </a:pPr>
            <a:r>
              <a:rPr lang="da-DK" sz="1600"/>
              <a:t>Ressourceanalyse </a:t>
            </a:r>
          </a:p>
          <a:p>
            <a:pPr>
              <a:spcAft>
                <a:spcPts val="300"/>
              </a:spcAft>
            </a:pPr>
            <a:r>
              <a:rPr lang="da-DK" sz="1600">
                <a:sym typeface="Wingdings" panose="05000000000000000000" pitchFamily="2" charset="2"/>
              </a:rPr>
              <a:t> Træffe et projektvalg</a:t>
            </a:r>
            <a:endParaRPr lang="da-DK" sz="1600"/>
          </a:p>
          <a:p>
            <a:endParaRPr lang="da-DK" sz="1200"/>
          </a:p>
        </p:txBody>
      </p:sp>
      <p:sp>
        <p:nvSpPr>
          <p:cNvPr id="3" name="Tekstfelt 2">
            <a:extLst>
              <a:ext uri="{FF2B5EF4-FFF2-40B4-BE49-F238E27FC236}">
                <a16:creationId xmlns:a16="http://schemas.microsoft.com/office/drawing/2014/main" id="{7DAD4A4C-D542-946A-99FB-E0F96B6DA168}"/>
              </a:ext>
            </a:extLst>
          </p:cNvPr>
          <p:cNvSpPr txBox="1"/>
          <p:nvPr/>
        </p:nvSpPr>
        <p:spPr>
          <a:xfrm>
            <a:off x="2326805" y="3522953"/>
            <a:ext cx="2157573" cy="246221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Udvikle en forandringsteori</a:t>
            </a:r>
          </a:p>
          <a:p>
            <a:pPr marL="285750" indent="-285750">
              <a:spcAft>
                <a:spcPts val="300"/>
              </a:spcAft>
              <a:buFont typeface="Arial" panose="020B0604020202020204" pitchFamily="34" charset="0"/>
              <a:buChar char="•"/>
            </a:pPr>
            <a:r>
              <a:rPr lang="da-DK" sz="1600"/>
              <a:t>Udvikle en resultatramme</a:t>
            </a:r>
          </a:p>
          <a:p>
            <a:pPr marL="285750" indent="-285750">
              <a:spcAft>
                <a:spcPts val="300"/>
              </a:spcAft>
              <a:buFont typeface="Arial" panose="020B0604020202020204" pitchFamily="34" charset="0"/>
              <a:buChar char="•"/>
            </a:pPr>
            <a:r>
              <a:rPr lang="da-DK" sz="1600"/>
              <a:t>Beskrive målgruppen</a:t>
            </a:r>
          </a:p>
          <a:p>
            <a:pPr marL="285750" indent="-285750">
              <a:spcAft>
                <a:spcPts val="300"/>
              </a:spcAft>
              <a:buFont typeface="Arial" panose="020B0604020202020204" pitchFamily="34" charset="0"/>
              <a:buChar char="•"/>
            </a:pPr>
            <a:r>
              <a:rPr lang="da-DK" sz="1600"/>
              <a:t>Lave budget og risikovurdering</a:t>
            </a:r>
          </a:p>
          <a:p>
            <a:pPr marL="285750" indent="-285750">
              <a:spcAft>
                <a:spcPts val="300"/>
              </a:spcAft>
              <a:buFont typeface="Arial" panose="020B0604020202020204" pitchFamily="34" charset="0"/>
              <a:buChar char="•"/>
            </a:pPr>
            <a:r>
              <a:rPr lang="da-DK" sz="1600"/>
              <a:t>Udvikle en strategi</a:t>
            </a:r>
          </a:p>
        </p:txBody>
      </p:sp>
      <p:sp>
        <p:nvSpPr>
          <p:cNvPr id="4" name="Tekstfelt 3">
            <a:extLst>
              <a:ext uri="{FF2B5EF4-FFF2-40B4-BE49-F238E27FC236}">
                <a16:creationId xmlns:a16="http://schemas.microsoft.com/office/drawing/2014/main" id="{F45CF9AB-A636-C0BC-C3E1-C226DCA55BA6}"/>
              </a:ext>
            </a:extLst>
          </p:cNvPr>
          <p:cNvSpPr txBox="1"/>
          <p:nvPr/>
        </p:nvSpPr>
        <p:spPr>
          <a:xfrm>
            <a:off x="4310290" y="3528237"/>
            <a:ext cx="2356898" cy="193129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dirty="0"/>
              <a:t>Detailplanlægning</a:t>
            </a:r>
          </a:p>
          <a:p>
            <a:pPr marL="285750" indent="-285750">
              <a:spcAft>
                <a:spcPts val="300"/>
              </a:spcAft>
              <a:buFont typeface="Arial" panose="020B0604020202020204" pitchFamily="34" charset="0"/>
              <a:buChar char="•"/>
            </a:pPr>
            <a:r>
              <a:rPr lang="da-DK" sz="1600" dirty="0"/>
              <a:t>Udvikle MEL-system</a:t>
            </a:r>
          </a:p>
          <a:p>
            <a:pPr marL="285750" indent="-285750">
              <a:spcAft>
                <a:spcPts val="300"/>
              </a:spcAft>
              <a:buFont typeface="Arial" panose="020B0604020202020204" pitchFamily="34" charset="0"/>
              <a:buChar char="•"/>
            </a:pPr>
            <a:r>
              <a:rPr lang="da-DK" sz="1600" dirty="0"/>
              <a:t>Finansiel monitorering</a:t>
            </a:r>
          </a:p>
          <a:p>
            <a:pPr marL="285750" indent="-285750">
              <a:spcAft>
                <a:spcPts val="300"/>
              </a:spcAft>
              <a:buFont typeface="Arial" panose="020B0604020202020204" pitchFamily="34" charset="0"/>
              <a:buChar char="•"/>
            </a:pPr>
            <a:r>
              <a:rPr lang="da-DK" sz="1600" dirty="0"/>
              <a:t>Sikre understøttende strukturer (</a:t>
            </a:r>
            <a:r>
              <a:rPr lang="da-DK" sz="1600" dirty="0" err="1"/>
              <a:t>accountability</a:t>
            </a:r>
            <a:r>
              <a:rPr lang="da-DK" sz="1600" dirty="0"/>
              <a:t> </a:t>
            </a:r>
            <a:r>
              <a:rPr lang="da-DK" sz="1600" dirty="0" err="1"/>
              <a:t>structures</a:t>
            </a:r>
            <a:r>
              <a:rPr lang="da-DK" sz="1600" dirty="0"/>
              <a:t>)</a:t>
            </a:r>
          </a:p>
        </p:txBody>
      </p:sp>
      <p:sp>
        <p:nvSpPr>
          <p:cNvPr id="5" name="Tekstfelt 4">
            <a:extLst>
              <a:ext uri="{FF2B5EF4-FFF2-40B4-BE49-F238E27FC236}">
                <a16:creationId xmlns:a16="http://schemas.microsoft.com/office/drawing/2014/main" id="{5EDE4791-5214-84F6-B1BE-BCAE664E1CFA}"/>
              </a:ext>
            </a:extLst>
          </p:cNvPr>
          <p:cNvSpPr txBox="1"/>
          <p:nvPr/>
        </p:nvSpPr>
        <p:spPr>
          <a:xfrm>
            <a:off x="6730003" y="3519980"/>
            <a:ext cx="2518740" cy="147732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Gennemføre projektet</a:t>
            </a:r>
          </a:p>
          <a:p>
            <a:pPr marL="285750" indent="-285750">
              <a:spcAft>
                <a:spcPts val="300"/>
              </a:spcAft>
              <a:buFont typeface="Arial" panose="020B0604020202020204" pitchFamily="34" charset="0"/>
              <a:buChar char="•"/>
            </a:pPr>
            <a:r>
              <a:rPr lang="da-DK" sz="1600"/>
              <a:t>Monitorering og kontrol</a:t>
            </a:r>
          </a:p>
          <a:p>
            <a:pPr marL="285750" indent="-285750">
              <a:spcAft>
                <a:spcPts val="300"/>
              </a:spcAft>
              <a:buFont typeface="Arial" panose="020B0604020202020204" pitchFamily="34" charset="0"/>
              <a:buChar char="•"/>
            </a:pPr>
            <a:r>
              <a:rPr lang="da-DK" sz="1600"/>
              <a:t>Læring</a:t>
            </a:r>
          </a:p>
          <a:p>
            <a:pPr marL="285750" indent="-285750">
              <a:spcAft>
                <a:spcPts val="300"/>
              </a:spcAft>
              <a:buFont typeface="Arial" panose="020B0604020202020204" pitchFamily="34" charset="0"/>
              <a:buChar char="•"/>
            </a:pPr>
            <a:r>
              <a:rPr lang="da-DK" sz="1600"/>
              <a:t>Tilpasning af projektet</a:t>
            </a:r>
          </a:p>
          <a:p>
            <a:pPr marL="285750" indent="-285750">
              <a:spcAft>
                <a:spcPts val="300"/>
              </a:spcAft>
              <a:buFont typeface="Arial" panose="020B0604020202020204" pitchFamily="34" charset="0"/>
              <a:buChar char="•"/>
            </a:pPr>
            <a:r>
              <a:rPr lang="da-DK" sz="1600"/>
              <a:t>Rapportering</a:t>
            </a:r>
          </a:p>
        </p:txBody>
      </p:sp>
      <p:sp>
        <p:nvSpPr>
          <p:cNvPr id="7" name="Tekstfelt 6">
            <a:extLst>
              <a:ext uri="{FF2B5EF4-FFF2-40B4-BE49-F238E27FC236}">
                <a16:creationId xmlns:a16="http://schemas.microsoft.com/office/drawing/2014/main" id="{003C7B2E-394A-382A-C1DD-17113BE7F453}"/>
              </a:ext>
            </a:extLst>
          </p:cNvPr>
          <p:cNvSpPr txBox="1"/>
          <p:nvPr/>
        </p:nvSpPr>
        <p:spPr>
          <a:xfrm>
            <a:off x="9627889" y="3528237"/>
            <a:ext cx="2154196" cy="90794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dirty="0"/>
              <a:t>Læring</a:t>
            </a:r>
          </a:p>
          <a:p>
            <a:pPr marL="285750" indent="-285750">
              <a:spcAft>
                <a:spcPts val="300"/>
              </a:spcAft>
              <a:buFont typeface="Arial" panose="020B0604020202020204" pitchFamily="34" charset="0"/>
              <a:buChar char="•"/>
            </a:pPr>
            <a:r>
              <a:rPr lang="da-DK" sz="1600" dirty="0"/>
              <a:t>Dokumentation</a:t>
            </a:r>
          </a:p>
          <a:p>
            <a:pPr marL="285750" indent="-285750">
              <a:spcAft>
                <a:spcPts val="300"/>
              </a:spcAft>
              <a:buFont typeface="Arial" panose="020B0604020202020204" pitchFamily="34" charset="0"/>
              <a:buChar char="•"/>
            </a:pPr>
            <a:r>
              <a:rPr lang="da-DK" sz="1600" dirty="0"/>
              <a:t>Nyudvikling</a:t>
            </a:r>
          </a:p>
        </p:txBody>
      </p:sp>
    </p:spTree>
    <p:extLst>
      <p:ext uri="{BB962C8B-B14F-4D97-AF65-F5344CB8AC3E}">
        <p14:creationId xmlns:p14="http://schemas.microsoft.com/office/powerpoint/2010/main" val="41732424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61674E7-34F3-A2AB-7DD2-2D790D981080}"/>
              </a:ext>
            </a:extLst>
          </p:cNvPr>
          <p:cNvSpPr>
            <a:spLocks noGrp="1"/>
          </p:cNvSpPr>
          <p:nvPr>
            <p:ph type="dt" sz="half" idx="10"/>
          </p:nvPr>
        </p:nvSpPr>
        <p:spPr/>
        <p:txBody>
          <a:bodyPr/>
          <a:lstStyle/>
          <a:p>
            <a:fld id="{938AC122-47C3-4A2A-8C76-83848C5B7D25}" type="datetime1">
              <a:rPr lang="da-DK" smtClean="0"/>
              <a:t>13-01-2024</a:t>
            </a:fld>
            <a:endParaRPr lang="en-US"/>
          </a:p>
        </p:txBody>
      </p:sp>
      <p:sp>
        <p:nvSpPr>
          <p:cNvPr id="3" name="Pladsholder til sidefod 2">
            <a:extLst>
              <a:ext uri="{FF2B5EF4-FFF2-40B4-BE49-F238E27FC236}">
                <a16:creationId xmlns:a16="http://schemas.microsoft.com/office/drawing/2014/main" id="{A769456B-32D9-9293-5052-38BA8124302D}"/>
              </a:ext>
            </a:extLst>
          </p:cNvPr>
          <p:cNvSpPr>
            <a:spLocks noGrp="1"/>
          </p:cNvSpPr>
          <p:nvPr>
            <p:ph type="ftr" sz="quarter" idx="11"/>
          </p:nvPr>
        </p:nvSpPr>
        <p:spPr/>
        <p:txBody>
          <a:bodyPr/>
          <a:lstStyle/>
          <a:p>
            <a:r>
              <a:rPr lang="en-US"/>
              <a:t>DET GODE CIVILSAMFUNDSPROJEKT</a:t>
            </a:r>
          </a:p>
        </p:txBody>
      </p:sp>
      <p:sp>
        <p:nvSpPr>
          <p:cNvPr id="4" name="Pladsholder til slidenummer 3">
            <a:extLst>
              <a:ext uri="{FF2B5EF4-FFF2-40B4-BE49-F238E27FC236}">
                <a16:creationId xmlns:a16="http://schemas.microsoft.com/office/drawing/2014/main" id="{2241024D-4ED2-CA62-98E0-3B9904FD5F53}"/>
              </a:ext>
            </a:extLst>
          </p:cNvPr>
          <p:cNvSpPr>
            <a:spLocks noGrp="1"/>
          </p:cNvSpPr>
          <p:nvPr>
            <p:ph type="sldNum" sz="quarter" idx="12"/>
          </p:nvPr>
        </p:nvSpPr>
        <p:spPr/>
        <p:txBody>
          <a:bodyPr/>
          <a:lstStyle/>
          <a:p>
            <a:fld id="{D57F1E4F-1CFF-5643-939E-217C01CDF565}" type="slidenum">
              <a:rPr lang="en-US" smtClean="0"/>
              <a:pPr/>
              <a:t>132</a:t>
            </a:fld>
            <a:endParaRPr lang="en-US"/>
          </a:p>
        </p:txBody>
      </p:sp>
      <p:sp>
        <p:nvSpPr>
          <p:cNvPr id="5" name="Pladsholder til tekst 4">
            <a:extLst>
              <a:ext uri="{FF2B5EF4-FFF2-40B4-BE49-F238E27FC236}">
                <a16:creationId xmlns:a16="http://schemas.microsoft.com/office/drawing/2014/main" id="{791E0916-8E56-D616-7903-C7CB2EF96232}"/>
              </a:ext>
            </a:extLst>
          </p:cNvPr>
          <p:cNvSpPr>
            <a:spLocks noGrp="1"/>
          </p:cNvSpPr>
          <p:nvPr>
            <p:ph type="body" idx="13"/>
          </p:nvPr>
        </p:nvSpPr>
        <p:spPr/>
        <p:txBody>
          <a:bodyPr/>
          <a:lstStyle/>
          <a:p>
            <a:r>
              <a:rPr lang="da-DK"/>
              <a:t>fabo</a:t>
            </a:r>
          </a:p>
        </p:txBody>
      </p:sp>
      <p:pic>
        <p:nvPicPr>
          <p:cNvPr id="7" name="Billede 6">
            <a:extLst>
              <a:ext uri="{FF2B5EF4-FFF2-40B4-BE49-F238E27FC236}">
                <a16:creationId xmlns:a16="http://schemas.microsoft.com/office/drawing/2014/main" id="{AE1FAEA3-25EF-E226-BE70-1FA5AA36C62D}"/>
              </a:ext>
            </a:extLst>
          </p:cNvPr>
          <p:cNvPicPr>
            <a:picLocks noChangeAspect="1"/>
          </p:cNvPicPr>
          <p:nvPr/>
        </p:nvPicPr>
        <p:blipFill rotWithShape="1">
          <a:blip r:embed="rId3"/>
          <a:srcRect l="10726" t="6167" r="61649" b="12932"/>
          <a:stretch/>
        </p:blipFill>
        <p:spPr>
          <a:xfrm>
            <a:off x="665800" y="1141069"/>
            <a:ext cx="5377740" cy="4872584"/>
          </a:xfrm>
          <a:prstGeom prst="rect">
            <a:avLst/>
          </a:prstGeom>
        </p:spPr>
      </p:pic>
      <p:pic>
        <p:nvPicPr>
          <p:cNvPr id="9" name="Billede 8">
            <a:extLst>
              <a:ext uri="{FF2B5EF4-FFF2-40B4-BE49-F238E27FC236}">
                <a16:creationId xmlns:a16="http://schemas.microsoft.com/office/drawing/2014/main" id="{4451D99A-6569-A2FF-0ACD-DE2DED888644}"/>
              </a:ext>
            </a:extLst>
          </p:cNvPr>
          <p:cNvPicPr>
            <a:picLocks noChangeAspect="1"/>
          </p:cNvPicPr>
          <p:nvPr/>
        </p:nvPicPr>
        <p:blipFill rotWithShape="1">
          <a:blip r:embed="rId4"/>
          <a:srcRect l="11077" t="6143" r="66470" b="33922"/>
          <a:stretch/>
        </p:blipFill>
        <p:spPr>
          <a:xfrm>
            <a:off x="6148462" y="1141069"/>
            <a:ext cx="5900325" cy="4872583"/>
          </a:xfrm>
          <a:prstGeom prst="rect">
            <a:avLst/>
          </a:prstGeom>
        </p:spPr>
      </p:pic>
    </p:spTree>
    <p:extLst>
      <p:ext uri="{BB962C8B-B14F-4D97-AF65-F5344CB8AC3E}">
        <p14:creationId xmlns:p14="http://schemas.microsoft.com/office/powerpoint/2010/main" val="35841756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C9EA6A83-4FE2-4CB7-9BBE-C7C3068EAB0B}"/>
              </a:ext>
            </a:extLst>
          </p:cNvPr>
          <p:cNvSpPr>
            <a:spLocks noGrp="1"/>
          </p:cNvSpPr>
          <p:nvPr>
            <p:ph type="dt" sz="half" idx="10"/>
          </p:nvPr>
        </p:nvSpPr>
        <p:spPr/>
        <p:txBody>
          <a:bodyPr/>
          <a:lstStyle/>
          <a:p>
            <a:fld id="{3C38A0BA-F5B0-448D-886E-2C231549297F}" type="datetime1">
              <a:rPr lang="en-US" smtClean="0"/>
              <a:t>1/13/2024</a:t>
            </a:fld>
            <a:endParaRPr lang="en-US"/>
          </a:p>
        </p:txBody>
      </p:sp>
      <p:sp>
        <p:nvSpPr>
          <p:cNvPr id="5" name="Pladsholder til sidefod 4">
            <a:extLst>
              <a:ext uri="{FF2B5EF4-FFF2-40B4-BE49-F238E27FC236}">
                <a16:creationId xmlns:a16="http://schemas.microsoft.com/office/drawing/2014/main" id="{91943FE2-0A20-4815-B48B-0811E66144CD}"/>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DF157BB1-E365-4039-8C6A-99F390FE0AF0}"/>
              </a:ext>
            </a:extLst>
          </p:cNvPr>
          <p:cNvSpPr>
            <a:spLocks noGrp="1"/>
          </p:cNvSpPr>
          <p:nvPr>
            <p:ph type="sldNum" sz="quarter" idx="12"/>
          </p:nvPr>
        </p:nvSpPr>
        <p:spPr/>
        <p:txBody>
          <a:bodyPr/>
          <a:lstStyle/>
          <a:p>
            <a:fld id="{D57F1E4F-1CFF-5643-939E-217C01CDF565}" type="slidenum">
              <a:rPr lang="en-US" smtClean="0"/>
              <a:pPr/>
              <a:t>133</a:t>
            </a:fld>
            <a:endParaRPr lang="en-US"/>
          </a:p>
        </p:txBody>
      </p:sp>
      <p:sp>
        <p:nvSpPr>
          <p:cNvPr id="7" name="Pladsholder til tekst 6">
            <a:extLst>
              <a:ext uri="{FF2B5EF4-FFF2-40B4-BE49-F238E27FC236}">
                <a16:creationId xmlns:a16="http://schemas.microsoft.com/office/drawing/2014/main" id="{19C20FBF-0035-44E0-911C-42CAADD83576}"/>
              </a:ext>
            </a:extLst>
          </p:cNvPr>
          <p:cNvSpPr>
            <a:spLocks noGrp="1"/>
          </p:cNvSpPr>
          <p:nvPr>
            <p:ph type="body" idx="13"/>
          </p:nvPr>
        </p:nvSpPr>
        <p:spPr/>
        <p:txBody>
          <a:bodyPr/>
          <a:lstStyle/>
          <a:p>
            <a:r>
              <a:rPr lang="da-DK" sz="2800"/>
              <a:t>evaluering</a:t>
            </a:r>
          </a:p>
        </p:txBody>
      </p:sp>
      <p:grpSp>
        <p:nvGrpSpPr>
          <p:cNvPr id="8" name="Gruppe 7">
            <a:extLst>
              <a:ext uri="{FF2B5EF4-FFF2-40B4-BE49-F238E27FC236}">
                <a16:creationId xmlns:a16="http://schemas.microsoft.com/office/drawing/2014/main" id="{5B0B111D-F7F9-4BFB-A967-8D183351517D}"/>
              </a:ext>
            </a:extLst>
          </p:cNvPr>
          <p:cNvGrpSpPr/>
          <p:nvPr/>
        </p:nvGrpSpPr>
        <p:grpSpPr>
          <a:xfrm>
            <a:off x="2888703" y="3124410"/>
            <a:ext cx="6389541" cy="1544847"/>
            <a:chOff x="1333500" y="4381500"/>
            <a:chExt cx="4000500" cy="762000"/>
          </a:xfrm>
        </p:grpSpPr>
        <p:sp>
          <p:nvSpPr>
            <p:cNvPr id="9" name="Ellipse 8">
              <a:extLst>
                <a:ext uri="{FF2B5EF4-FFF2-40B4-BE49-F238E27FC236}">
                  <a16:creationId xmlns:a16="http://schemas.microsoft.com/office/drawing/2014/main" id="{CEFB8ADE-7C38-4833-B164-2D4818465B48}"/>
                </a:ext>
              </a:extLst>
            </p:cNvPr>
            <p:cNvSpPr/>
            <p:nvPr/>
          </p:nvSpPr>
          <p:spPr>
            <a:xfrm>
              <a:off x="1333500" y="4381500"/>
              <a:ext cx="40005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53835E90-C257-45E6-8521-5624DBF1FD6D}"/>
                </a:ext>
              </a:extLst>
            </p:cNvPr>
            <p:cNvSpPr/>
            <p:nvPr/>
          </p:nvSpPr>
          <p:spPr>
            <a:xfrm>
              <a:off x="1655434" y="4514960"/>
              <a:ext cx="3373805" cy="4572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da-DK"/>
            </a:p>
          </p:txBody>
        </p:sp>
        <p:sp>
          <p:nvSpPr>
            <p:cNvPr id="11" name="Ellipse 10">
              <a:extLst>
                <a:ext uri="{FF2B5EF4-FFF2-40B4-BE49-F238E27FC236}">
                  <a16:creationId xmlns:a16="http://schemas.microsoft.com/office/drawing/2014/main" id="{69E0D80A-3352-4118-851E-F39C4312C339}"/>
                </a:ext>
              </a:extLst>
            </p:cNvPr>
            <p:cNvSpPr/>
            <p:nvPr/>
          </p:nvSpPr>
          <p:spPr>
            <a:xfrm>
              <a:off x="2028359" y="4655370"/>
              <a:ext cx="2607141" cy="196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cxnSp>
        <p:nvCxnSpPr>
          <p:cNvPr id="12" name="Lige pilforbindelse 11">
            <a:extLst>
              <a:ext uri="{FF2B5EF4-FFF2-40B4-BE49-F238E27FC236}">
                <a16:creationId xmlns:a16="http://schemas.microsoft.com/office/drawing/2014/main" id="{C2E17F09-A317-4501-B470-5E6FA955A818}"/>
              </a:ext>
            </a:extLst>
          </p:cNvPr>
          <p:cNvCxnSpPr>
            <a:cxnSpLocks/>
          </p:cNvCxnSpPr>
          <p:nvPr/>
        </p:nvCxnSpPr>
        <p:spPr>
          <a:xfrm>
            <a:off x="3538233" y="2549941"/>
            <a:ext cx="5384749" cy="2709012"/>
          </a:xfrm>
          <a:prstGeom prst="straightConnector1">
            <a:avLst/>
          </a:prstGeom>
          <a:ln w="120650">
            <a:solidFill>
              <a:schemeClr val="accent2">
                <a:alpha val="48000"/>
              </a:schemeClr>
            </a:solidFill>
            <a:headEnd type="arrow" w="med" len="med"/>
            <a:tailEnd type="arrow" w="med" len="med"/>
          </a:ln>
        </p:spPr>
        <p:style>
          <a:lnRef idx="3">
            <a:schemeClr val="accent2"/>
          </a:lnRef>
          <a:fillRef idx="0">
            <a:schemeClr val="accent2"/>
          </a:fillRef>
          <a:effectRef idx="2">
            <a:schemeClr val="accent2"/>
          </a:effectRef>
          <a:fontRef idx="minor">
            <a:schemeClr val="tx1"/>
          </a:fontRef>
        </p:style>
      </p:cxnSp>
      <p:cxnSp>
        <p:nvCxnSpPr>
          <p:cNvPr id="16" name="Lige pilforbindelse 15">
            <a:extLst>
              <a:ext uri="{FF2B5EF4-FFF2-40B4-BE49-F238E27FC236}">
                <a16:creationId xmlns:a16="http://schemas.microsoft.com/office/drawing/2014/main" id="{D2CACD91-5BD2-4252-B3A3-AB3BB60FF135}"/>
              </a:ext>
            </a:extLst>
          </p:cNvPr>
          <p:cNvCxnSpPr>
            <a:cxnSpLocks/>
          </p:cNvCxnSpPr>
          <p:nvPr/>
        </p:nvCxnSpPr>
        <p:spPr>
          <a:xfrm flipH="1">
            <a:off x="3043237" y="2770566"/>
            <a:ext cx="6099709" cy="2225842"/>
          </a:xfrm>
          <a:prstGeom prst="straightConnector1">
            <a:avLst/>
          </a:prstGeom>
          <a:ln w="120650">
            <a:solidFill>
              <a:schemeClr val="accent2">
                <a:alpha val="49000"/>
              </a:schemeClr>
            </a:solidFill>
            <a:headEnd type="arrow" w="med" len="med"/>
            <a:tailEnd type="arrow" w="med" len="med"/>
          </a:ln>
        </p:spPr>
        <p:style>
          <a:lnRef idx="3">
            <a:schemeClr val="accent2"/>
          </a:lnRef>
          <a:fillRef idx="0">
            <a:schemeClr val="accent2"/>
          </a:fillRef>
          <a:effectRef idx="2">
            <a:schemeClr val="accent2"/>
          </a:effectRef>
          <a:fontRef idx="minor">
            <a:schemeClr val="tx1"/>
          </a:fontRef>
        </p:style>
      </p:cxnSp>
      <p:sp>
        <p:nvSpPr>
          <p:cNvPr id="19" name="Tekstfelt 18">
            <a:extLst>
              <a:ext uri="{FF2B5EF4-FFF2-40B4-BE49-F238E27FC236}">
                <a16:creationId xmlns:a16="http://schemas.microsoft.com/office/drawing/2014/main" id="{8B7DEC66-E76A-448A-8B45-38146F6DC010}"/>
              </a:ext>
            </a:extLst>
          </p:cNvPr>
          <p:cNvSpPr txBox="1"/>
          <p:nvPr/>
        </p:nvSpPr>
        <p:spPr>
          <a:xfrm>
            <a:off x="820028" y="1642702"/>
            <a:ext cx="2468970" cy="954107"/>
          </a:xfrm>
          <a:prstGeom prst="rect">
            <a:avLst/>
          </a:prstGeom>
          <a:noFill/>
        </p:spPr>
        <p:txBody>
          <a:bodyPr wrap="square" rtlCol="0">
            <a:spAutoFit/>
          </a:bodyPr>
          <a:lstStyle/>
          <a:p>
            <a:pPr algn="ctr"/>
            <a:r>
              <a:rPr lang="da-DK" sz="2800" b="1"/>
              <a:t>Hvad har du lært?</a:t>
            </a:r>
          </a:p>
        </p:txBody>
      </p:sp>
      <p:sp>
        <p:nvSpPr>
          <p:cNvPr id="20" name="Tekstfelt 19">
            <a:extLst>
              <a:ext uri="{FF2B5EF4-FFF2-40B4-BE49-F238E27FC236}">
                <a16:creationId xmlns:a16="http://schemas.microsoft.com/office/drawing/2014/main" id="{24304AC1-5677-4913-9B6E-44E30E79E48D}"/>
              </a:ext>
            </a:extLst>
          </p:cNvPr>
          <p:cNvSpPr txBox="1"/>
          <p:nvPr/>
        </p:nvSpPr>
        <p:spPr>
          <a:xfrm>
            <a:off x="613774" y="4482844"/>
            <a:ext cx="2362749" cy="1384995"/>
          </a:xfrm>
          <a:prstGeom prst="rect">
            <a:avLst/>
          </a:prstGeom>
          <a:noFill/>
        </p:spPr>
        <p:txBody>
          <a:bodyPr wrap="square" rtlCol="0">
            <a:spAutoFit/>
          </a:bodyPr>
          <a:lstStyle/>
          <a:p>
            <a:pPr algn="ctr"/>
            <a:r>
              <a:rPr lang="da-DK" sz="2800" b="1"/>
              <a:t>Hvad kunne du tænke dig mere af?</a:t>
            </a:r>
          </a:p>
        </p:txBody>
      </p:sp>
      <p:sp>
        <p:nvSpPr>
          <p:cNvPr id="23" name="Tekstfelt 22">
            <a:extLst>
              <a:ext uri="{FF2B5EF4-FFF2-40B4-BE49-F238E27FC236}">
                <a16:creationId xmlns:a16="http://schemas.microsoft.com/office/drawing/2014/main" id="{C47E9DA5-1CDB-4EA9-8848-CACC71E813AC}"/>
              </a:ext>
            </a:extLst>
          </p:cNvPr>
          <p:cNvSpPr txBox="1"/>
          <p:nvPr/>
        </p:nvSpPr>
        <p:spPr>
          <a:xfrm>
            <a:off x="8905959" y="4433561"/>
            <a:ext cx="2468970" cy="1384995"/>
          </a:xfrm>
          <a:prstGeom prst="rect">
            <a:avLst/>
          </a:prstGeom>
          <a:noFill/>
        </p:spPr>
        <p:txBody>
          <a:bodyPr wrap="square" rtlCol="0">
            <a:spAutoFit/>
          </a:bodyPr>
          <a:lstStyle/>
          <a:p>
            <a:pPr algn="ctr"/>
            <a:r>
              <a:rPr lang="da-DK" sz="2800" b="1"/>
              <a:t>Hvad skal du hjem og se nærmere på?</a:t>
            </a:r>
          </a:p>
        </p:txBody>
      </p:sp>
      <p:sp>
        <p:nvSpPr>
          <p:cNvPr id="24" name="Tekstfelt 23">
            <a:extLst>
              <a:ext uri="{FF2B5EF4-FFF2-40B4-BE49-F238E27FC236}">
                <a16:creationId xmlns:a16="http://schemas.microsoft.com/office/drawing/2014/main" id="{2E4CA06D-09EB-460D-B519-C533AB85779F}"/>
              </a:ext>
            </a:extLst>
          </p:cNvPr>
          <p:cNvSpPr txBox="1"/>
          <p:nvPr/>
        </p:nvSpPr>
        <p:spPr>
          <a:xfrm>
            <a:off x="8922982" y="1640005"/>
            <a:ext cx="2468970" cy="954107"/>
          </a:xfrm>
          <a:prstGeom prst="rect">
            <a:avLst/>
          </a:prstGeom>
          <a:noFill/>
        </p:spPr>
        <p:txBody>
          <a:bodyPr wrap="square" rtlCol="0">
            <a:spAutoFit/>
          </a:bodyPr>
          <a:lstStyle/>
          <a:p>
            <a:pPr algn="ctr"/>
            <a:r>
              <a:rPr lang="da-DK" sz="2800" b="1"/>
              <a:t>Hvad var rigtig godt?</a:t>
            </a:r>
          </a:p>
        </p:txBody>
      </p:sp>
    </p:spTree>
    <p:extLst>
      <p:ext uri="{BB962C8B-B14F-4D97-AF65-F5344CB8AC3E}">
        <p14:creationId xmlns:p14="http://schemas.microsoft.com/office/powerpoint/2010/main" val="1164086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91A50-A23B-8DAA-8D33-2ACA00C7423B}"/>
              </a:ext>
            </a:extLst>
          </p:cNvPr>
          <p:cNvSpPr>
            <a:spLocks noGrp="1"/>
          </p:cNvSpPr>
          <p:nvPr>
            <p:ph type="title"/>
          </p:nvPr>
        </p:nvSpPr>
        <p:spPr>
          <a:xfrm>
            <a:off x="720000" y="1260330"/>
            <a:ext cx="5305896" cy="1958358"/>
          </a:xfrm>
        </p:spPr>
        <p:txBody>
          <a:bodyPr>
            <a:normAutofit/>
          </a:bodyPr>
          <a:lstStyle/>
          <a:p>
            <a:r>
              <a:rPr lang="da-DK" sz="3200" b="1"/>
              <a:t>Konceptualisering af projektet</a:t>
            </a:r>
            <a:endParaRPr lang="en-GB" sz="3200" b="1"/>
          </a:p>
        </p:txBody>
      </p:sp>
      <p:pic>
        <p:nvPicPr>
          <p:cNvPr id="9" name="Pladsholder til indhold 8">
            <a:extLst>
              <a:ext uri="{FF2B5EF4-FFF2-40B4-BE49-F238E27FC236}">
                <a16:creationId xmlns:a16="http://schemas.microsoft.com/office/drawing/2014/main" id="{F29426E0-B2FA-E729-7A24-A1868C505DC6}"/>
              </a:ext>
            </a:extLst>
          </p:cNvPr>
          <p:cNvPicPr>
            <a:picLocks noGrp="1" noChangeAspect="1"/>
          </p:cNvPicPr>
          <p:nvPr>
            <p:ph idx="1"/>
          </p:nvPr>
        </p:nvPicPr>
        <p:blipFill>
          <a:blip r:embed="rId3"/>
          <a:stretch>
            <a:fillRect/>
          </a:stretch>
        </p:blipFill>
        <p:spPr>
          <a:xfrm>
            <a:off x="5795595" y="1169964"/>
            <a:ext cx="6141132" cy="4840122"/>
          </a:xfrm>
        </p:spPr>
      </p:pic>
      <p:sp>
        <p:nvSpPr>
          <p:cNvPr id="4" name="Pladsholder til dato 3">
            <a:extLst>
              <a:ext uri="{FF2B5EF4-FFF2-40B4-BE49-F238E27FC236}">
                <a16:creationId xmlns:a16="http://schemas.microsoft.com/office/drawing/2014/main" id="{233219B1-291E-957F-7870-E66F074420E2}"/>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6499B9AC-5AB3-E072-2C04-962DAB5A3A11}"/>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772F578A-62E2-193E-5132-6730A04AA0F3}"/>
              </a:ext>
            </a:extLst>
          </p:cNvPr>
          <p:cNvSpPr>
            <a:spLocks noGrp="1"/>
          </p:cNvSpPr>
          <p:nvPr>
            <p:ph type="sldNum" sz="quarter" idx="12"/>
          </p:nvPr>
        </p:nvSpPr>
        <p:spPr/>
        <p:txBody>
          <a:bodyPr/>
          <a:lstStyle/>
          <a:p>
            <a:fld id="{D57F1E4F-1CFF-5643-939E-217C01CDF565}" type="slidenum">
              <a:rPr lang="en-US" smtClean="0"/>
              <a:pPr/>
              <a:t>14</a:t>
            </a:fld>
            <a:endParaRPr lang="en-US"/>
          </a:p>
        </p:txBody>
      </p:sp>
      <p:sp>
        <p:nvSpPr>
          <p:cNvPr id="7" name="Pladsholder til tekst 6">
            <a:extLst>
              <a:ext uri="{FF2B5EF4-FFF2-40B4-BE49-F238E27FC236}">
                <a16:creationId xmlns:a16="http://schemas.microsoft.com/office/drawing/2014/main" id="{F14F9C42-7707-4C17-B7E6-7DD667D6DD1F}"/>
              </a:ext>
            </a:extLst>
          </p:cNvPr>
          <p:cNvSpPr>
            <a:spLocks noGrp="1"/>
          </p:cNvSpPr>
          <p:nvPr>
            <p:ph type="body" idx="13"/>
          </p:nvPr>
        </p:nvSpPr>
        <p:spPr/>
        <p:txBody>
          <a:bodyPr/>
          <a:lstStyle/>
          <a:p>
            <a:r>
              <a:rPr lang="en-GB" sz="3200"/>
              <a:t>Analyse</a:t>
            </a:r>
            <a:endParaRPr lang="en-GB"/>
          </a:p>
        </p:txBody>
      </p:sp>
      <p:sp>
        <p:nvSpPr>
          <p:cNvPr id="10" name="Tekstfelt 9">
            <a:extLst>
              <a:ext uri="{FF2B5EF4-FFF2-40B4-BE49-F238E27FC236}">
                <a16:creationId xmlns:a16="http://schemas.microsoft.com/office/drawing/2014/main" id="{F6295163-D4BC-0B93-CB99-49E176C1814E}"/>
              </a:ext>
            </a:extLst>
          </p:cNvPr>
          <p:cNvSpPr txBox="1"/>
          <p:nvPr/>
        </p:nvSpPr>
        <p:spPr>
          <a:xfrm>
            <a:off x="955024" y="2695467"/>
            <a:ext cx="4806664" cy="272382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2000" dirty="0"/>
              <a:t>Hvad er jeres “</a:t>
            </a:r>
            <a:r>
              <a:rPr lang="da-DK" sz="2000" dirty="0" err="1"/>
              <a:t>development</a:t>
            </a:r>
            <a:r>
              <a:rPr lang="da-DK" sz="2000" dirty="0"/>
              <a:t> issue” / situationen I ønsker at ændre?</a:t>
            </a:r>
          </a:p>
          <a:p>
            <a:pPr marL="285750" indent="-285750">
              <a:spcAft>
                <a:spcPts val="300"/>
              </a:spcAft>
              <a:buFont typeface="Arial" panose="020B0604020202020204" pitchFamily="34" charset="0"/>
              <a:buChar char="•"/>
            </a:pPr>
            <a:endParaRPr lang="da-DK" sz="1200" dirty="0"/>
          </a:p>
          <a:p>
            <a:pPr marL="285750" indent="-285750">
              <a:spcAft>
                <a:spcPts val="300"/>
              </a:spcAft>
              <a:buFont typeface="Arial" panose="020B0604020202020204" pitchFamily="34" charset="0"/>
              <a:buChar char="•"/>
            </a:pPr>
            <a:r>
              <a:rPr lang="da-DK" sz="2000" dirty="0"/>
              <a:t>Hvem er det, der er berørt af situationen?</a:t>
            </a:r>
          </a:p>
          <a:p>
            <a:pPr marL="285750" indent="-285750">
              <a:spcAft>
                <a:spcPts val="300"/>
              </a:spcAft>
              <a:buFont typeface="Arial" panose="020B0604020202020204" pitchFamily="34" charset="0"/>
              <a:buChar char="•"/>
            </a:pPr>
            <a:endParaRPr lang="da-DK" sz="1200" dirty="0"/>
          </a:p>
          <a:p>
            <a:pPr marL="285750" indent="-285750">
              <a:spcAft>
                <a:spcPts val="300"/>
              </a:spcAft>
              <a:buFont typeface="Arial" panose="020B0604020202020204" pitchFamily="34" charset="0"/>
              <a:buChar char="•"/>
            </a:pPr>
            <a:r>
              <a:rPr lang="da-DK" sz="2000" dirty="0"/>
              <a:t>Hvilke temaer / fagområder / sektorer er berørt? </a:t>
            </a:r>
          </a:p>
          <a:p>
            <a:pPr marL="285750" indent="-285750">
              <a:spcAft>
                <a:spcPts val="300"/>
              </a:spcAft>
              <a:buFont typeface="Arial" panose="020B0604020202020204" pitchFamily="34" charset="0"/>
              <a:buChar char="•"/>
            </a:pPr>
            <a:endParaRPr lang="da-DK" sz="1200" dirty="0"/>
          </a:p>
          <a:p>
            <a:pPr marL="285750" indent="-285750">
              <a:spcAft>
                <a:spcPts val="300"/>
              </a:spcAft>
              <a:buFont typeface="Arial" panose="020B0604020202020204" pitchFamily="34" charset="0"/>
              <a:buChar char="•"/>
            </a:pPr>
            <a:r>
              <a:rPr lang="da-DK" sz="2000" dirty="0"/>
              <a:t>Hvad er partners indblik og erfaring? </a:t>
            </a:r>
          </a:p>
        </p:txBody>
      </p:sp>
      <p:cxnSp>
        <p:nvCxnSpPr>
          <p:cNvPr id="12" name="Lige pilforbindelse 11">
            <a:extLst>
              <a:ext uri="{FF2B5EF4-FFF2-40B4-BE49-F238E27FC236}">
                <a16:creationId xmlns:a16="http://schemas.microsoft.com/office/drawing/2014/main" id="{06BC6A9D-8377-E99B-D358-24355B8A7F7F}"/>
              </a:ext>
            </a:extLst>
          </p:cNvPr>
          <p:cNvCxnSpPr>
            <a:cxnSpLocks/>
          </p:cNvCxnSpPr>
          <p:nvPr/>
        </p:nvCxnSpPr>
        <p:spPr>
          <a:xfrm flipV="1">
            <a:off x="5870450" y="4122462"/>
            <a:ext cx="731520" cy="109328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Lige pilforbindelse 13">
            <a:extLst>
              <a:ext uri="{FF2B5EF4-FFF2-40B4-BE49-F238E27FC236}">
                <a16:creationId xmlns:a16="http://schemas.microsoft.com/office/drawing/2014/main" id="{0F75F99F-D41D-92D2-55B4-1CCD847FB476}"/>
              </a:ext>
            </a:extLst>
          </p:cNvPr>
          <p:cNvCxnSpPr>
            <a:cxnSpLocks/>
          </p:cNvCxnSpPr>
          <p:nvPr/>
        </p:nvCxnSpPr>
        <p:spPr>
          <a:xfrm flipH="1" flipV="1">
            <a:off x="11116435" y="4272822"/>
            <a:ext cx="854199" cy="118630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1390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F8F485-D4F3-47CC-8970-6562B462EAA1}"/>
              </a:ext>
            </a:extLst>
          </p:cNvPr>
          <p:cNvSpPr>
            <a:spLocks noGrp="1"/>
          </p:cNvSpPr>
          <p:nvPr>
            <p:ph type="title"/>
          </p:nvPr>
        </p:nvSpPr>
        <p:spPr>
          <a:xfrm>
            <a:off x="720000" y="1196830"/>
            <a:ext cx="10653003" cy="1280484"/>
          </a:xfrm>
        </p:spPr>
        <p:txBody>
          <a:bodyPr>
            <a:normAutofit/>
          </a:bodyPr>
          <a:lstStyle/>
          <a:p>
            <a:r>
              <a:rPr lang="da-DK" sz="3200"/>
              <a:t>kontekstanalyse</a:t>
            </a:r>
          </a:p>
        </p:txBody>
      </p:sp>
      <p:sp>
        <p:nvSpPr>
          <p:cNvPr id="3" name="Pladsholder til indhold 2">
            <a:extLst>
              <a:ext uri="{FF2B5EF4-FFF2-40B4-BE49-F238E27FC236}">
                <a16:creationId xmlns:a16="http://schemas.microsoft.com/office/drawing/2014/main" id="{43125724-AB85-43DD-84D4-6C4678425416}"/>
              </a:ext>
            </a:extLst>
          </p:cNvPr>
          <p:cNvSpPr>
            <a:spLocks noGrp="1"/>
          </p:cNvSpPr>
          <p:nvPr>
            <p:ph idx="1"/>
          </p:nvPr>
        </p:nvSpPr>
        <p:spPr>
          <a:xfrm>
            <a:off x="730097" y="2259931"/>
            <a:ext cx="10941203" cy="3630795"/>
          </a:xfrm>
        </p:spPr>
        <p:txBody>
          <a:bodyPr>
            <a:normAutofit lnSpcReduction="10000"/>
          </a:bodyPr>
          <a:lstStyle/>
          <a:p>
            <a:r>
              <a:rPr lang="da-DK" sz="2000">
                <a:solidFill>
                  <a:schemeClr val="tx1"/>
                </a:solidFill>
              </a:rPr>
              <a:t>Danner baggrund for den efterfølgende problemanalyse og beskriver hvilken sammenhæng projektet indgår i.</a:t>
            </a:r>
          </a:p>
          <a:p>
            <a:pPr>
              <a:spcAft>
                <a:spcPts val="1200"/>
              </a:spcAft>
            </a:pPr>
            <a:r>
              <a:rPr lang="da-DK" sz="2000">
                <a:solidFill>
                  <a:schemeClr val="tx1"/>
                </a:solidFill>
              </a:rPr>
              <a:t>Analysen bør forholde sig til:</a:t>
            </a:r>
          </a:p>
          <a:p>
            <a:pPr marL="342900" indent="-342900" defTabSz="360000">
              <a:spcBef>
                <a:spcPts val="600"/>
              </a:spcBef>
              <a:buFont typeface="Arial" panose="020B0604020202020204" pitchFamily="34" charset="0"/>
              <a:buChar char="•"/>
            </a:pPr>
            <a:r>
              <a:rPr lang="da-DK" sz="2000">
                <a:solidFill>
                  <a:schemeClr val="tx1"/>
                </a:solidFill>
              </a:rPr>
              <a:t>Relevante geografiske, politiske, sociale, klimamæssige og kulturelle forhold.</a:t>
            </a:r>
          </a:p>
          <a:p>
            <a:pPr marL="342900" indent="-342900" defTabSz="360000">
              <a:spcBef>
                <a:spcPts val="600"/>
              </a:spcBef>
              <a:buFont typeface="Arial" panose="020B0604020202020204" pitchFamily="34" charset="0"/>
              <a:buChar char="•"/>
            </a:pPr>
            <a:r>
              <a:rPr lang="da-DK" sz="2000">
                <a:solidFill>
                  <a:schemeClr val="tx1"/>
                </a:solidFill>
              </a:rPr>
              <a:t>Hvilket hovedområde/sektor projektet arbejder indenfor (fx uddannelse, landbrug, værdikæder, energi).</a:t>
            </a:r>
          </a:p>
          <a:p>
            <a:pPr marL="342900" indent="-342900" defTabSz="360000">
              <a:spcBef>
                <a:spcPts val="600"/>
              </a:spcBef>
              <a:buFont typeface="Arial" panose="020B0604020202020204" pitchFamily="34" charset="0"/>
              <a:buChar char="•"/>
            </a:pPr>
            <a:r>
              <a:rPr lang="da-DK" sz="2000">
                <a:solidFill>
                  <a:schemeClr val="tx1"/>
                </a:solidFill>
              </a:rPr>
              <a:t>De lokale forhold inden for denne sektor kunne fx være i relation til marked og/eller sårbarhed overfor klimaforandringer.</a:t>
            </a:r>
          </a:p>
          <a:p>
            <a:pPr marL="342900" indent="-342900" defTabSz="360000">
              <a:spcBef>
                <a:spcPts val="600"/>
              </a:spcBef>
              <a:buFont typeface="Arial" panose="020B0604020202020204" pitchFamily="34" charset="0"/>
              <a:buChar char="•"/>
            </a:pPr>
            <a:r>
              <a:rPr lang="da-DK" sz="2000">
                <a:solidFill>
                  <a:schemeClr val="tx1"/>
                </a:solidFill>
              </a:rPr>
              <a:t>Kendskab til indsatser der gennemføres af lokale myndigheder og andre organisationer i sektoren.</a:t>
            </a:r>
          </a:p>
        </p:txBody>
      </p:sp>
      <p:sp>
        <p:nvSpPr>
          <p:cNvPr id="4" name="Pladsholder til dato 3">
            <a:extLst>
              <a:ext uri="{FF2B5EF4-FFF2-40B4-BE49-F238E27FC236}">
                <a16:creationId xmlns:a16="http://schemas.microsoft.com/office/drawing/2014/main" id="{5BF16489-35F7-4548-AAF2-6FD7F87A43F7}"/>
              </a:ext>
            </a:extLst>
          </p:cNvPr>
          <p:cNvSpPr>
            <a:spLocks noGrp="1"/>
          </p:cNvSpPr>
          <p:nvPr>
            <p:ph type="dt" sz="half" idx="10"/>
          </p:nvPr>
        </p:nvSpPr>
        <p:spPr/>
        <p:txBody>
          <a:bodyPr/>
          <a:lstStyle/>
          <a:p>
            <a:fld id="{41FD72BA-0E39-4C0A-AA7C-92F59AD0333F}" type="datetime1">
              <a:rPr lang="da-DK" smtClean="0"/>
              <a:t>13-01-2024</a:t>
            </a:fld>
            <a:endParaRPr lang="en-US"/>
          </a:p>
        </p:txBody>
      </p:sp>
      <p:sp>
        <p:nvSpPr>
          <p:cNvPr id="5" name="Pladsholder til sidefod 4">
            <a:extLst>
              <a:ext uri="{FF2B5EF4-FFF2-40B4-BE49-F238E27FC236}">
                <a16:creationId xmlns:a16="http://schemas.microsoft.com/office/drawing/2014/main" id="{E5C67144-F43D-4156-88B2-FC6C421826CD}"/>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A55CEAB4-6A93-4F95-9A53-0323EF1BD872}"/>
              </a:ext>
            </a:extLst>
          </p:cNvPr>
          <p:cNvSpPr>
            <a:spLocks noGrp="1"/>
          </p:cNvSpPr>
          <p:nvPr>
            <p:ph type="sldNum" sz="quarter" idx="12"/>
          </p:nvPr>
        </p:nvSpPr>
        <p:spPr/>
        <p:txBody>
          <a:bodyPr/>
          <a:lstStyle/>
          <a:p>
            <a:fld id="{D57F1E4F-1CFF-5643-939E-217C01CDF565}" type="slidenum">
              <a:rPr lang="en-US" smtClean="0"/>
              <a:pPr/>
              <a:t>15</a:t>
            </a:fld>
            <a:endParaRPr lang="en-US"/>
          </a:p>
        </p:txBody>
      </p:sp>
      <p:sp>
        <p:nvSpPr>
          <p:cNvPr id="7" name="Pladsholder til tekst 6">
            <a:extLst>
              <a:ext uri="{FF2B5EF4-FFF2-40B4-BE49-F238E27FC236}">
                <a16:creationId xmlns:a16="http://schemas.microsoft.com/office/drawing/2014/main" id="{880EC8A2-3234-46E3-A287-B09E3DB40A97}"/>
              </a:ext>
            </a:extLst>
          </p:cNvPr>
          <p:cNvSpPr>
            <a:spLocks noGrp="1"/>
          </p:cNvSpPr>
          <p:nvPr>
            <p:ph type="body" idx="13"/>
          </p:nvPr>
        </p:nvSpPr>
        <p:spPr/>
        <p:txBody>
          <a:bodyPr/>
          <a:lstStyle/>
          <a:p>
            <a:r>
              <a:rPr lang="da-DK"/>
              <a:t>Kontekst og analyse</a:t>
            </a:r>
          </a:p>
        </p:txBody>
      </p:sp>
    </p:spTree>
    <p:extLst>
      <p:ext uri="{BB962C8B-B14F-4D97-AF65-F5344CB8AC3E}">
        <p14:creationId xmlns:p14="http://schemas.microsoft.com/office/powerpoint/2010/main" val="2486599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C89E03-57C5-4EFB-BDD9-5246B743578C}"/>
              </a:ext>
            </a:extLst>
          </p:cNvPr>
          <p:cNvSpPr>
            <a:spLocks noGrp="1"/>
          </p:cNvSpPr>
          <p:nvPr>
            <p:ph type="title"/>
          </p:nvPr>
        </p:nvSpPr>
        <p:spPr>
          <a:xfrm>
            <a:off x="534310" y="1050236"/>
            <a:ext cx="10653003" cy="901864"/>
          </a:xfrm>
        </p:spPr>
        <p:txBody>
          <a:bodyPr>
            <a:normAutofit/>
          </a:bodyPr>
          <a:lstStyle/>
          <a:p>
            <a:r>
              <a:rPr lang="da-DK" sz="2800" dirty="0"/>
              <a:t>Redskaber til Kontekstanalyse</a:t>
            </a:r>
            <a:endParaRPr lang="da-DK" dirty="0"/>
          </a:p>
        </p:txBody>
      </p:sp>
      <p:sp>
        <p:nvSpPr>
          <p:cNvPr id="3" name="Pladsholder til indhold 2">
            <a:extLst>
              <a:ext uri="{FF2B5EF4-FFF2-40B4-BE49-F238E27FC236}">
                <a16:creationId xmlns:a16="http://schemas.microsoft.com/office/drawing/2014/main" id="{DFEEF695-104A-47A8-B19E-382A6A6B4D33}"/>
              </a:ext>
            </a:extLst>
          </p:cNvPr>
          <p:cNvSpPr>
            <a:spLocks noGrp="1"/>
          </p:cNvSpPr>
          <p:nvPr>
            <p:ph sz="half" idx="1"/>
          </p:nvPr>
        </p:nvSpPr>
        <p:spPr>
          <a:xfrm>
            <a:off x="769740" y="1996504"/>
            <a:ext cx="3376042" cy="3633047"/>
          </a:xfrm>
        </p:spPr>
        <p:txBody>
          <a:bodyPr>
            <a:normAutofit lnSpcReduction="10000"/>
          </a:bodyPr>
          <a:lstStyle/>
          <a:p>
            <a:r>
              <a:rPr lang="da-DK" sz="2400" b="1">
                <a:solidFill>
                  <a:schemeClr val="tx1"/>
                </a:solidFill>
              </a:rPr>
              <a:t>P.E.S.T.L.E.</a:t>
            </a:r>
          </a:p>
          <a:p>
            <a:pPr marL="285750" indent="-285750">
              <a:buFont typeface="Arial" panose="020B0604020202020204" pitchFamily="34" charset="0"/>
              <a:buChar char="•"/>
            </a:pPr>
            <a:r>
              <a:rPr lang="da-DK" sz="2400" b="1" err="1">
                <a:solidFill>
                  <a:schemeClr val="tx1"/>
                </a:solidFill>
              </a:rPr>
              <a:t>P</a:t>
            </a:r>
            <a:r>
              <a:rPr lang="da-DK" sz="2400" err="1">
                <a:solidFill>
                  <a:schemeClr val="tx1"/>
                </a:solidFill>
              </a:rPr>
              <a:t>olitical</a:t>
            </a:r>
            <a:endParaRPr lang="da-DK" sz="2400">
              <a:solidFill>
                <a:schemeClr val="tx1"/>
              </a:solidFill>
            </a:endParaRPr>
          </a:p>
          <a:p>
            <a:pPr marL="285750" indent="-285750">
              <a:buFont typeface="Arial" panose="020B0604020202020204" pitchFamily="34" charset="0"/>
              <a:buChar char="•"/>
            </a:pPr>
            <a:r>
              <a:rPr lang="da-DK" sz="2400" b="1" err="1">
                <a:solidFill>
                  <a:schemeClr val="tx1"/>
                </a:solidFill>
              </a:rPr>
              <a:t>E</a:t>
            </a:r>
            <a:r>
              <a:rPr lang="da-DK" sz="2400" err="1">
                <a:solidFill>
                  <a:schemeClr val="tx1"/>
                </a:solidFill>
              </a:rPr>
              <a:t>conomic</a:t>
            </a:r>
            <a:endParaRPr lang="da-DK" sz="2400">
              <a:solidFill>
                <a:schemeClr val="tx1"/>
              </a:solidFill>
            </a:endParaRPr>
          </a:p>
          <a:p>
            <a:pPr marL="285750" indent="-285750">
              <a:buFont typeface="Arial" panose="020B0604020202020204" pitchFamily="34" charset="0"/>
              <a:buChar char="•"/>
            </a:pPr>
            <a:r>
              <a:rPr lang="da-DK" sz="2400" b="1">
                <a:solidFill>
                  <a:schemeClr val="tx1"/>
                </a:solidFill>
              </a:rPr>
              <a:t>S</a:t>
            </a:r>
            <a:r>
              <a:rPr lang="da-DK" sz="2400">
                <a:solidFill>
                  <a:schemeClr val="tx1"/>
                </a:solidFill>
              </a:rPr>
              <a:t>ocial</a:t>
            </a:r>
          </a:p>
          <a:p>
            <a:pPr marL="285750" indent="-285750">
              <a:buFont typeface="Arial" panose="020B0604020202020204" pitchFamily="34" charset="0"/>
              <a:buChar char="•"/>
            </a:pPr>
            <a:r>
              <a:rPr lang="da-DK" sz="2400" b="1" err="1">
                <a:solidFill>
                  <a:schemeClr val="tx1"/>
                </a:solidFill>
              </a:rPr>
              <a:t>T</a:t>
            </a:r>
            <a:r>
              <a:rPr lang="da-DK" sz="2400" err="1">
                <a:solidFill>
                  <a:schemeClr val="tx1"/>
                </a:solidFill>
              </a:rPr>
              <a:t>echnological</a:t>
            </a:r>
            <a:endParaRPr lang="da-DK" sz="2400">
              <a:solidFill>
                <a:schemeClr val="tx1"/>
              </a:solidFill>
            </a:endParaRPr>
          </a:p>
          <a:p>
            <a:pPr marL="285750" indent="-285750">
              <a:buFont typeface="Arial" panose="020B0604020202020204" pitchFamily="34" charset="0"/>
              <a:buChar char="•"/>
            </a:pPr>
            <a:r>
              <a:rPr lang="da-DK" sz="2400" b="1">
                <a:solidFill>
                  <a:schemeClr val="tx1"/>
                </a:solidFill>
              </a:rPr>
              <a:t>L</a:t>
            </a:r>
            <a:r>
              <a:rPr lang="da-DK" sz="2400">
                <a:solidFill>
                  <a:schemeClr val="tx1"/>
                </a:solidFill>
              </a:rPr>
              <a:t>egal</a:t>
            </a:r>
          </a:p>
          <a:p>
            <a:pPr marL="285750" indent="-285750">
              <a:buFont typeface="Arial" panose="020B0604020202020204" pitchFamily="34" charset="0"/>
              <a:buChar char="•"/>
            </a:pPr>
            <a:r>
              <a:rPr lang="da-DK" sz="2400" b="1" err="1">
                <a:solidFill>
                  <a:schemeClr val="tx1"/>
                </a:solidFill>
              </a:rPr>
              <a:t>E</a:t>
            </a:r>
            <a:r>
              <a:rPr lang="da-DK" sz="2400" err="1">
                <a:solidFill>
                  <a:schemeClr val="tx1"/>
                </a:solidFill>
              </a:rPr>
              <a:t>nvironmental</a:t>
            </a:r>
            <a:endParaRPr lang="da-DK" sz="2000">
              <a:solidFill>
                <a:schemeClr val="tx1"/>
              </a:solidFill>
            </a:endParaRPr>
          </a:p>
        </p:txBody>
      </p:sp>
      <p:sp>
        <p:nvSpPr>
          <p:cNvPr id="4" name="Pladsholder til indhold 3">
            <a:extLst>
              <a:ext uri="{FF2B5EF4-FFF2-40B4-BE49-F238E27FC236}">
                <a16:creationId xmlns:a16="http://schemas.microsoft.com/office/drawing/2014/main" id="{423FD4D7-FFD1-4466-BA80-F90F884A128E}"/>
              </a:ext>
            </a:extLst>
          </p:cNvPr>
          <p:cNvSpPr>
            <a:spLocks noGrp="1"/>
          </p:cNvSpPr>
          <p:nvPr>
            <p:ph sz="half" idx="2"/>
          </p:nvPr>
        </p:nvSpPr>
        <p:spPr>
          <a:xfrm>
            <a:off x="3799444" y="2366902"/>
            <a:ext cx="4167809" cy="3830919"/>
          </a:xfrm>
        </p:spPr>
        <p:txBody>
          <a:bodyPr>
            <a:normAutofit fontScale="92500"/>
          </a:bodyPr>
          <a:lstStyle/>
          <a:p>
            <a:r>
              <a:rPr lang="da-DK" sz="2600" b="1">
                <a:solidFill>
                  <a:schemeClr val="tx1"/>
                </a:solidFill>
              </a:rPr>
              <a:t>Markedsanalyse</a:t>
            </a:r>
            <a:r>
              <a:rPr lang="da-DK" sz="2600">
                <a:solidFill>
                  <a:schemeClr val="tx1"/>
                </a:solidFill>
              </a:rPr>
              <a:t> </a:t>
            </a:r>
          </a:p>
          <a:p>
            <a:pPr marL="342900" indent="-342900">
              <a:buFont typeface="Arial" panose="020B0604020202020204" pitchFamily="34" charset="0"/>
              <a:buChar char="•"/>
            </a:pPr>
            <a:r>
              <a:rPr lang="da-DK" sz="2600">
                <a:solidFill>
                  <a:schemeClr val="tx1"/>
                </a:solidFill>
              </a:rPr>
              <a:t>Værdikæder</a:t>
            </a:r>
          </a:p>
          <a:p>
            <a:pPr marL="342900" indent="-342900">
              <a:buFont typeface="Arial" panose="020B0604020202020204" pitchFamily="34" charset="0"/>
              <a:buChar char="•"/>
            </a:pPr>
            <a:r>
              <a:rPr lang="da-DK" sz="2600">
                <a:solidFill>
                  <a:schemeClr val="tx1"/>
                </a:solidFill>
              </a:rPr>
              <a:t>Markedstendenser</a:t>
            </a:r>
          </a:p>
          <a:p>
            <a:pPr marL="342900" indent="-342900">
              <a:buFont typeface="Arial" panose="020B0604020202020204" pitchFamily="34" charset="0"/>
              <a:buChar char="•"/>
            </a:pPr>
            <a:r>
              <a:rPr lang="da-DK" sz="2600">
                <a:solidFill>
                  <a:schemeClr val="tx1"/>
                </a:solidFill>
              </a:rPr>
              <a:t>Problemer der har indflydelse på markedet</a:t>
            </a:r>
          </a:p>
          <a:p>
            <a:pPr marL="342900" indent="-342900">
              <a:buFont typeface="Arial" panose="020B0604020202020204" pitchFamily="34" charset="0"/>
              <a:buChar char="•"/>
            </a:pPr>
            <a:r>
              <a:rPr lang="da-DK" sz="2600">
                <a:solidFill>
                  <a:schemeClr val="tx1"/>
                </a:solidFill>
              </a:rPr>
              <a:t>Efterspørgsel</a:t>
            </a:r>
          </a:p>
          <a:p>
            <a:pPr marL="342900" indent="-342900">
              <a:buFont typeface="Arial" panose="020B0604020202020204" pitchFamily="34" charset="0"/>
              <a:buChar char="•"/>
            </a:pPr>
            <a:r>
              <a:rPr lang="da-DK" sz="2600">
                <a:solidFill>
                  <a:schemeClr val="tx1"/>
                </a:solidFill>
              </a:rPr>
              <a:t>Potentielle partnere</a:t>
            </a:r>
            <a:endParaRPr lang="da-DK" sz="2600"/>
          </a:p>
          <a:p>
            <a:pPr marL="342900" indent="-342900">
              <a:buFont typeface="Arial" panose="020B0604020202020204" pitchFamily="34" charset="0"/>
              <a:buChar char="•"/>
            </a:pPr>
            <a:endParaRPr lang="da-DK" sz="2000"/>
          </a:p>
          <a:p>
            <a:pPr marL="342900" indent="-342900">
              <a:buFont typeface="Arial" panose="020B0604020202020204" pitchFamily="34" charset="0"/>
              <a:buChar char="•"/>
            </a:pPr>
            <a:endParaRPr lang="da-DK" sz="2000"/>
          </a:p>
        </p:txBody>
      </p:sp>
      <p:sp>
        <p:nvSpPr>
          <p:cNvPr id="5" name="Pladsholder til dato 4">
            <a:extLst>
              <a:ext uri="{FF2B5EF4-FFF2-40B4-BE49-F238E27FC236}">
                <a16:creationId xmlns:a16="http://schemas.microsoft.com/office/drawing/2014/main" id="{CE5772FB-8298-4233-86A1-5BED56A42637}"/>
              </a:ext>
            </a:extLst>
          </p:cNvPr>
          <p:cNvSpPr>
            <a:spLocks noGrp="1"/>
          </p:cNvSpPr>
          <p:nvPr>
            <p:ph type="dt" sz="half" idx="10"/>
          </p:nvPr>
        </p:nvSpPr>
        <p:spPr/>
        <p:txBody>
          <a:bodyPr/>
          <a:lstStyle/>
          <a:p>
            <a:fld id="{60741D7F-7A18-4206-898C-C67BE24136AA}" type="datetime1">
              <a:rPr lang="da-DK" smtClean="0"/>
              <a:t>13-01-2024</a:t>
            </a:fld>
            <a:endParaRPr lang="en-US"/>
          </a:p>
        </p:txBody>
      </p:sp>
      <p:sp>
        <p:nvSpPr>
          <p:cNvPr id="6" name="Pladsholder til sidefod 5">
            <a:extLst>
              <a:ext uri="{FF2B5EF4-FFF2-40B4-BE49-F238E27FC236}">
                <a16:creationId xmlns:a16="http://schemas.microsoft.com/office/drawing/2014/main" id="{88488A98-5748-4A39-916E-603277F2494B}"/>
              </a:ext>
            </a:extLst>
          </p:cNvPr>
          <p:cNvSpPr>
            <a:spLocks noGrp="1"/>
          </p:cNvSpPr>
          <p:nvPr>
            <p:ph type="ftr" sz="quarter" idx="11"/>
          </p:nvPr>
        </p:nvSpPr>
        <p:spPr/>
        <p:txBody>
          <a:bodyPr/>
          <a:lstStyle/>
          <a:p>
            <a:r>
              <a:rPr lang="da-DK"/>
              <a:t>DET GODE CIVILSAMFUNDSPROJEKT</a:t>
            </a:r>
          </a:p>
        </p:txBody>
      </p:sp>
      <p:sp>
        <p:nvSpPr>
          <p:cNvPr id="7" name="Pladsholder til slidenummer 6">
            <a:extLst>
              <a:ext uri="{FF2B5EF4-FFF2-40B4-BE49-F238E27FC236}">
                <a16:creationId xmlns:a16="http://schemas.microsoft.com/office/drawing/2014/main" id="{39732F79-DCD3-4903-B82C-37AB2BE46C2B}"/>
              </a:ext>
            </a:extLst>
          </p:cNvPr>
          <p:cNvSpPr>
            <a:spLocks noGrp="1"/>
          </p:cNvSpPr>
          <p:nvPr>
            <p:ph type="sldNum" sz="quarter" idx="12"/>
          </p:nvPr>
        </p:nvSpPr>
        <p:spPr/>
        <p:txBody>
          <a:bodyPr/>
          <a:lstStyle/>
          <a:p>
            <a:fld id="{D57F1E4F-1CFF-5643-939E-217C01CDF565}" type="slidenum">
              <a:rPr lang="en-US" smtClean="0"/>
              <a:pPr/>
              <a:t>16</a:t>
            </a:fld>
            <a:endParaRPr lang="en-US"/>
          </a:p>
        </p:txBody>
      </p:sp>
      <p:sp>
        <p:nvSpPr>
          <p:cNvPr id="8" name="Pladsholder til tekst 7">
            <a:extLst>
              <a:ext uri="{FF2B5EF4-FFF2-40B4-BE49-F238E27FC236}">
                <a16:creationId xmlns:a16="http://schemas.microsoft.com/office/drawing/2014/main" id="{44C6D99D-48A8-40A7-A502-22CADDBEF33A}"/>
              </a:ext>
            </a:extLst>
          </p:cNvPr>
          <p:cNvSpPr>
            <a:spLocks noGrp="1"/>
          </p:cNvSpPr>
          <p:nvPr>
            <p:ph type="body" idx="13"/>
          </p:nvPr>
        </p:nvSpPr>
        <p:spPr/>
        <p:txBody>
          <a:bodyPr/>
          <a:lstStyle/>
          <a:p>
            <a:r>
              <a:rPr lang="da-DK"/>
              <a:t>Kontekst og analyse</a:t>
            </a:r>
          </a:p>
        </p:txBody>
      </p:sp>
      <p:sp>
        <p:nvSpPr>
          <p:cNvPr id="9" name="Pladsholder til indhold 3">
            <a:extLst>
              <a:ext uri="{FF2B5EF4-FFF2-40B4-BE49-F238E27FC236}">
                <a16:creationId xmlns:a16="http://schemas.microsoft.com/office/drawing/2014/main" id="{69D5FBC5-1E70-4885-A642-2E6C3E70C1D6}"/>
              </a:ext>
            </a:extLst>
          </p:cNvPr>
          <p:cNvSpPr txBox="1">
            <a:spLocks/>
          </p:cNvSpPr>
          <p:nvPr/>
        </p:nvSpPr>
        <p:spPr>
          <a:xfrm>
            <a:off x="7967253" y="2193724"/>
            <a:ext cx="3865943" cy="3633047"/>
          </a:xfrm>
          <a:prstGeom prst="rect">
            <a:avLst/>
          </a:prstGeom>
        </p:spPr>
        <p:txBody>
          <a:bodyPr vert="horz" lIns="360000" tIns="360000" rIns="360000" bIns="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da-DK" sz="2400" b="1">
                <a:solidFill>
                  <a:schemeClr val="tx1"/>
                </a:solidFill>
              </a:rPr>
              <a:t>Klima og miljø</a:t>
            </a:r>
            <a:r>
              <a:rPr lang="da-DK" sz="2400">
                <a:solidFill>
                  <a:schemeClr val="tx1"/>
                </a:solidFill>
              </a:rPr>
              <a:t> </a:t>
            </a:r>
          </a:p>
          <a:p>
            <a:pPr marL="342900" indent="-342900">
              <a:buFont typeface="Arial" panose="020B0604020202020204" pitchFamily="34" charset="0"/>
              <a:buChar char="•"/>
            </a:pPr>
            <a:r>
              <a:rPr lang="da-DK" sz="2400">
                <a:solidFill>
                  <a:schemeClr val="tx1"/>
                </a:solidFill>
              </a:rPr>
              <a:t>Forholde sig til klima</a:t>
            </a:r>
          </a:p>
          <a:p>
            <a:pPr marL="342900" indent="-342900">
              <a:buFont typeface="Arial" panose="020B0604020202020204" pitchFamily="34" charset="0"/>
              <a:buChar char="•"/>
            </a:pPr>
            <a:r>
              <a:rPr lang="da-DK" sz="2400">
                <a:solidFill>
                  <a:schemeClr val="tx1"/>
                </a:solidFill>
              </a:rPr>
              <a:t>Indtænke klima i ens indsats (adaptation / </a:t>
            </a:r>
            <a:r>
              <a:rPr lang="da-DK" sz="2400" err="1">
                <a:solidFill>
                  <a:schemeClr val="tx1"/>
                </a:solidFill>
              </a:rPr>
              <a:t>mitigation</a:t>
            </a:r>
            <a:r>
              <a:rPr lang="da-DK" sz="2400">
                <a:solidFill>
                  <a:schemeClr val="tx1"/>
                </a:solidFill>
              </a:rPr>
              <a:t>).</a:t>
            </a:r>
          </a:p>
          <a:p>
            <a:pPr marL="342900" indent="-342900">
              <a:buFont typeface="Arial" panose="020B0604020202020204" pitchFamily="34" charset="0"/>
              <a:buChar char="•"/>
            </a:pPr>
            <a:r>
              <a:rPr lang="da-DK" sz="2400">
                <a:solidFill>
                  <a:schemeClr val="tx1"/>
                </a:solidFill>
              </a:rPr>
              <a:t>Tjek CISUs klima-integrationsredskab </a:t>
            </a:r>
          </a:p>
          <a:p>
            <a:pPr marL="342900" indent="-342900">
              <a:buFont typeface="Arial" panose="020B0604020202020204" pitchFamily="34" charset="0"/>
              <a:buChar char="•"/>
            </a:pPr>
            <a:endParaRPr lang="da-DK" sz="2000">
              <a:solidFill>
                <a:schemeClr val="tx1"/>
              </a:solidFill>
            </a:endParaRPr>
          </a:p>
          <a:p>
            <a:pPr marL="342900" indent="-342900">
              <a:buFont typeface="Arial" panose="020B0604020202020204" pitchFamily="34" charset="0"/>
              <a:buChar char="•"/>
            </a:pPr>
            <a:endParaRPr lang="da-DK" sz="2000">
              <a:solidFill>
                <a:schemeClr val="tx1"/>
              </a:solidFill>
            </a:endParaRPr>
          </a:p>
        </p:txBody>
      </p:sp>
      <p:sp>
        <p:nvSpPr>
          <p:cNvPr id="10" name="Rektangel: afrundede hjørner 9">
            <a:extLst>
              <a:ext uri="{FF2B5EF4-FFF2-40B4-BE49-F238E27FC236}">
                <a16:creationId xmlns:a16="http://schemas.microsoft.com/office/drawing/2014/main" id="{68B47E02-6FAF-4AE7-B922-C2C446096556}"/>
              </a:ext>
            </a:extLst>
          </p:cNvPr>
          <p:cNvSpPr/>
          <p:nvPr/>
        </p:nvSpPr>
        <p:spPr>
          <a:xfrm>
            <a:off x="957431" y="2193724"/>
            <a:ext cx="2538804" cy="36330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ktangel: afrundede hjørner 10">
            <a:extLst>
              <a:ext uri="{FF2B5EF4-FFF2-40B4-BE49-F238E27FC236}">
                <a16:creationId xmlns:a16="http://schemas.microsoft.com/office/drawing/2014/main" id="{E3E32D61-80EE-472A-A9A7-4AC54A5A2CE7}"/>
              </a:ext>
            </a:extLst>
          </p:cNvPr>
          <p:cNvSpPr/>
          <p:nvPr/>
        </p:nvSpPr>
        <p:spPr>
          <a:xfrm>
            <a:off x="3872761" y="2184885"/>
            <a:ext cx="3748154" cy="36330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ktangel: afrundede hjørner 11">
            <a:extLst>
              <a:ext uri="{FF2B5EF4-FFF2-40B4-BE49-F238E27FC236}">
                <a16:creationId xmlns:a16="http://schemas.microsoft.com/office/drawing/2014/main" id="{1E71FF91-258E-4CB5-BD01-5865DFE893B7}"/>
              </a:ext>
            </a:extLst>
          </p:cNvPr>
          <p:cNvSpPr/>
          <p:nvPr/>
        </p:nvSpPr>
        <p:spPr>
          <a:xfrm>
            <a:off x="8062367" y="2184885"/>
            <a:ext cx="3359893" cy="363304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0630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A90D0A34-84F8-4DBF-ABE1-39D056019889}"/>
              </a:ext>
            </a:extLst>
          </p:cNvPr>
          <p:cNvSpPr>
            <a:spLocks noGrp="1"/>
          </p:cNvSpPr>
          <p:nvPr>
            <p:ph type="dt" sz="half" idx="10"/>
          </p:nvPr>
        </p:nvSpPr>
        <p:spPr/>
        <p:txBody>
          <a:bodyPr/>
          <a:lstStyle/>
          <a:p>
            <a:fld id="{39B8CA6C-D9DC-46BF-9260-99F2A9160250}" type="datetime1">
              <a:rPr lang="da-DK" smtClean="0"/>
              <a:t>13-01-2024</a:t>
            </a:fld>
            <a:endParaRPr lang="en-US"/>
          </a:p>
        </p:txBody>
      </p:sp>
      <p:sp>
        <p:nvSpPr>
          <p:cNvPr id="5" name="Pladsholder til sidefod 4">
            <a:extLst>
              <a:ext uri="{FF2B5EF4-FFF2-40B4-BE49-F238E27FC236}">
                <a16:creationId xmlns:a16="http://schemas.microsoft.com/office/drawing/2014/main" id="{6DC90D86-8A14-49EB-B185-9BC76373B998}"/>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17AC4BE0-13E2-4483-92D7-5266044A6F71}"/>
              </a:ext>
            </a:extLst>
          </p:cNvPr>
          <p:cNvSpPr>
            <a:spLocks noGrp="1"/>
          </p:cNvSpPr>
          <p:nvPr>
            <p:ph type="sldNum" sz="quarter" idx="12"/>
          </p:nvPr>
        </p:nvSpPr>
        <p:spPr/>
        <p:txBody>
          <a:bodyPr/>
          <a:lstStyle/>
          <a:p>
            <a:fld id="{D57F1E4F-1CFF-5643-939E-217C01CDF565}" type="slidenum">
              <a:rPr lang="en-US" smtClean="0"/>
              <a:pPr/>
              <a:t>17</a:t>
            </a:fld>
            <a:endParaRPr lang="en-US"/>
          </a:p>
        </p:txBody>
      </p:sp>
      <p:sp>
        <p:nvSpPr>
          <p:cNvPr id="7" name="Pladsholder til tekst 6">
            <a:extLst>
              <a:ext uri="{FF2B5EF4-FFF2-40B4-BE49-F238E27FC236}">
                <a16:creationId xmlns:a16="http://schemas.microsoft.com/office/drawing/2014/main" id="{141BF5C7-8E3C-465E-9338-439431C0319B}"/>
              </a:ext>
            </a:extLst>
          </p:cNvPr>
          <p:cNvSpPr>
            <a:spLocks noGrp="1"/>
          </p:cNvSpPr>
          <p:nvPr>
            <p:ph type="body" idx="13"/>
          </p:nvPr>
        </p:nvSpPr>
        <p:spPr/>
        <p:txBody>
          <a:bodyPr/>
          <a:lstStyle/>
          <a:p>
            <a:endParaRPr lang="en-GB"/>
          </a:p>
        </p:txBody>
      </p:sp>
      <p:graphicFrame>
        <p:nvGraphicFramePr>
          <p:cNvPr id="8" name="Tabel 7">
            <a:extLst>
              <a:ext uri="{FF2B5EF4-FFF2-40B4-BE49-F238E27FC236}">
                <a16:creationId xmlns:a16="http://schemas.microsoft.com/office/drawing/2014/main" id="{8801E562-EA9E-42E0-996D-964F57250E4D}"/>
              </a:ext>
            </a:extLst>
          </p:cNvPr>
          <p:cNvGraphicFramePr>
            <a:graphicFrameLocks noGrp="1"/>
          </p:cNvGraphicFramePr>
          <p:nvPr/>
        </p:nvGraphicFramePr>
        <p:xfrm>
          <a:off x="0" y="0"/>
          <a:ext cx="12192000" cy="6858001"/>
        </p:xfrm>
        <a:graphic>
          <a:graphicData uri="http://schemas.openxmlformats.org/drawingml/2006/table">
            <a:tbl>
              <a:tblPr firstRow="1" firstCol="1" bandRow="1">
                <a:tableStyleId>{5C22544A-7EE6-4342-B048-85BDC9FD1C3A}</a:tableStyleId>
              </a:tblPr>
              <a:tblGrid>
                <a:gridCol w="1567855">
                  <a:extLst>
                    <a:ext uri="{9D8B030D-6E8A-4147-A177-3AD203B41FA5}">
                      <a16:colId xmlns:a16="http://schemas.microsoft.com/office/drawing/2014/main" val="1809195222"/>
                    </a:ext>
                  </a:extLst>
                </a:gridCol>
                <a:gridCol w="8989167">
                  <a:extLst>
                    <a:ext uri="{9D8B030D-6E8A-4147-A177-3AD203B41FA5}">
                      <a16:colId xmlns:a16="http://schemas.microsoft.com/office/drawing/2014/main" val="2942770245"/>
                    </a:ext>
                  </a:extLst>
                </a:gridCol>
                <a:gridCol w="1634978">
                  <a:extLst>
                    <a:ext uri="{9D8B030D-6E8A-4147-A177-3AD203B41FA5}">
                      <a16:colId xmlns:a16="http://schemas.microsoft.com/office/drawing/2014/main" val="612362386"/>
                    </a:ext>
                  </a:extLst>
                </a:gridCol>
              </a:tblGrid>
              <a:tr h="198333">
                <a:tc gridSpan="3">
                  <a:txBody>
                    <a:bodyPr/>
                    <a:lstStyle/>
                    <a:p>
                      <a:pPr algn="just">
                        <a:lnSpc>
                          <a:spcPct val="110000"/>
                        </a:lnSpc>
                        <a:spcAft>
                          <a:spcPts val="800"/>
                        </a:spcAft>
                      </a:pPr>
                      <a:r>
                        <a:rPr lang="en-GB" sz="1200" cap="small">
                          <a:effectLst/>
                        </a:rPr>
                        <a:t>PESTEL Matrix</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36122083"/>
                  </a:ext>
                </a:extLst>
              </a:tr>
              <a:tr h="198333">
                <a:tc>
                  <a:txBody>
                    <a:bodyPr/>
                    <a:lstStyle/>
                    <a:p>
                      <a:pPr algn="just">
                        <a:lnSpc>
                          <a:spcPct val="110000"/>
                        </a:lnSpc>
                        <a:spcAft>
                          <a:spcPts val="800"/>
                        </a:spcAft>
                      </a:pPr>
                      <a:r>
                        <a:rPr lang="en-GB" sz="1200" cap="small">
                          <a:effectLst/>
                        </a:rPr>
                        <a:t>Spheres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algn="just">
                        <a:lnSpc>
                          <a:spcPct val="110000"/>
                        </a:lnSpc>
                        <a:spcAft>
                          <a:spcPts val="800"/>
                        </a:spcAft>
                      </a:pPr>
                      <a:r>
                        <a:rPr lang="en-GB" sz="1200" cap="small">
                          <a:effectLst/>
                        </a:rPr>
                        <a:t>Examples of questions (for inspiration)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algn="just">
                        <a:lnSpc>
                          <a:spcPct val="110000"/>
                        </a:lnSpc>
                        <a:spcAft>
                          <a:spcPts val="800"/>
                        </a:spcAft>
                      </a:pPr>
                      <a:r>
                        <a:rPr lang="en-GB" sz="1200" cap="small">
                          <a:effectLst/>
                        </a:rPr>
                        <a:t>Data</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extLst>
                  <a:ext uri="{0D108BD9-81ED-4DB2-BD59-A6C34878D82A}">
                    <a16:rowId xmlns:a16="http://schemas.microsoft.com/office/drawing/2014/main" val="3287931265"/>
                  </a:ext>
                </a:extLst>
              </a:tr>
              <a:tr h="1223908">
                <a:tc>
                  <a:txBody>
                    <a:bodyPr/>
                    <a:lstStyle/>
                    <a:p>
                      <a:pPr algn="just">
                        <a:lnSpc>
                          <a:spcPct val="110000"/>
                        </a:lnSpc>
                        <a:spcAft>
                          <a:spcPts val="800"/>
                        </a:spcAft>
                      </a:pPr>
                      <a:r>
                        <a:rPr lang="en-GB" sz="1200" cap="small">
                          <a:solidFill>
                            <a:srgbClr val="FFFF00"/>
                          </a:solidFill>
                          <a:effectLst/>
                        </a:rPr>
                        <a:t>Politics</a:t>
                      </a:r>
                      <a:endParaRPr lang="en-GB" sz="120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marL="342900" lvl="0" indent="-342900" algn="just">
                        <a:lnSpc>
                          <a:spcPct val="107000"/>
                        </a:lnSpc>
                        <a:buFont typeface="Symbol" panose="05050102010706020507" pitchFamily="18" charset="2"/>
                        <a:buChar char=""/>
                      </a:pPr>
                      <a:r>
                        <a:rPr lang="en-GB" sz="1200">
                          <a:effectLst/>
                        </a:rPr>
                        <a:t>Who has power locally and nationally, formally and informally, and how representative are they?</a:t>
                      </a:r>
                    </a:p>
                    <a:p>
                      <a:pPr marL="342900" lvl="0" indent="-342900" algn="just">
                        <a:lnSpc>
                          <a:spcPct val="107000"/>
                        </a:lnSpc>
                        <a:buFont typeface="Symbol" panose="05050102010706020507" pitchFamily="18" charset="2"/>
                        <a:buChar char=""/>
                      </a:pPr>
                      <a:r>
                        <a:rPr lang="en-GB" sz="1200">
                          <a:effectLst/>
                        </a:rPr>
                        <a:t>Is there a history of violent conflict or of coups and other violent or unconstitutional changes of power?</a:t>
                      </a:r>
                    </a:p>
                    <a:p>
                      <a:pPr marL="342900" lvl="0" indent="-342900" algn="just">
                        <a:lnSpc>
                          <a:spcPct val="107000"/>
                        </a:lnSpc>
                        <a:buFont typeface="Symbol" panose="05050102010706020507" pitchFamily="18" charset="2"/>
                        <a:buChar char=""/>
                      </a:pPr>
                      <a:r>
                        <a:rPr lang="en-GB" sz="1200">
                          <a:effectLst/>
                        </a:rPr>
                        <a:t>Are certain groups legally, or in practice, excluded from the political decision-making process?</a:t>
                      </a:r>
                    </a:p>
                    <a:p>
                      <a:pPr marL="342900" lvl="0" indent="-342900" algn="just">
                        <a:lnSpc>
                          <a:spcPct val="107000"/>
                        </a:lnSpc>
                        <a:buFont typeface="Symbol" panose="05050102010706020507" pitchFamily="18" charset="2"/>
                        <a:buChar char=""/>
                      </a:pPr>
                      <a:r>
                        <a:rPr lang="en-GB" sz="1200">
                          <a:effectLst/>
                        </a:rPr>
                        <a:t>What are the main priorities of national/local decision-makers?</a:t>
                      </a:r>
                    </a:p>
                    <a:p>
                      <a:pPr marL="342900" lvl="0" indent="-342900" algn="just">
                        <a:lnSpc>
                          <a:spcPct val="107000"/>
                        </a:lnSpc>
                        <a:buFont typeface="Symbol" panose="05050102010706020507" pitchFamily="18" charset="2"/>
                        <a:buChar char=""/>
                      </a:pPr>
                      <a:r>
                        <a:rPr lang="en-GB" sz="1200">
                          <a:effectLst/>
                        </a:rPr>
                        <a:t>What policies exist of relevance to the development issue and how effective are they?</a:t>
                      </a:r>
                    </a:p>
                    <a:p>
                      <a:pPr marL="342900" lvl="0" indent="-342900" algn="just">
                        <a:lnSpc>
                          <a:spcPct val="107000"/>
                        </a:lnSpc>
                        <a:spcAft>
                          <a:spcPts val="800"/>
                        </a:spcAft>
                        <a:buFont typeface="Symbol" panose="05050102010706020507" pitchFamily="18" charset="2"/>
                        <a:buChar char=""/>
                      </a:pPr>
                      <a:r>
                        <a:rPr lang="en-GB" sz="1200">
                          <a:effectLst/>
                        </a:rPr>
                        <a:t>Is the civil society vibrant or constrained? Does CSOs have capacity to organise demands for rights and services?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algn="just">
                        <a:lnSpc>
                          <a:spcPct val="107000"/>
                        </a:lnSpc>
                        <a:spcAft>
                          <a:spcPts val="80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extLst>
                  <a:ext uri="{0D108BD9-81ED-4DB2-BD59-A6C34878D82A}">
                    <a16:rowId xmlns:a16="http://schemas.microsoft.com/office/drawing/2014/main" val="3550059948"/>
                  </a:ext>
                </a:extLst>
              </a:tr>
              <a:tr h="1209498">
                <a:tc>
                  <a:txBody>
                    <a:bodyPr/>
                    <a:lstStyle/>
                    <a:p>
                      <a:pPr algn="just">
                        <a:lnSpc>
                          <a:spcPct val="110000"/>
                        </a:lnSpc>
                        <a:spcAft>
                          <a:spcPts val="800"/>
                        </a:spcAft>
                      </a:pPr>
                      <a:r>
                        <a:rPr lang="en-GB" sz="1200" cap="small">
                          <a:solidFill>
                            <a:srgbClr val="92D050"/>
                          </a:solidFill>
                          <a:effectLst/>
                        </a:rPr>
                        <a:t>Economics</a:t>
                      </a:r>
                      <a:endParaRPr lang="en-GB" sz="120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marL="342900" lvl="0" indent="-342900" algn="just">
                        <a:lnSpc>
                          <a:spcPct val="107000"/>
                        </a:lnSpc>
                        <a:buFont typeface="Symbol" panose="05050102010706020507" pitchFamily="18" charset="2"/>
                        <a:buChar char=""/>
                      </a:pPr>
                      <a:r>
                        <a:rPr lang="en-GB" sz="1200">
                          <a:effectLst/>
                        </a:rPr>
                        <a:t>What is the economic situation and poverty rate in the country/project location?</a:t>
                      </a:r>
                    </a:p>
                    <a:p>
                      <a:pPr marL="342900" lvl="0" indent="-342900" algn="just">
                        <a:lnSpc>
                          <a:spcPct val="107000"/>
                        </a:lnSpc>
                        <a:buFont typeface="Symbol" panose="05050102010706020507" pitchFamily="18" charset="2"/>
                        <a:buChar char=""/>
                      </a:pPr>
                      <a:r>
                        <a:rPr lang="en-GB" sz="1200">
                          <a:effectLst/>
                        </a:rPr>
                        <a:t>Are particular power differences causing certain groups to be excluded from economic opportunities, if so, what are the differences and who are excluded (e.g., women, ethnic minorities, migrants)?</a:t>
                      </a:r>
                    </a:p>
                    <a:p>
                      <a:pPr marL="342900" lvl="0" indent="-342900" algn="just">
                        <a:lnSpc>
                          <a:spcPct val="107000"/>
                        </a:lnSpc>
                        <a:buFont typeface="Symbol" panose="05050102010706020507" pitchFamily="18" charset="2"/>
                        <a:buChar char=""/>
                      </a:pPr>
                      <a:r>
                        <a:rPr lang="en-GB" sz="1200">
                          <a:effectLst/>
                        </a:rPr>
                        <a:t>Is there a large informal economy?</a:t>
                      </a:r>
                    </a:p>
                    <a:p>
                      <a:pPr marL="342900" lvl="0" indent="-342900" algn="just">
                        <a:lnSpc>
                          <a:spcPct val="107000"/>
                        </a:lnSpc>
                        <a:buFont typeface="Symbol" panose="05050102010706020507" pitchFamily="18" charset="2"/>
                        <a:buChar char=""/>
                      </a:pPr>
                      <a:r>
                        <a:rPr lang="en-GB" sz="1200">
                          <a:effectLst/>
                        </a:rPr>
                        <a:t>Are public institutions and services allocated adequate budgets to provide the services people are entitled to?</a:t>
                      </a:r>
                    </a:p>
                    <a:p>
                      <a:pPr marL="342900" lvl="0" indent="-342900" algn="just">
                        <a:lnSpc>
                          <a:spcPct val="107000"/>
                        </a:lnSpc>
                        <a:spcAft>
                          <a:spcPts val="800"/>
                        </a:spcAft>
                        <a:buFont typeface="Symbol" panose="05050102010706020507" pitchFamily="18" charset="2"/>
                        <a:buChar char=""/>
                      </a:pPr>
                      <a:r>
                        <a:rPr lang="en-GB" sz="1200">
                          <a:effectLst/>
                        </a:rPr>
                        <a:t>How does the existence / non-existence of a land/agrarian reform impact the social and economic structures?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algn="just">
                        <a:lnSpc>
                          <a:spcPct val="107000"/>
                        </a:lnSpc>
                        <a:spcAft>
                          <a:spcPts val="80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extLst>
                  <a:ext uri="{0D108BD9-81ED-4DB2-BD59-A6C34878D82A}">
                    <a16:rowId xmlns:a16="http://schemas.microsoft.com/office/drawing/2014/main" val="4182301527"/>
                  </a:ext>
                </a:extLst>
              </a:tr>
              <a:tr h="1008665">
                <a:tc>
                  <a:txBody>
                    <a:bodyPr/>
                    <a:lstStyle/>
                    <a:p>
                      <a:pPr algn="just">
                        <a:lnSpc>
                          <a:spcPct val="110000"/>
                        </a:lnSpc>
                        <a:spcAft>
                          <a:spcPts val="800"/>
                        </a:spcAft>
                      </a:pPr>
                      <a:r>
                        <a:rPr lang="en-GB" sz="1200" cap="small">
                          <a:solidFill>
                            <a:schemeClr val="accent4">
                              <a:lumMod val="60000"/>
                              <a:lumOff val="40000"/>
                            </a:schemeClr>
                          </a:solidFill>
                          <a:effectLst/>
                        </a:rPr>
                        <a:t>Social (and cultural) </a:t>
                      </a:r>
                      <a:endParaRPr lang="en-GB" sz="120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marL="342900" lvl="0" indent="-342900" algn="just">
                        <a:lnSpc>
                          <a:spcPct val="107000"/>
                        </a:lnSpc>
                        <a:buFont typeface="Symbol" panose="05050102010706020507" pitchFamily="18" charset="2"/>
                        <a:buChar char=""/>
                      </a:pPr>
                      <a:r>
                        <a:rPr lang="en-GB" sz="1200">
                          <a:effectLst/>
                        </a:rPr>
                        <a:t>Are there major ethnic, tribal, cultural, religious, linguistic or other divisions in the country/project location, and are certain ethnic, religious or other groups particularly disadvantaged?</a:t>
                      </a:r>
                    </a:p>
                    <a:p>
                      <a:pPr marL="342900" lvl="0" indent="-342900" algn="just">
                        <a:lnSpc>
                          <a:spcPct val="107000"/>
                        </a:lnSpc>
                        <a:buFont typeface="Symbol" panose="05050102010706020507" pitchFamily="18" charset="2"/>
                        <a:buChar char=""/>
                      </a:pPr>
                      <a:r>
                        <a:rPr lang="en-GB" sz="1200">
                          <a:effectLst/>
                        </a:rPr>
                        <a:t>How are people with disabilities and other marginalised groups viewed and included in the community?</a:t>
                      </a:r>
                    </a:p>
                    <a:p>
                      <a:pPr marL="342900" lvl="0" indent="-342900" algn="just">
                        <a:lnSpc>
                          <a:spcPct val="107000"/>
                        </a:lnSpc>
                        <a:buFont typeface="Symbol" panose="05050102010706020507" pitchFamily="18" charset="2"/>
                        <a:buChar char=""/>
                      </a:pPr>
                      <a:r>
                        <a:rPr lang="en-GB" sz="1200">
                          <a:effectLst/>
                        </a:rPr>
                        <a:t>Are there areas of significant gender inequalities? If so, which groups of women or men (girls or boys) are particularly disadvantaged?</a:t>
                      </a:r>
                    </a:p>
                    <a:p>
                      <a:pPr marL="342900" lvl="0" indent="-342900" algn="just">
                        <a:lnSpc>
                          <a:spcPct val="107000"/>
                        </a:lnSpc>
                        <a:spcAft>
                          <a:spcPts val="800"/>
                        </a:spcAft>
                        <a:buFont typeface="Symbol" panose="05050102010706020507" pitchFamily="18" charset="2"/>
                        <a:buChar char=""/>
                      </a:pPr>
                      <a:r>
                        <a:rPr lang="en-GB" sz="1200">
                          <a:effectLst/>
                        </a:rPr>
                        <a:t>Who (men, women, boys, girls, grandparents) normally takes on which roles in households?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algn="just">
                        <a:lnSpc>
                          <a:spcPct val="107000"/>
                        </a:lnSpc>
                        <a:spcAft>
                          <a:spcPts val="80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extLst>
                  <a:ext uri="{0D108BD9-81ED-4DB2-BD59-A6C34878D82A}">
                    <a16:rowId xmlns:a16="http://schemas.microsoft.com/office/drawing/2014/main" val="1294224207"/>
                  </a:ext>
                </a:extLst>
              </a:tr>
              <a:tr h="397192">
                <a:tc>
                  <a:txBody>
                    <a:bodyPr/>
                    <a:lstStyle/>
                    <a:p>
                      <a:pPr algn="just">
                        <a:lnSpc>
                          <a:spcPct val="110000"/>
                        </a:lnSpc>
                        <a:spcAft>
                          <a:spcPts val="800"/>
                        </a:spcAft>
                      </a:pPr>
                      <a:r>
                        <a:rPr lang="en-GB" sz="1200" cap="small">
                          <a:solidFill>
                            <a:schemeClr val="bg1">
                              <a:lumMod val="75000"/>
                            </a:schemeClr>
                          </a:solidFill>
                          <a:effectLst/>
                        </a:rPr>
                        <a:t>Technology</a:t>
                      </a:r>
                      <a:endParaRPr lang="en-GB" sz="120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marL="342900" lvl="0" indent="-342900" algn="just">
                        <a:lnSpc>
                          <a:spcPct val="107000"/>
                        </a:lnSpc>
                        <a:buFont typeface="Symbol" panose="05050102010706020507" pitchFamily="18" charset="2"/>
                        <a:buChar char=""/>
                      </a:pPr>
                      <a:r>
                        <a:rPr lang="en-GB" sz="1200">
                          <a:effectLst/>
                        </a:rPr>
                        <a:t>How much of the local population has access to technology (computers, internet, mobile phones, etc.) and/or the internet? </a:t>
                      </a:r>
                    </a:p>
                    <a:p>
                      <a:pPr marL="342900" lvl="0" indent="-342900" algn="just">
                        <a:lnSpc>
                          <a:spcPct val="107000"/>
                        </a:lnSpc>
                        <a:spcAft>
                          <a:spcPts val="800"/>
                        </a:spcAft>
                        <a:buFont typeface="Symbol" panose="05050102010706020507" pitchFamily="18" charset="2"/>
                        <a:buChar char=""/>
                      </a:pPr>
                      <a:r>
                        <a:rPr lang="en-GB" sz="1200">
                          <a:effectLst/>
                        </a:rPr>
                        <a:t>How does technology affect local life and development?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algn="just">
                        <a:lnSpc>
                          <a:spcPct val="107000"/>
                        </a:lnSpc>
                        <a:spcAft>
                          <a:spcPts val="80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extLst>
                  <a:ext uri="{0D108BD9-81ED-4DB2-BD59-A6C34878D82A}">
                    <a16:rowId xmlns:a16="http://schemas.microsoft.com/office/drawing/2014/main" val="1543141578"/>
                  </a:ext>
                </a:extLst>
              </a:tr>
              <a:tr h="1006421">
                <a:tc>
                  <a:txBody>
                    <a:bodyPr/>
                    <a:lstStyle/>
                    <a:p>
                      <a:pPr algn="just">
                        <a:lnSpc>
                          <a:spcPct val="110000"/>
                        </a:lnSpc>
                        <a:spcAft>
                          <a:spcPts val="800"/>
                        </a:spcAft>
                      </a:pPr>
                      <a:r>
                        <a:rPr lang="en-GB" sz="1200" cap="small">
                          <a:solidFill>
                            <a:srgbClr val="FF0000"/>
                          </a:solidFill>
                          <a:effectLst/>
                        </a:rPr>
                        <a:t>Environment &amp; Climate</a:t>
                      </a:r>
                      <a:endParaRPr lang="en-GB"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marL="342900" lvl="0" indent="-342900" algn="just">
                        <a:lnSpc>
                          <a:spcPct val="107000"/>
                        </a:lnSpc>
                        <a:buFont typeface="Symbol" panose="05050102010706020507" pitchFamily="18" charset="2"/>
                        <a:buChar char=""/>
                      </a:pPr>
                      <a:r>
                        <a:rPr lang="en-GB" sz="1200">
                          <a:effectLst/>
                        </a:rPr>
                        <a:t>Is the climate changing and/or is the project location prone to natural/environmental hazards? If, so how does these affect the context and the target group? </a:t>
                      </a:r>
                    </a:p>
                    <a:p>
                      <a:pPr marL="342900" lvl="0" indent="-342900" algn="just">
                        <a:lnSpc>
                          <a:spcPct val="107000"/>
                        </a:lnSpc>
                        <a:buFont typeface="Symbol" panose="05050102010706020507" pitchFamily="18" charset="2"/>
                        <a:buChar char=""/>
                      </a:pPr>
                      <a:r>
                        <a:rPr lang="en-GB" sz="1200">
                          <a:effectLst/>
                        </a:rPr>
                        <a:t>Is the thematic focus impacted by or impacting on climate change?</a:t>
                      </a:r>
                    </a:p>
                    <a:p>
                      <a:pPr marL="342900" lvl="0" indent="-342900" algn="just">
                        <a:lnSpc>
                          <a:spcPct val="107000"/>
                        </a:lnSpc>
                        <a:buFont typeface="Symbol" panose="05050102010706020507" pitchFamily="18" charset="2"/>
                        <a:buChar char=""/>
                      </a:pPr>
                      <a:r>
                        <a:rPr lang="en-GB" sz="1200">
                          <a:effectLst/>
                        </a:rPr>
                        <a:t>Are there any climate and environmental risks and vulnerabilities? </a:t>
                      </a:r>
                    </a:p>
                    <a:p>
                      <a:pPr marL="342900" lvl="0" indent="-342900" algn="just">
                        <a:lnSpc>
                          <a:spcPct val="107000"/>
                        </a:lnSpc>
                        <a:spcAft>
                          <a:spcPts val="800"/>
                        </a:spcAft>
                        <a:buFont typeface="Symbol" panose="05050102010706020507" pitchFamily="18" charset="2"/>
                        <a:buChar char=""/>
                      </a:pPr>
                      <a:r>
                        <a:rPr lang="en-GB" sz="1200">
                          <a:effectLst/>
                        </a:rPr>
                        <a:t>Do community members have equal access to natural resources?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algn="just">
                        <a:lnSpc>
                          <a:spcPct val="107000"/>
                        </a:lnSpc>
                        <a:spcAft>
                          <a:spcPts val="80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extLst>
                  <a:ext uri="{0D108BD9-81ED-4DB2-BD59-A6C34878D82A}">
                    <a16:rowId xmlns:a16="http://schemas.microsoft.com/office/drawing/2014/main" val="2361507795"/>
                  </a:ext>
                </a:extLst>
              </a:tr>
              <a:tr h="1615651">
                <a:tc>
                  <a:txBody>
                    <a:bodyPr/>
                    <a:lstStyle/>
                    <a:p>
                      <a:pPr algn="just">
                        <a:lnSpc>
                          <a:spcPct val="110000"/>
                        </a:lnSpc>
                        <a:spcAft>
                          <a:spcPts val="800"/>
                        </a:spcAft>
                      </a:pPr>
                      <a:r>
                        <a:rPr lang="en-GB" sz="1200" cap="small">
                          <a:solidFill>
                            <a:srgbClr val="FFC000"/>
                          </a:solidFill>
                          <a:effectLst/>
                        </a:rPr>
                        <a:t>Legal</a:t>
                      </a:r>
                      <a:r>
                        <a:rPr lang="en-GB" sz="1200" cap="small">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marL="342900" lvl="0" indent="-342900" algn="just">
                        <a:lnSpc>
                          <a:spcPct val="107000"/>
                        </a:lnSpc>
                        <a:buFont typeface="Symbol" panose="05050102010706020507" pitchFamily="18" charset="2"/>
                        <a:buChar char=""/>
                      </a:pPr>
                      <a:r>
                        <a:rPr lang="en-GB" sz="1200">
                          <a:effectLst/>
                        </a:rPr>
                        <a:t>What is the constitutional structure of the state (type of government)? </a:t>
                      </a:r>
                    </a:p>
                    <a:p>
                      <a:pPr marL="342900" lvl="0" indent="-342900" algn="just">
                        <a:lnSpc>
                          <a:spcPct val="107000"/>
                        </a:lnSpc>
                        <a:buFont typeface="Symbol" panose="05050102010706020507" pitchFamily="18" charset="2"/>
                        <a:buChar char=""/>
                      </a:pPr>
                      <a:r>
                        <a:rPr lang="en-GB" sz="1200">
                          <a:effectLst/>
                        </a:rPr>
                        <a:t>Is the country party to relevant United Nations and/or regional treaties(for example the UN Convention on the Rights of the Child, the ILO Declaration on Fundamental Principles and Rights at Work or the Maputo Protocol to advance and safeguard the rights of women and girls)</a:t>
                      </a:r>
                    </a:p>
                    <a:p>
                      <a:pPr marL="342900" lvl="0" indent="-342900" algn="just">
                        <a:lnSpc>
                          <a:spcPct val="107000"/>
                        </a:lnSpc>
                        <a:buFont typeface="Symbol" panose="05050102010706020507" pitchFamily="18" charset="2"/>
                        <a:buChar char=""/>
                      </a:pPr>
                      <a:r>
                        <a:rPr lang="en-GB" sz="1200">
                          <a:effectLst/>
                        </a:rPr>
                        <a:t>Which specialised and independent oversight entities exist in the country and how do they function (for example, anti-corruption commission, human rights commission and ombudsman office)?</a:t>
                      </a:r>
                    </a:p>
                    <a:p>
                      <a:pPr marL="342900" lvl="0" indent="-342900" algn="just">
                        <a:lnSpc>
                          <a:spcPct val="107000"/>
                        </a:lnSpc>
                        <a:buFont typeface="Symbol" panose="05050102010706020507" pitchFamily="18" charset="2"/>
                        <a:buChar char=""/>
                      </a:pPr>
                      <a:r>
                        <a:rPr lang="en-GB" sz="1200">
                          <a:effectLst/>
                        </a:rPr>
                        <a:t>Do people generally have access to legal institutions/justice systems?</a:t>
                      </a:r>
                    </a:p>
                    <a:p>
                      <a:pPr marL="342900" lvl="0" indent="-342900" algn="just">
                        <a:lnSpc>
                          <a:spcPct val="107000"/>
                        </a:lnSpc>
                        <a:spcAft>
                          <a:spcPts val="800"/>
                        </a:spcAft>
                        <a:buFont typeface="Symbol" panose="05050102010706020507" pitchFamily="18" charset="2"/>
                        <a:buChar char=""/>
                      </a:pPr>
                      <a:r>
                        <a:rPr lang="en-GB" sz="1200">
                          <a:effectLst/>
                        </a:rPr>
                        <a:t>Are gender inequalities perpetuated through law and, if so, in which pieces of legislation?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tc>
                  <a:txBody>
                    <a:bodyPr/>
                    <a:lstStyle/>
                    <a:p>
                      <a:pPr algn="just">
                        <a:lnSpc>
                          <a:spcPct val="107000"/>
                        </a:lnSpc>
                        <a:spcAft>
                          <a:spcPts val="80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2005" marR="32005" marT="0" marB="0"/>
                </a:tc>
                <a:extLst>
                  <a:ext uri="{0D108BD9-81ED-4DB2-BD59-A6C34878D82A}">
                    <a16:rowId xmlns:a16="http://schemas.microsoft.com/office/drawing/2014/main" val="2833463230"/>
                  </a:ext>
                </a:extLst>
              </a:tr>
            </a:tbl>
          </a:graphicData>
        </a:graphic>
      </p:graphicFrame>
    </p:spTree>
    <p:extLst>
      <p:ext uri="{BB962C8B-B14F-4D97-AF65-F5344CB8AC3E}">
        <p14:creationId xmlns:p14="http://schemas.microsoft.com/office/powerpoint/2010/main" val="1382140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53489-180D-4FFC-61FB-20210AACBB81}"/>
              </a:ext>
            </a:extLst>
          </p:cNvPr>
          <p:cNvSpPr>
            <a:spLocks noGrp="1"/>
          </p:cNvSpPr>
          <p:nvPr>
            <p:ph type="title"/>
          </p:nvPr>
        </p:nvSpPr>
        <p:spPr/>
        <p:txBody>
          <a:bodyPr/>
          <a:lstStyle/>
          <a:p>
            <a:r>
              <a:rPr lang="en-GB"/>
              <a:t>Case: Young in the City</a:t>
            </a:r>
          </a:p>
        </p:txBody>
      </p:sp>
      <p:sp>
        <p:nvSpPr>
          <p:cNvPr id="3" name="Pladsholder til indhold 2">
            <a:extLst>
              <a:ext uri="{FF2B5EF4-FFF2-40B4-BE49-F238E27FC236}">
                <a16:creationId xmlns:a16="http://schemas.microsoft.com/office/drawing/2014/main" id="{F3D7C663-9FCC-5E76-A8D5-BEEE29F11505}"/>
              </a:ext>
            </a:extLst>
          </p:cNvPr>
          <p:cNvSpPr>
            <a:spLocks noGrp="1"/>
          </p:cNvSpPr>
          <p:nvPr>
            <p:ph idx="1"/>
          </p:nvPr>
        </p:nvSpPr>
        <p:spPr>
          <a:xfrm>
            <a:off x="720001" y="2259931"/>
            <a:ext cx="7499552" cy="3630795"/>
          </a:xfrm>
        </p:spPr>
        <p:txBody>
          <a:bodyPr>
            <a:normAutofit/>
          </a:bodyPr>
          <a:lstStyle/>
          <a:p>
            <a:r>
              <a:rPr lang="da-DK" sz="2400" dirty="0"/>
              <a:t>I grupper 2 og 2:</a:t>
            </a:r>
          </a:p>
          <a:p>
            <a:pPr marL="342900" indent="-342900">
              <a:buFont typeface="Arial" panose="020B0604020202020204" pitchFamily="34" charset="0"/>
              <a:buChar char="•"/>
            </a:pPr>
            <a:r>
              <a:rPr lang="da-DK" sz="2400" dirty="0"/>
              <a:t>Læs hvordan PESTLE er brugt på casen (</a:t>
            </a:r>
            <a:r>
              <a:rPr lang="da-DK" sz="2400" dirty="0" err="1"/>
              <a:t>hand</a:t>
            </a:r>
            <a:r>
              <a:rPr lang="da-DK" sz="2400" dirty="0"/>
              <a:t> out). Er beskrivelsen af den politiske, sociale og lovmæssige kontekst fyldestgørende?</a:t>
            </a:r>
          </a:p>
          <a:p>
            <a:pPr marL="342900" indent="-342900">
              <a:buFont typeface="Arial" panose="020B0604020202020204" pitchFamily="34" charset="0"/>
              <a:buChar char="•"/>
            </a:pPr>
            <a:r>
              <a:rPr lang="da-DK" sz="2400" dirty="0"/>
              <a:t>Hvad siger casen ellers om den økonomiske og miljø-/klimamæssige kontekst?</a:t>
            </a:r>
          </a:p>
        </p:txBody>
      </p:sp>
      <p:sp>
        <p:nvSpPr>
          <p:cNvPr id="4" name="Pladsholder til dato 3">
            <a:extLst>
              <a:ext uri="{FF2B5EF4-FFF2-40B4-BE49-F238E27FC236}">
                <a16:creationId xmlns:a16="http://schemas.microsoft.com/office/drawing/2014/main" id="{4CC45874-6CE3-5C5E-1AAB-05288B494672}"/>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1ED21B61-75DC-0DFD-3F14-4B565122F6F6}"/>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11D18996-6049-1680-9A9F-772CA0CD1083}"/>
              </a:ext>
            </a:extLst>
          </p:cNvPr>
          <p:cNvSpPr>
            <a:spLocks noGrp="1"/>
          </p:cNvSpPr>
          <p:nvPr>
            <p:ph type="sldNum" sz="quarter" idx="12"/>
          </p:nvPr>
        </p:nvSpPr>
        <p:spPr/>
        <p:txBody>
          <a:bodyPr/>
          <a:lstStyle/>
          <a:p>
            <a:fld id="{D57F1E4F-1CFF-5643-939E-217C01CDF565}" type="slidenum">
              <a:rPr lang="en-US" smtClean="0"/>
              <a:pPr/>
              <a:t>18</a:t>
            </a:fld>
            <a:endParaRPr lang="en-US"/>
          </a:p>
        </p:txBody>
      </p:sp>
      <p:sp>
        <p:nvSpPr>
          <p:cNvPr id="7" name="Pladsholder til tekst 6">
            <a:extLst>
              <a:ext uri="{FF2B5EF4-FFF2-40B4-BE49-F238E27FC236}">
                <a16:creationId xmlns:a16="http://schemas.microsoft.com/office/drawing/2014/main" id="{B5DC70D9-1BE4-0525-1683-FA6C47ECC0C4}"/>
              </a:ext>
            </a:extLst>
          </p:cNvPr>
          <p:cNvSpPr>
            <a:spLocks noGrp="1"/>
          </p:cNvSpPr>
          <p:nvPr>
            <p:ph type="body" idx="13"/>
          </p:nvPr>
        </p:nvSpPr>
        <p:spPr/>
        <p:txBody>
          <a:bodyPr/>
          <a:lstStyle/>
          <a:p>
            <a:r>
              <a:rPr lang="en-GB" sz="2400"/>
              <a:t>PESTLE</a:t>
            </a:r>
            <a:endParaRPr lang="en-GB"/>
          </a:p>
        </p:txBody>
      </p:sp>
      <p:pic>
        <p:nvPicPr>
          <p:cNvPr id="8" name="Billede 7" descr="Et billede, der indeholder tekst, person, udendørs&#10;&#10;Automatisk genereret beskrivelse">
            <a:extLst>
              <a:ext uri="{FF2B5EF4-FFF2-40B4-BE49-F238E27FC236}">
                <a16:creationId xmlns:a16="http://schemas.microsoft.com/office/drawing/2014/main" id="{8CF2F1E3-903C-EA53-DA52-92C710D219EC}"/>
              </a:ext>
            </a:extLst>
          </p:cNvPr>
          <p:cNvPicPr>
            <a:picLocks noChangeAspect="1"/>
          </p:cNvPicPr>
          <p:nvPr/>
        </p:nvPicPr>
        <p:blipFill>
          <a:blip r:embed="rId3"/>
          <a:stretch>
            <a:fillRect/>
          </a:stretch>
        </p:blipFill>
        <p:spPr>
          <a:xfrm>
            <a:off x="7971305" y="761655"/>
            <a:ext cx="3407679" cy="483601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195104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B35C95-1CA9-4BB3-9A6A-87777F3312F4}"/>
              </a:ext>
            </a:extLst>
          </p:cNvPr>
          <p:cNvSpPr>
            <a:spLocks noGrp="1"/>
          </p:cNvSpPr>
          <p:nvPr>
            <p:ph type="title"/>
          </p:nvPr>
        </p:nvSpPr>
        <p:spPr/>
        <p:txBody>
          <a:bodyPr/>
          <a:lstStyle/>
          <a:p>
            <a:r>
              <a:rPr lang="da-DK"/>
              <a:t>Indsamling af information fra sekundære kilder</a:t>
            </a:r>
            <a:endParaRPr lang="en-GB"/>
          </a:p>
        </p:txBody>
      </p:sp>
      <p:sp>
        <p:nvSpPr>
          <p:cNvPr id="8" name="Rectangle 1">
            <a:extLst>
              <a:ext uri="{FF2B5EF4-FFF2-40B4-BE49-F238E27FC236}">
                <a16:creationId xmlns:a16="http://schemas.microsoft.com/office/drawing/2014/main" id="{00DD8997-0289-4701-A2A9-87ABF935ED25}"/>
              </a:ext>
            </a:extLst>
          </p:cNvPr>
          <p:cNvSpPr>
            <a:spLocks noGrp="1" noChangeArrowheads="1"/>
          </p:cNvSpPr>
          <p:nvPr>
            <p:ph idx="1"/>
          </p:nvPr>
        </p:nvSpPr>
        <p:spPr bwMode="auto">
          <a:xfrm>
            <a:off x="1044394" y="2259930"/>
            <a:ext cx="10495333" cy="352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eaLnBrk="1" fontAlgn="base" hangingPunct="1">
              <a:lnSpc>
                <a:spcPct val="100000"/>
              </a:lnSpc>
              <a:spcBef>
                <a:spcPct val="20000"/>
              </a:spcBef>
              <a:spcAft>
                <a:spcPts val="600"/>
              </a:spcAft>
              <a:buFont typeface="Arial" panose="020B0604020202020204" pitchFamily="34" charset="0"/>
              <a:buChar char="•"/>
              <a:tabLst/>
            </a:pPr>
            <a:r>
              <a:rPr lang="da-DK" altLang="en-US" sz="2200">
                <a:latin typeface="Calibri" panose="020F0502020204030204" pitchFamily="34" charset="0"/>
              </a:rPr>
              <a:t>Officielle dokumenter fra myndighederne (fx strategier inden for et område, budgetter, klimatilpasningsplaner)</a:t>
            </a:r>
          </a:p>
          <a:p>
            <a:pPr marL="285750" marR="0" lvl="0" indent="-285750" eaLnBrk="1" fontAlgn="base" hangingPunct="1">
              <a:lnSpc>
                <a:spcPct val="100000"/>
              </a:lnSpc>
              <a:spcBef>
                <a:spcPct val="20000"/>
              </a:spcBef>
              <a:spcAft>
                <a:spcPts val="600"/>
              </a:spcAft>
              <a:buFont typeface="Arial" panose="020B0604020202020204" pitchFamily="34" charset="0"/>
              <a:buChar char="•"/>
              <a:tabLst/>
            </a:pPr>
            <a:r>
              <a:rPr lang="da-DK" altLang="en-US" sz="2200">
                <a:latin typeface="Calibri" panose="020F0502020204030204" pitchFamily="34" charset="0"/>
              </a:rPr>
              <a:t>Rapporter fra internationale agenturer, menneskerettighedsinstitutioner, donorer og internationale og lokale civilsamfundsorganisationer</a:t>
            </a:r>
          </a:p>
          <a:p>
            <a:pPr marL="285750" marR="0" lvl="0" indent="-285750" eaLnBrk="1" fontAlgn="base" hangingPunct="1">
              <a:lnSpc>
                <a:spcPct val="100000"/>
              </a:lnSpc>
              <a:spcBef>
                <a:spcPct val="20000"/>
              </a:spcBef>
              <a:spcAft>
                <a:spcPts val="600"/>
              </a:spcAft>
              <a:buFont typeface="Arial" panose="020B0604020202020204" pitchFamily="34" charset="0"/>
              <a:buChar char="•"/>
              <a:tabLst/>
            </a:pPr>
            <a:r>
              <a:rPr lang="da-DK" altLang="en-US" sz="2200">
                <a:latin typeface="Calibri" panose="020F0502020204030204" pitchFamily="34" charset="0"/>
              </a:rPr>
              <a:t>Akademiske studier og rapporter</a:t>
            </a:r>
          </a:p>
          <a:p>
            <a:pPr marL="285750" marR="0" lvl="0" indent="-285750" eaLnBrk="1" fontAlgn="base" hangingPunct="1">
              <a:lnSpc>
                <a:spcPct val="100000"/>
              </a:lnSpc>
              <a:spcBef>
                <a:spcPct val="20000"/>
              </a:spcBef>
              <a:spcAft>
                <a:spcPts val="600"/>
              </a:spcAft>
              <a:buFont typeface="Arial" panose="020B0604020202020204" pitchFamily="34" charset="0"/>
              <a:buChar char="•"/>
              <a:tabLst/>
            </a:pPr>
            <a:r>
              <a:rPr lang="da-DK" altLang="en-US" sz="2200">
                <a:latin typeface="Calibri" panose="020F0502020204030204" pitchFamily="34" charset="0"/>
              </a:rPr>
              <a:t>Opinionsundersøgelser eller statistik</a:t>
            </a:r>
          </a:p>
          <a:p>
            <a:pPr marL="285750" marR="0" lvl="0" indent="-285750" eaLnBrk="1" fontAlgn="base" hangingPunct="1">
              <a:lnSpc>
                <a:spcPct val="100000"/>
              </a:lnSpc>
              <a:spcBef>
                <a:spcPct val="20000"/>
              </a:spcBef>
              <a:spcAft>
                <a:spcPts val="600"/>
              </a:spcAft>
              <a:buFont typeface="Arial" panose="020B0604020202020204" pitchFamily="34" charset="0"/>
              <a:buChar char="•"/>
              <a:tabLst/>
            </a:pPr>
            <a:r>
              <a:rPr lang="da-DK" altLang="en-US" sz="2200">
                <a:latin typeface="Calibri" panose="020F0502020204030204" pitchFamily="34" charset="0"/>
              </a:rPr>
              <a:t>Artikler og andre medieressourcer, inkl. internetsider</a:t>
            </a:r>
          </a:p>
          <a:p>
            <a:pPr marL="285750" marR="0" lvl="0" indent="-285750" eaLnBrk="1" fontAlgn="base" hangingPunct="1">
              <a:lnSpc>
                <a:spcPct val="100000"/>
              </a:lnSpc>
              <a:spcBef>
                <a:spcPct val="20000"/>
              </a:spcBef>
              <a:spcAft>
                <a:spcPts val="600"/>
              </a:spcAft>
              <a:buFont typeface="Arial" panose="020B0604020202020204" pitchFamily="34" charset="0"/>
              <a:buChar char="•"/>
              <a:tabLst/>
            </a:pPr>
            <a:r>
              <a:rPr lang="da-DK" altLang="en-US" sz="2200">
                <a:latin typeface="Calibri" panose="020F0502020204030204" pitchFamily="34" charset="0"/>
              </a:rPr>
              <a:t>Ekspertinterviews og nøgleinformantinterviews</a:t>
            </a:r>
          </a:p>
        </p:txBody>
      </p:sp>
      <p:sp>
        <p:nvSpPr>
          <p:cNvPr id="4" name="Pladsholder til dato 3">
            <a:extLst>
              <a:ext uri="{FF2B5EF4-FFF2-40B4-BE49-F238E27FC236}">
                <a16:creationId xmlns:a16="http://schemas.microsoft.com/office/drawing/2014/main" id="{57E5B6EC-6B1E-487E-9AFD-F95E1514331F}"/>
              </a:ext>
            </a:extLst>
          </p:cNvPr>
          <p:cNvSpPr>
            <a:spLocks noGrp="1"/>
          </p:cNvSpPr>
          <p:nvPr>
            <p:ph type="dt" sz="half" idx="10"/>
          </p:nvPr>
        </p:nvSpPr>
        <p:spPr/>
        <p:txBody>
          <a:bodyPr/>
          <a:lstStyle/>
          <a:p>
            <a:fld id="{D751C788-E8D6-45D6-A3B1-83C52A7E21B3}" type="datetime1">
              <a:rPr lang="da-DK" smtClean="0"/>
              <a:t>13-01-2024</a:t>
            </a:fld>
            <a:endParaRPr lang="en-US"/>
          </a:p>
        </p:txBody>
      </p:sp>
      <p:sp>
        <p:nvSpPr>
          <p:cNvPr id="5" name="Pladsholder til sidefod 4">
            <a:extLst>
              <a:ext uri="{FF2B5EF4-FFF2-40B4-BE49-F238E27FC236}">
                <a16:creationId xmlns:a16="http://schemas.microsoft.com/office/drawing/2014/main" id="{68D8D8A9-4739-4A21-A922-31EA06A28A66}"/>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34D53B74-1044-4772-8261-FD29D73620EC}"/>
              </a:ext>
            </a:extLst>
          </p:cNvPr>
          <p:cNvSpPr>
            <a:spLocks noGrp="1"/>
          </p:cNvSpPr>
          <p:nvPr>
            <p:ph type="sldNum" sz="quarter" idx="12"/>
          </p:nvPr>
        </p:nvSpPr>
        <p:spPr/>
        <p:txBody>
          <a:bodyPr/>
          <a:lstStyle/>
          <a:p>
            <a:fld id="{D57F1E4F-1CFF-5643-939E-217C01CDF565}" type="slidenum">
              <a:rPr lang="en-US" smtClean="0"/>
              <a:pPr/>
              <a:t>19</a:t>
            </a:fld>
            <a:endParaRPr lang="en-US"/>
          </a:p>
        </p:txBody>
      </p:sp>
      <p:sp>
        <p:nvSpPr>
          <p:cNvPr id="7" name="Pladsholder til tekst 6">
            <a:extLst>
              <a:ext uri="{FF2B5EF4-FFF2-40B4-BE49-F238E27FC236}">
                <a16:creationId xmlns:a16="http://schemas.microsoft.com/office/drawing/2014/main" id="{E6A5A948-1777-4BA6-AB0E-8FB32F766356}"/>
              </a:ext>
            </a:extLst>
          </p:cNvPr>
          <p:cNvSpPr>
            <a:spLocks noGrp="1"/>
          </p:cNvSpPr>
          <p:nvPr>
            <p:ph type="body" idx="13"/>
          </p:nvPr>
        </p:nvSpPr>
        <p:spPr/>
        <p:txBody>
          <a:bodyPr/>
          <a:lstStyle/>
          <a:p>
            <a:r>
              <a:rPr lang="da-DK"/>
              <a:t>Indsamling af data </a:t>
            </a:r>
            <a:endParaRPr lang="en-GB"/>
          </a:p>
        </p:txBody>
      </p:sp>
    </p:spTree>
    <p:extLst>
      <p:ext uri="{BB962C8B-B14F-4D97-AF65-F5344CB8AC3E}">
        <p14:creationId xmlns:p14="http://schemas.microsoft.com/office/powerpoint/2010/main" val="515309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AD3D85E-58BA-4A33-B9EE-24E47C9A307F}"/>
              </a:ext>
            </a:extLst>
          </p:cNvPr>
          <p:cNvSpPr>
            <a:spLocks noGrp="1"/>
          </p:cNvSpPr>
          <p:nvPr>
            <p:ph type="dt" sz="half" idx="10"/>
          </p:nvPr>
        </p:nvSpPr>
        <p:spPr/>
        <p:txBody>
          <a:bodyPr/>
          <a:lstStyle/>
          <a:p>
            <a:fld id="{71A5945B-DBB7-4B5A-AF84-37FEDC7C3D57}" type="datetime1">
              <a:rPr lang="da-DK" smtClean="0"/>
              <a:t>13-01-2024</a:t>
            </a:fld>
            <a:endParaRPr lang="en-US"/>
          </a:p>
        </p:txBody>
      </p:sp>
      <p:sp>
        <p:nvSpPr>
          <p:cNvPr id="5" name="Pladsholder til sidefod 4">
            <a:extLst>
              <a:ext uri="{FF2B5EF4-FFF2-40B4-BE49-F238E27FC236}">
                <a16:creationId xmlns:a16="http://schemas.microsoft.com/office/drawing/2014/main" id="{A83D85EF-9E18-47C4-9D8A-0A56B617FFB0}"/>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664FBF0F-E783-42A9-82E7-5173CC5A13C7}"/>
              </a:ext>
            </a:extLst>
          </p:cNvPr>
          <p:cNvSpPr>
            <a:spLocks noGrp="1"/>
          </p:cNvSpPr>
          <p:nvPr>
            <p:ph type="sldNum" sz="quarter" idx="12"/>
          </p:nvPr>
        </p:nvSpPr>
        <p:spPr/>
        <p:txBody>
          <a:bodyPr/>
          <a:lstStyle/>
          <a:p>
            <a:fld id="{D57F1E4F-1CFF-5643-939E-217C01CDF565}" type="slidenum">
              <a:rPr lang="en-US" smtClean="0"/>
              <a:pPr/>
              <a:t>2</a:t>
            </a:fld>
            <a:endParaRPr lang="en-US"/>
          </a:p>
        </p:txBody>
      </p:sp>
      <p:sp>
        <p:nvSpPr>
          <p:cNvPr id="7" name="Pladsholder til tekst 6">
            <a:extLst>
              <a:ext uri="{FF2B5EF4-FFF2-40B4-BE49-F238E27FC236}">
                <a16:creationId xmlns:a16="http://schemas.microsoft.com/office/drawing/2014/main" id="{54B71F72-433A-49BD-9797-8BA3936B5AC8}"/>
              </a:ext>
            </a:extLst>
          </p:cNvPr>
          <p:cNvSpPr>
            <a:spLocks noGrp="1"/>
          </p:cNvSpPr>
          <p:nvPr>
            <p:ph type="body" idx="13"/>
          </p:nvPr>
        </p:nvSpPr>
        <p:spPr/>
        <p:txBody>
          <a:bodyPr/>
          <a:lstStyle/>
          <a:p>
            <a:r>
              <a:rPr lang="da-DK" sz="3000"/>
              <a:t>Læringsmål</a:t>
            </a:r>
          </a:p>
        </p:txBody>
      </p:sp>
      <p:sp>
        <p:nvSpPr>
          <p:cNvPr id="8" name="Tankeboble: sky 7">
            <a:extLst>
              <a:ext uri="{FF2B5EF4-FFF2-40B4-BE49-F238E27FC236}">
                <a16:creationId xmlns:a16="http://schemas.microsoft.com/office/drawing/2014/main" id="{3EFD9C75-CCCC-4AF4-B21F-F43BAA065E54}"/>
              </a:ext>
            </a:extLst>
          </p:cNvPr>
          <p:cNvSpPr/>
          <p:nvPr/>
        </p:nvSpPr>
        <p:spPr>
          <a:xfrm>
            <a:off x="3000054" y="1377310"/>
            <a:ext cx="8365469" cy="4396766"/>
          </a:xfrm>
          <a:prstGeom prst="cloudCallout">
            <a:avLst>
              <a:gd name="adj1" fmla="val -59902"/>
              <a:gd name="adj2" fmla="val 31416"/>
            </a:avLst>
          </a:prstGeom>
          <a:ln/>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upright="1" compatLnSpc="1">
            <a:prstTxWarp prst="textNoShape">
              <a:avLst/>
            </a:prstTxWarp>
            <a:noAutofit/>
          </a:bodyPr>
          <a:lstStyle/>
          <a:p>
            <a:pPr algn="ctr"/>
            <a:endParaRPr lang="da-DK" sz="2300">
              <a:solidFill>
                <a:schemeClr val="bg1"/>
              </a:solidFill>
            </a:endParaRPr>
          </a:p>
          <a:p>
            <a:pPr algn="ctr">
              <a:spcAft>
                <a:spcPts val="600"/>
              </a:spcAft>
            </a:pPr>
            <a:r>
              <a:rPr lang="da-DK" sz="2300">
                <a:solidFill>
                  <a:schemeClr val="bg1"/>
                </a:solidFill>
              </a:rPr>
              <a:t>Deltagerne vil have fået </a:t>
            </a:r>
            <a:r>
              <a:rPr lang="da-DK" sz="2300" b="1">
                <a:solidFill>
                  <a:schemeClr val="bg1"/>
                </a:solidFill>
              </a:rPr>
              <a:t>indblik</a:t>
            </a:r>
            <a:r>
              <a:rPr lang="da-DK" sz="2300">
                <a:solidFill>
                  <a:schemeClr val="bg1"/>
                </a:solidFill>
              </a:rPr>
              <a:t> i hvilke overvejelser, analyser og processer man skal igennem for at udvikle et godt civilsamfundsprojekt samt en kort introduktion til at kickstarte sit projekt. </a:t>
            </a:r>
          </a:p>
          <a:p>
            <a:pPr algn="ctr"/>
            <a:r>
              <a:rPr lang="da-DK" sz="2300">
                <a:solidFill>
                  <a:schemeClr val="bg1"/>
                </a:solidFill>
              </a:rPr>
              <a:t>Deltagerne vil have fået konkrete </a:t>
            </a:r>
            <a:r>
              <a:rPr lang="da-DK" sz="2300" b="1">
                <a:solidFill>
                  <a:schemeClr val="bg1"/>
                </a:solidFill>
              </a:rPr>
              <a:t>redskaber</a:t>
            </a:r>
            <a:r>
              <a:rPr lang="da-DK" sz="2300">
                <a:solidFill>
                  <a:schemeClr val="bg1"/>
                </a:solidFill>
              </a:rPr>
              <a:t> med sig som de vil kunne bruge sammen med deres partnere i udviklingen af deres eget projekt. </a:t>
            </a:r>
          </a:p>
        </p:txBody>
      </p:sp>
      <p:pic>
        <p:nvPicPr>
          <p:cNvPr id="13" name="Grafik 12" descr="Klasseværelse med massiv udfyldning">
            <a:extLst>
              <a:ext uri="{FF2B5EF4-FFF2-40B4-BE49-F238E27FC236}">
                <a16:creationId xmlns:a16="http://schemas.microsoft.com/office/drawing/2014/main" id="{D16B97AE-E896-B1F7-AE40-1DC3885581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9201" y="4481151"/>
            <a:ext cx="1581934" cy="1581934"/>
          </a:xfrm>
          <a:prstGeom prst="rect">
            <a:avLst/>
          </a:prstGeom>
        </p:spPr>
      </p:pic>
    </p:spTree>
    <p:extLst>
      <p:ext uri="{BB962C8B-B14F-4D97-AF65-F5344CB8AC3E}">
        <p14:creationId xmlns:p14="http://schemas.microsoft.com/office/powerpoint/2010/main" val="2828735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E52B1-17E8-4BC3-866C-6BF59DDC1D76}"/>
              </a:ext>
            </a:extLst>
          </p:cNvPr>
          <p:cNvSpPr>
            <a:spLocks noGrp="1"/>
          </p:cNvSpPr>
          <p:nvPr>
            <p:ph type="title"/>
          </p:nvPr>
        </p:nvSpPr>
        <p:spPr>
          <a:xfrm>
            <a:off x="530397" y="1021733"/>
            <a:ext cx="10653003" cy="1280484"/>
          </a:xfrm>
        </p:spPr>
        <p:txBody>
          <a:bodyPr>
            <a:normAutofit fontScale="90000"/>
          </a:bodyPr>
          <a:lstStyle/>
          <a:p>
            <a:r>
              <a:rPr lang="da-DK"/>
              <a:t>primære informationskilder</a:t>
            </a:r>
            <a:br>
              <a:rPr lang="da-DK"/>
            </a:br>
            <a:endParaRPr lang="da-DK"/>
          </a:p>
        </p:txBody>
      </p:sp>
      <p:pic>
        <p:nvPicPr>
          <p:cNvPr id="12" name="Pladsholder til indhold 11" descr="Et billede, der indeholder silhuet&#10;&#10;Automatisk genereret beskrivelse">
            <a:extLst>
              <a:ext uri="{FF2B5EF4-FFF2-40B4-BE49-F238E27FC236}">
                <a16:creationId xmlns:a16="http://schemas.microsoft.com/office/drawing/2014/main" id="{097A06B8-4541-491A-BEEF-34F19C803008}"/>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788892" y="2345760"/>
            <a:ext cx="5140690" cy="3630613"/>
          </a:xfrm>
        </p:spPr>
      </p:pic>
      <p:sp>
        <p:nvSpPr>
          <p:cNvPr id="4" name="Pladsholder til dato 3">
            <a:extLst>
              <a:ext uri="{FF2B5EF4-FFF2-40B4-BE49-F238E27FC236}">
                <a16:creationId xmlns:a16="http://schemas.microsoft.com/office/drawing/2014/main" id="{1B68E7D5-4845-43A4-9D12-992B56617E1D}"/>
              </a:ext>
            </a:extLst>
          </p:cNvPr>
          <p:cNvSpPr>
            <a:spLocks noGrp="1"/>
          </p:cNvSpPr>
          <p:nvPr>
            <p:ph type="dt" sz="half" idx="10"/>
          </p:nvPr>
        </p:nvSpPr>
        <p:spPr/>
        <p:txBody>
          <a:bodyPr/>
          <a:lstStyle/>
          <a:p>
            <a:fld id="{8BE5F163-445E-4A0A-B584-A2F0675F655C}" type="datetime1">
              <a:rPr lang="da-DK" smtClean="0"/>
              <a:t>13-01-2024</a:t>
            </a:fld>
            <a:endParaRPr lang="en-US"/>
          </a:p>
        </p:txBody>
      </p:sp>
      <p:sp>
        <p:nvSpPr>
          <p:cNvPr id="5" name="Pladsholder til sidefod 4">
            <a:extLst>
              <a:ext uri="{FF2B5EF4-FFF2-40B4-BE49-F238E27FC236}">
                <a16:creationId xmlns:a16="http://schemas.microsoft.com/office/drawing/2014/main" id="{07D39E65-647B-4C06-B62A-FCADB56D4A4D}"/>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8A4A1243-F7DD-46E9-A873-480115B65767}"/>
              </a:ext>
            </a:extLst>
          </p:cNvPr>
          <p:cNvSpPr>
            <a:spLocks noGrp="1"/>
          </p:cNvSpPr>
          <p:nvPr>
            <p:ph type="sldNum" sz="quarter" idx="12"/>
          </p:nvPr>
        </p:nvSpPr>
        <p:spPr/>
        <p:txBody>
          <a:bodyPr/>
          <a:lstStyle/>
          <a:p>
            <a:fld id="{D57F1E4F-1CFF-5643-939E-217C01CDF565}" type="slidenum">
              <a:rPr lang="en-US" smtClean="0"/>
              <a:pPr/>
              <a:t>20</a:t>
            </a:fld>
            <a:endParaRPr lang="en-US"/>
          </a:p>
        </p:txBody>
      </p:sp>
      <p:sp>
        <p:nvSpPr>
          <p:cNvPr id="7" name="Pladsholder til tekst 6">
            <a:extLst>
              <a:ext uri="{FF2B5EF4-FFF2-40B4-BE49-F238E27FC236}">
                <a16:creationId xmlns:a16="http://schemas.microsoft.com/office/drawing/2014/main" id="{D073834F-2C11-4D18-B279-03AC0F69E50D}"/>
              </a:ext>
            </a:extLst>
          </p:cNvPr>
          <p:cNvSpPr>
            <a:spLocks noGrp="1"/>
          </p:cNvSpPr>
          <p:nvPr>
            <p:ph type="body" idx="13"/>
          </p:nvPr>
        </p:nvSpPr>
        <p:spPr/>
        <p:txBody>
          <a:bodyPr/>
          <a:lstStyle/>
          <a:p>
            <a:r>
              <a:rPr lang="da-DK"/>
              <a:t>Indsamling af data</a:t>
            </a:r>
          </a:p>
        </p:txBody>
      </p:sp>
      <p:sp>
        <p:nvSpPr>
          <p:cNvPr id="9" name="Rectangle 2">
            <a:extLst>
              <a:ext uri="{FF2B5EF4-FFF2-40B4-BE49-F238E27FC236}">
                <a16:creationId xmlns:a16="http://schemas.microsoft.com/office/drawing/2014/main" id="{A54B8B60-ADEB-488D-A2CC-A99045EACB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13" name="Rektangel: afrundede hjørner 12">
            <a:extLst>
              <a:ext uri="{FF2B5EF4-FFF2-40B4-BE49-F238E27FC236}">
                <a16:creationId xmlns:a16="http://schemas.microsoft.com/office/drawing/2014/main" id="{8A55AA92-F268-464F-8D9E-D22947A69315}"/>
              </a:ext>
            </a:extLst>
          </p:cNvPr>
          <p:cNvSpPr/>
          <p:nvPr/>
        </p:nvSpPr>
        <p:spPr>
          <a:xfrm>
            <a:off x="5427653" y="1700795"/>
            <a:ext cx="1951211" cy="67421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rPr>
              <a:t>Workshop</a:t>
            </a:r>
            <a:endParaRPr lang="da-DK" sz="2000" b="1">
              <a:solidFill>
                <a:schemeClr val="tx1"/>
              </a:solidFill>
            </a:endParaRPr>
          </a:p>
        </p:txBody>
      </p:sp>
      <p:sp>
        <p:nvSpPr>
          <p:cNvPr id="15" name="Rektangel: afrundede hjørner 14">
            <a:extLst>
              <a:ext uri="{FF2B5EF4-FFF2-40B4-BE49-F238E27FC236}">
                <a16:creationId xmlns:a16="http://schemas.microsoft.com/office/drawing/2014/main" id="{34B2EC83-F634-455D-BEA3-05D1906F2AA0}"/>
              </a:ext>
            </a:extLst>
          </p:cNvPr>
          <p:cNvSpPr/>
          <p:nvPr/>
        </p:nvSpPr>
        <p:spPr>
          <a:xfrm>
            <a:off x="8884818" y="3060311"/>
            <a:ext cx="1951211" cy="67421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rPr>
              <a:t>Timeline</a:t>
            </a:r>
            <a:endParaRPr lang="da-DK" sz="2000" b="1">
              <a:solidFill>
                <a:schemeClr val="tx1"/>
              </a:solidFill>
            </a:endParaRPr>
          </a:p>
        </p:txBody>
      </p:sp>
      <p:sp>
        <p:nvSpPr>
          <p:cNvPr id="16" name="Rektangel: afrundede hjørner 15">
            <a:extLst>
              <a:ext uri="{FF2B5EF4-FFF2-40B4-BE49-F238E27FC236}">
                <a16:creationId xmlns:a16="http://schemas.microsoft.com/office/drawing/2014/main" id="{49B6B85B-302D-4F81-A90D-846468B9533D}"/>
              </a:ext>
            </a:extLst>
          </p:cNvPr>
          <p:cNvSpPr/>
          <p:nvPr/>
        </p:nvSpPr>
        <p:spPr>
          <a:xfrm>
            <a:off x="7887764" y="1909402"/>
            <a:ext cx="1951211" cy="67421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Mapping</a:t>
            </a:r>
            <a:endParaRPr lang="en-US" sz="2000" b="1">
              <a:solidFill>
                <a:schemeClr val="tx1"/>
              </a:solidFill>
            </a:endParaRPr>
          </a:p>
        </p:txBody>
      </p:sp>
      <p:sp>
        <p:nvSpPr>
          <p:cNvPr id="17" name="Rektangel: afrundede hjørner 16">
            <a:extLst>
              <a:ext uri="{FF2B5EF4-FFF2-40B4-BE49-F238E27FC236}">
                <a16:creationId xmlns:a16="http://schemas.microsoft.com/office/drawing/2014/main" id="{925E47DF-0F90-4572-8995-47975B897C66}"/>
              </a:ext>
            </a:extLst>
          </p:cNvPr>
          <p:cNvSpPr/>
          <p:nvPr/>
        </p:nvSpPr>
        <p:spPr>
          <a:xfrm>
            <a:off x="8514997" y="4203558"/>
            <a:ext cx="1951211" cy="67421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rPr>
              <a:t>Prioritering</a:t>
            </a:r>
            <a:endParaRPr lang="da-DK" sz="2000" b="1">
              <a:solidFill>
                <a:schemeClr val="tx1"/>
              </a:solidFill>
            </a:endParaRPr>
          </a:p>
        </p:txBody>
      </p:sp>
      <p:sp>
        <p:nvSpPr>
          <p:cNvPr id="18" name="Rektangel: afrundede hjørner 17">
            <a:extLst>
              <a:ext uri="{FF2B5EF4-FFF2-40B4-BE49-F238E27FC236}">
                <a16:creationId xmlns:a16="http://schemas.microsoft.com/office/drawing/2014/main" id="{8DA44456-5D77-41C2-873B-CFA14D5B5FBC}"/>
              </a:ext>
            </a:extLst>
          </p:cNvPr>
          <p:cNvSpPr/>
          <p:nvPr/>
        </p:nvSpPr>
        <p:spPr>
          <a:xfrm>
            <a:off x="2979300" y="1871398"/>
            <a:ext cx="1951211" cy="67421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rPr>
              <a:t>Fokusgruppe</a:t>
            </a:r>
            <a:endParaRPr lang="da-DK" sz="2000" b="1">
              <a:solidFill>
                <a:schemeClr val="tx1"/>
              </a:solidFill>
            </a:endParaRPr>
          </a:p>
        </p:txBody>
      </p:sp>
      <p:sp>
        <p:nvSpPr>
          <p:cNvPr id="19" name="Rektangel: afrundede hjørner 18">
            <a:extLst>
              <a:ext uri="{FF2B5EF4-FFF2-40B4-BE49-F238E27FC236}">
                <a16:creationId xmlns:a16="http://schemas.microsoft.com/office/drawing/2014/main" id="{DE100290-E38F-41CF-9891-697114CCF748}"/>
              </a:ext>
            </a:extLst>
          </p:cNvPr>
          <p:cNvSpPr/>
          <p:nvPr/>
        </p:nvSpPr>
        <p:spPr>
          <a:xfrm>
            <a:off x="1691245" y="2714361"/>
            <a:ext cx="2097647" cy="67421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rPr>
              <a:t>Undersøgelse</a:t>
            </a:r>
            <a:endParaRPr lang="da-DK" sz="2000" b="1">
              <a:solidFill>
                <a:schemeClr val="tx1"/>
              </a:solidFill>
            </a:endParaRPr>
          </a:p>
        </p:txBody>
      </p:sp>
      <p:sp>
        <p:nvSpPr>
          <p:cNvPr id="20" name="Rektangel: afrundede hjørner 19">
            <a:extLst>
              <a:ext uri="{FF2B5EF4-FFF2-40B4-BE49-F238E27FC236}">
                <a16:creationId xmlns:a16="http://schemas.microsoft.com/office/drawing/2014/main" id="{E653FB79-638D-4485-8564-B450FB5F6118}"/>
              </a:ext>
            </a:extLst>
          </p:cNvPr>
          <p:cNvSpPr/>
          <p:nvPr/>
        </p:nvSpPr>
        <p:spPr>
          <a:xfrm>
            <a:off x="2252265" y="5216998"/>
            <a:ext cx="1951211" cy="67421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rPr>
              <a:t>Observation</a:t>
            </a:r>
            <a:endParaRPr lang="da-DK" sz="2000" b="1">
              <a:solidFill>
                <a:schemeClr val="tx1"/>
              </a:solidFill>
            </a:endParaRPr>
          </a:p>
        </p:txBody>
      </p:sp>
      <p:sp>
        <p:nvSpPr>
          <p:cNvPr id="21" name="Rektangel: afrundede hjørner 20">
            <a:extLst>
              <a:ext uri="{FF2B5EF4-FFF2-40B4-BE49-F238E27FC236}">
                <a16:creationId xmlns:a16="http://schemas.microsoft.com/office/drawing/2014/main" id="{F65F80CC-7C25-4F74-8BCF-29C7D28D991F}"/>
              </a:ext>
            </a:extLst>
          </p:cNvPr>
          <p:cNvSpPr/>
          <p:nvPr/>
        </p:nvSpPr>
        <p:spPr>
          <a:xfrm>
            <a:off x="1276660" y="4396336"/>
            <a:ext cx="1951211" cy="67421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rPr>
              <a:t>Interview</a:t>
            </a:r>
            <a:endParaRPr lang="da-DK" sz="2000" b="1">
              <a:solidFill>
                <a:schemeClr val="tx1"/>
              </a:solidFill>
            </a:endParaRPr>
          </a:p>
        </p:txBody>
      </p:sp>
      <p:sp>
        <p:nvSpPr>
          <p:cNvPr id="22" name="Rektangel: afrundede hjørner 21">
            <a:extLst>
              <a:ext uri="{FF2B5EF4-FFF2-40B4-BE49-F238E27FC236}">
                <a16:creationId xmlns:a16="http://schemas.microsoft.com/office/drawing/2014/main" id="{02C26AA5-0A4B-49A2-8609-85DD260E5765}"/>
              </a:ext>
            </a:extLst>
          </p:cNvPr>
          <p:cNvSpPr/>
          <p:nvPr/>
        </p:nvSpPr>
        <p:spPr>
          <a:xfrm>
            <a:off x="8039854" y="5199567"/>
            <a:ext cx="2688850" cy="67421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Scorecards</a:t>
            </a:r>
            <a:endParaRPr lang="en-US" sz="2000" b="1">
              <a:solidFill>
                <a:schemeClr val="tx1"/>
              </a:solidFill>
            </a:endParaRPr>
          </a:p>
        </p:txBody>
      </p:sp>
      <p:sp>
        <p:nvSpPr>
          <p:cNvPr id="23" name="Rektangel: afrundede hjørner 22">
            <a:extLst>
              <a:ext uri="{FF2B5EF4-FFF2-40B4-BE49-F238E27FC236}">
                <a16:creationId xmlns:a16="http://schemas.microsoft.com/office/drawing/2014/main" id="{7B6F05B2-71F5-47BF-947C-A4672C4AE88E}"/>
              </a:ext>
            </a:extLst>
          </p:cNvPr>
          <p:cNvSpPr/>
          <p:nvPr/>
        </p:nvSpPr>
        <p:spPr>
          <a:xfrm>
            <a:off x="733927" y="3557324"/>
            <a:ext cx="1951211" cy="674215"/>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a:solidFill>
                  <a:schemeClr val="tx1"/>
                </a:solidFill>
              </a:rPr>
              <a:t>Spørgeskema</a:t>
            </a:r>
            <a:endParaRPr lang="da-DK" sz="2000" b="1">
              <a:solidFill>
                <a:schemeClr val="tx1"/>
              </a:solidFill>
            </a:endParaRPr>
          </a:p>
        </p:txBody>
      </p:sp>
    </p:spTree>
    <p:extLst>
      <p:ext uri="{BB962C8B-B14F-4D97-AF65-F5344CB8AC3E}">
        <p14:creationId xmlns:p14="http://schemas.microsoft.com/office/powerpoint/2010/main" val="210241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E54BCD15-E011-B8AA-945D-7235366F5274}"/>
              </a:ext>
            </a:extLst>
          </p:cNvPr>
          <p:cNvSpPr>
            <a:spLocks noGrp="1"/>
          </p:cNvSpPr>
          <p:nvPr>
            <p:ph type="title"/>
          </p:nvPr>
        </p:nvSpPr>
        <p:spPr>
          <a:xfrm>
            <a:off x="720001" y="1260330"/>
            <a:ext cx="10653003" cy="1280484"/>
          </a:xfrm>
        </p:spPr>
        <p:txBody>
          <a:bodyPr/>
          <a:lstStyle/>
          <a:p>
            <a:endParaRPr lang="en-US"/>
          </a:p>
        </p:txBody>
      </p:sp>
      <p:sp>
        <p:nvSpPr>
          <p:cNvPr id="4" name="Pladsholder til dato 3">
            <a:extLst>
              <a:ext uri="{FF2B5EF4-FFF2-40B4-BE49-F238E27FC236}">
                <a16:creationId xmlns:a16="http://schemas.microsoft.com/office/drawing/2014/main" id="{22861B76-D8A5-BA1D-D52F-AB5BCEB56327}"/>
              </a:ext>
            </a:extLst>
          </p:cNvPr>
          <p:cNvSpPr>
            <a:spLocks noGrp="1"/>
          </p:cNvSpPr>
          <p:nvPr>
            <p:ph type="dt" sz="half" idx="10"/>
          </p:nvPr>
        </p:nvSpPr>
        <p:spPr>
          <a:xfrm>
            <a:off x="1990259" y="6197821"/>
            <a:ext cx="1198711" cy="145471"/>
          </a:xfrm>
        </p:spPr>
        <p:txBody>
          <a:bodyPr anchor="ctr">
            <a:noAutofit/>
          </a:bodyPr>
          <a:lstStyle/>
          <a:p>
            <a:pPr>
              <a:lnSpc>
                <a:spcPct val="90000"/>
              </a:lnSpc>
              <a:spcAft>
                <a:spcPts val="600"/>
              </a:spcAft>
            </a:pPr>
            <a:fld id="{65256439-2C9C-4BE4-9077-C600EB77DC7C}" type="datetime1">
              <a:rPr lang="da-DK" smtClean="0"/>
              <a:pPr>
                <a:lnSpc>
                  <a:spcPct val="90000"/>
                </a:lnSpc>
                <a:spcAft>
                  <a:spcPts val="600"/>
                </a:spcAft>
              </a:pPr>
              <a:t>13-01-2024</a:t>
            </a:fld>
            <a:endParaRPr lang="en-US"/>
          </a:p>
        </p:txBody>
      </p:sp>
      <p:sp>
        <p:nvSpPr>
          <p:cNvPr id="5" name="Pladsholder til sidefod 4">
            <a:extLst>
              <a:ext uri="{FF2B5EF4-FFF2-40B4-BE49-F238E27FC236}">
                <a16:creationId xmlns:a16="http://schemas.microsoft.com/office/drawing/2014/main" id="{1A9B05D2-C5C1-290A-BA4D-CAAB80E36CF9}"/>
              </a:ext>
            </a:extLst>
          </p:cNvPr>
          <p:cNvSpPr>
            <a:spLocks noGrp="1"/>
          </p:cNvSpPr>
          <p:nvPr>
            <p:ph type="ftr" sz="quarter" idx="11"/>
          </p:nvPr>
        </p:nvSpPr>
        <p:spPr>
          <a:xfrm>
            <a:off x="3277600" y="6197821"/>
            <a:ext cx="5035991" cy="145471"/>
          </a:xfrm>
        </p:spPr>
        <p:txBody>
          <a:bodyPr anchor="ctr">
            <a:noAutofit/>
          </a:bodyPr>
          <a:lstStyle/>
          <a:p>
            <a:pPr>
              <a:lnSpc>
                <a:spcPct val="90000"/>
              </a:lnSpc>
              <a:spcAft>
                <a:spcPts val="600"/>
              </a:spcAft>
            </a:pPr>
            <a:r>
              <a:rPr lang="en-US"/>
              <a:t>PROJEKTUDVIKLINGSFORLØB DEL I</a:t>
            </a:r>
          </a:p>
        </p:txBody>
      </p:sp>
      <p:sp>
        <p:nvSpPr>
          <p:cNvPr id="6" name="Pladsholder til slidenummer 5">
            <a:extLst>
              <a:ext uri="{FF2B5EF4-FFF2-40B4-BE49-F238E27FC236}">
                <a16:creationId xmlns:a16="http://schemas.microsoft.com/office/drawing/2014/main" id="{4A01D785-6D5A-A81C-3EE0-679F3C797724}"/>
              </a:ext>
            </a:extLst>
          </p:cNvPr>
          <p:cNvSpPr>
            <a:spLocks noGrp="1"/>
          </p:cNvSpPr>
          <p:nvPr>
            <p:ph type="sldNum" sz="quarter" idx="12"/>
          </p:nvPr>
        </p:nvSpPr>
        <p:spPr>
          <a:xfrm>
            <a:off x="705837" y="6197821"/>
            <a:ext cx="1027291" cy="145471"/>
          </a:xfrm>
        </p:spPr>
        <p:txBody>
          <a:bodyPr anchor="ctr">
            <a:noAutofit/>
          </a:bodyPr>
          <a:lstStyle/>
          <a:p>
            <a:pPr>
              <a:lnSpc>
                <a:spcPct val="90000"/>
              </a:lnSpc>
              <a:spcAft>
                <a:spcPts val="600"/>
              </a:spcAft>
              <a:defRPr/>
            </a:pPr>
            <a:fld id="{5BE9ABA6-0CC1-4697-97FF-E85DB4CDE044}" type="slidenum">
              <a:rPr lang="da-DK" smtClean="0"/>
              <a:pPr>
                <a:lnSpc>
                  <a:spcPct val="90000"/>
                </a:lnSpc>
                <a:spcAft>
                  <a:spcPts val="600"/>
                </a:spcAft>
                <a:defRPr/>
              </a:pPr>
              <a:t>21</a:t>
            </a:fld>
            <a:endParaRPr lang="da-DK"/>
          </a:p>
        </p:txBody>
      </p:sp>
      <p:pic>
        <p:nvPicPr>
          <p:cNvPr id="1026" name="Picture 2">
            <a:extLst>
              <a:ext uri="{FF2B5EF4-FFF2-40B4-BE49-F238E27FC236}">
                <a16:creationId xmlns:a16="http://schemas.microsoft.com/office/drawing/2014/main" id="{512B168A-40C3-9F94-54E4-1388ED0A9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9783"/>
            <a:ext cx="12192000" cy="754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820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A192A62-2A92-4001-A6A9-C74B42EC4077}"/>
              </a:ext>
            </a:extLst>
          </p:cNvPr>
          <p:cNvSpPr>
            <a:spLocks noGrp="1"/>
          </p:cNvSpPr>
          <p:nvPr>
            <p:ph type="title"/>
          </p:nvPr>
        </p:nvSpPr>
        <p:spPr>
          <a:xfrm>
            <a:off x="720002" y="2786577"/>
            <a:ext cx="10653001" cy="1974740"/>
          </a:xfrm>
        </p:spPr>
        <p:txBody>
          <a:bodyPr>
            <a:noAutofit/>
          </a:bodyPr>
          <a:lstStyle/>
          <a:p>
            <a:r>
              <a:rPr lang="da-DK" sz="6000"/>
              <a:t>Problemanalyse</a:t>
            </a:r>
          </a:p>
        </p:txBody>
      </p:sp>
      <p:sp>
        <p:nvSpPr>
          <p:cNvPr id="5" name="Pladsholder til slidenummer 4">
            <a:extLst>
              <a:ext uri="{FF2B5EF4-FFF2-40B4-BE49-F238E27FC236}">
                <a16:creationId xmlns:a16="http://schemas.microsoft.com/office/drawing/2014/main" id="{DA04569F-7EEC-499E-8A80-F62BF6BA8805}"/>
              </a:ext>
            </a:extLst>
          </p:cNvPr>
          <p:cNvSpPr>
            <a:spLocks noGrp="1"/>
          </p:cNvSpPr>
          <p:nvPr>
            <p:ph type="sldNum" sz="quarter" idx="12"/>
          </p:nvPr>
        </p:nvSpPr>
        <p:spPr/>
        <p:txBody>
          <a:bodyPr/>
          <a:lstStyle/>
          <a:p>
            <a:pPr>
              <a:defRPr/>
            </a:pPr>
            <a:fld id="{5DCB4CFA-4FC1-4533-8429-75A295E38536}" type="slidenum">
              <a:rPr lang="da-DK" smtClean="0"/>
              <a:pPr>
                <a:defRPr/>
              </a:pPr>
              <a:t>22</a:t>
            </a:fld>
            <a:endParaRPr lang="da-DK"/>
          </a:p>
        </p:txBody>
      </p:sp>
      <p:sp>
        <p:nvSpPr>
          <p:cNvPr id="8" name="Rektangel 7">
            <a:extLst>
              <a:ext uri="{FF2B5EF4-FFF2-40B4-BE49-F238E27FC236}">
                <a16:creationId xmlns:a16="http://schemas.microsoft.com/office/drawing/2014/main" id="{73D61FD2-EC3D-4AF6-A343-C2F83F20FD59}"/>
              </a:ext>
            </a:extLst>
          </p:cNvPr>
          <p:cNvSpPr/>
          <p:nvPr/>
        </p:nvSpPr>
        <p:spPr>
          <a:xfrm>
            <a:off x="1559496" y="6197823"/>
            <a:ext cx="2088232" cy="145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B03ABC9C-56F7-4B34-B234-51B65771822C}"/>
              </a:ext>
            </a:extLst>
          </p:cNvPr>
          <p:cNvSpPr/>
          <p:nvPr/>
        </p:nvSpPr>
        <p:spPr>
          <a:xfrm>
            <a:off x="744915" y="462337"/>
            <a:ext cx="3384376" cy="52681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a:t>DET GODE CIVILSAMFUNDSPROJEKT</a:t>
            </a:r>
          </a:p>
        </p:txBody>
      </p:sp>
      <p:sp>
        <p:nvSpPr>
          <p:cNvPr id="2" name="Pladsholder til dato 1">
            <a:extLst>
              <a:ext uri="{FF2B5EF4-FFF2-40B4-BE49-F238E27FC236}">
                <a16:creationId xmlns:a16="http://schemas.microsoft.com/office/drawing/2014/main" id="{96C1C484-2B3B-4A4A-A6FD-5A4FA83F6502}"/>
              </a:ext>
            </a:extLst>
          </p:cNvPr>
          <p:cNvSpPr>
            <a:spLocks noGrp="1"/>
          </p:cNvSpPr>
          <p:nvPr>
            <p:ph type="dt" sz="half" idx="10"/>
          </p:nvPr>
        </p:nvSpPr>
        <p:spPr/>
        <p:txBody>
          <a:bodyPr/>
          <a:lstStyle/>
          <a:p>
            <a:r>
              <a:rPr lang="da-DK"/>
              <a:t>12.11.2022</a:t>
            </a:r>
            <a:endParaRPr lang="en-US"/>
          </a:p>
        </p:txBody>
      </p:sp>
      <p:sp>
        <p:nvSpPr>
          <p:cNvPr id="3" name="Pladsholder til sidefod 2">
            <a:extLst>
              <a:ext uri="{FF2B5EF4-FFF2-40B4-BE49-F238E27FC236}">
                <a16:creationId xmlns:a16="http://schemas.microsoft.com/office/drawing/2014/main" id="{4962561C-0251-4E53-A3E5-BBB530A00A3B}"/>
              </a:ext>
            </a:extLst>
          </p:cNvPr>
          <p:cNvSpPr>
            <a:spLocks noGrp="1"/>
          </p:cNvSpPr>
          <p:nvPr>
            <p:ph type="ftr" sz="quarter" idx="11"/>
          </p:nvPr>
        </p:nvSpPr>
        <p:spPr/>
        <p:txBody>
          <a:bodyPr/>
          <a:lstStyle/>
          <a:p>
            <a:r>
              <a:rPr lang="en-US"/>
              <a:t>Det </a:t>
            </a:r>
            <a:r>
              <a:rPr lang="en-US" err="1"/>
              <a:t>gode</a:t>
            </a:r>
            <a:r>
              <a:rPr lang="en-US"/>
              <a:t> </a:t>
            </a:r>
            <a:r>
              <a:rPr lang="en-US" err="1"/>
              <a:t>civilsamfundsprojekt</a:t>
            </a:r>
            <a:endParaRPr lang="en-US"/>
          </a:p>
        </p:txBody>
      </p:sp>
      <p:pic>
        <p:nvPicPr>
          <p:cNvPr id="7" name="Billede 6">
            <a:extLst>
              <a:ext uri="{FF2B5EF4-FFF2-40B4-BE49-F238E27FC236}">
                <a16:creationId xmlns:a16="http://schemas.microsoft.com/office/drawing/2014/main" id="{8B46B5B8-B964-FA2C-4DB6-45F4E93FB5B1}"/>
              </a:ext>
            </a:extLst>
          </p:cNvPr>
          <p:cNvPicPr>
            <a:picLocks noChangeAspect="1"/>
          </p:cNvPicPr>
          <p:nvPr/>
        </p:nvPicPr>
        <p:blipFill>
          <a:blip r:embed="rId3"/>
          <a:stretch>
            <a:fillRect/>
          </a:stretch>
        </p:blipFill>
        <p:spPr>
          <a:xfrm>
            <a:off x="4361689" y="112262"/>
            <a:ext cx="7287768" cy="1138982"/>
          </a:xfrm>
          <a:prstGeom prst="rect">
            <a:avLst/>
          </a:prstGeom>
        </p:spPr>
      </p:pic>
    </p:spTree>
    <p:extLst>
      <p:ext uri="{BB962C8B-B14F-4D97-AF65-F5344CB8AC3E}">
        <p14:creationId xmlns:p14="http://schemas.microsoft.com/office/powerpoint/2010/main" val="3039376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F3AC85-349F-4959-AA66-687F5F800CBE}"/>
              </a:ext>
            </a:extLst>
          </p:cNvPr>
          <p:cNvSpPr>
            <a:spLocks noGrp="1"/>
          </p:cNvSpPr>
          <p:nvPr>
            <p:ph type="title"/>
          </p:nvPr>
        </p:nvSpPr>
        <p:spPr>
          <a:xfrm>
            <a:off x="469093" y="890181"/>
            <a:ext cx="10653003" cy="1280484"/>
          </a:xfrm>
        </p:spPr>
        <p:txBody>
          <a:bodyPr/>
          <a:lstStyle/>
          <a:p>
            <a:r>
              <a:rPr lang="en-GB" sz="3200" dirty="0"/>
              <a:t>Recap</a:t>
            </a:r>
            <a:endParaRPr lang="en-GB" dirty="0"/>
          </a:p>
        </p:txBody>
      </p:sp>
      <p:sp>
        <p:nvSpPr>
          <p:cNvPr id="3" name="Pladsholder til indhold 2">
            <a:extLst>
              <a:ext uri="{FF2B5EF4-FFF2-40B4-BE49-F238E27FC236}">
                <a16:creationId xmlns:a16="http://schemas.microsoft.com/office/drawing/2014/main" id="{8EA26466-99B6-48D3-B5F3-4A1621A6125F}"/>
              </a:ext>
            </a:extLst>
          </p:cNvPr>
          <p:cNvSpPr>
            <a:spLocks noGrp="1"/>
          </p:cNvSpPr>
          <p:nvPr>
            <p:ph idx="1"/>
          </p:nvPr>
        </p:nvSpPr>
        <p:spPr>
          <a:xfrm>
            <a:off x="360644" y="1784473"/>
            <a:ext cx="7292485" cy="3898640"/>
          </a:xfrm>
        </p:spPr>
        <p:txBody>
          <a:bodyPr>
            <a:normAutofit/>
          </a:bodyPr>
          <a:lstStyle/>
          <a:p>
            <a:pPr marL="285750" indent="-285750">
              <a:buFont typeface="Arial" panose="020B0604020202020204" pitchFamily="34" charset="0"/>
              <a:buChar char="•"/>
            </a:pPr>
            <a:r>
              <a:rPr lang="da-DK" sz="2400" dirty="0"/>
              <a:t>Rammesætning af det gode civilsamfundsprojekt</a:t>
            </a:r>
          </a:p>
          <a:p>
            <a:pPr marL="285750" indent="-285750">
              <a:buFont typeface="Arial" panose="020B0604020202020204" pitchFamily="34" charset="0"/>
              <a:buChar char="•"/>
            </a:pPr>
            <a:r>
              <a:rPr lang="da-DK" sz="2400" dirty="0"/>
              <a:t>Analysefasen – vigtigt med en solid kontekstanalyse</a:t>
            </a:r>
          </a:p>
          <a:p>
            <a:endParaRPr lang="da-DK" sz="2400" dirty="0"/>
          </a:p>
          <a:p>
            <a:r>
              <a:rPr lang="da-DK" sz="2400" dirty="0">
                <a:solidFill>
                  <a:srgbClr val="C00000"/>
                </a:solidFill>
              </a:rPr>
              <a:t>Development issue: </a:t>
            </a:r>
          </a:p>
          <a:p>
            <a:r>
              <a:rPr lang="da-DK" sz="2400" dirty="0">
                <a:solidFill>
                  <a:srgbClr val="C00000"/>
                </a:solidFill>
              </a:rPr>
              <a:t>”</a:t>
            </a:r>
            <a:r>
              <a:rPr lang="da-DK" sz="2400" dirty="0" err="1">
                <a:solidFill>
                  <a:srgbClr val="C00000"/>
                </a:solidFill>
              </a:rPr>
              <a:t>Marginalized</a:t>
            </a:r>
            <a:r>
              <a:rPr lang="da-DK" sz="2400" dirty="0">
                <a:solidFill>
                  <a:srgbClr val="C00000"/>
                </a:solidFill>
              </a:rPr>
              <a:t> </a:t>
            </a:r>
            <a:r>
              <a:rPr lang="da-DK" sz="2400" dirty="0" err="1">
                <a:solidFill>
                  <a:srgbClr val="C00000"/>
                </a:solidFill>
              </a:rPr>
              <a:t>youth</a:t>
            </a:r>
            <a:r>
              <a:rPr lang="da-DK" sz="2400" dirty="0">
                <a:solidFill>
                  <a:srgbClr val="C00000"/>
                </a:solidFill>
              </a:rPr>
              <a:t> in </a:t>
            </a:r>
            <a:r>
              <a:rPr lang="da-DK" sz="2400" dirty="0" err="1">
                <a:solidFill>
                  <a:srgbClr val="C00000"/>
                </a:solidFill>
              </a:rPr>
              <a:t>Bonga</a:t>
            </a:r>
            <a:r>
              <a:rPr lang="da-DK" sz="2400" dirty="0">
                <a:solidFill>
                  <a:srgbClr val="C00000"/>
                </a:solidFill>
              </a:rPr>
              <a:t> Town”</a:t>
            </a:r>
          </a:p>
          <a:p>
            <a:pPr marL="285750" indent="-285750">
              <a:buFont typeface="Arial" panose="020B0604020202020204" pitchFamily="34" charset="0"/>
              <a:buChar char="•"/>
            </a:pPr>
            <a:endParaRPr lang="da-DK" sz="2400" dirty="0"/>
          </a:p>
        </p:txBody>
      </p:sp>
      <p:sp>
        <p:nvSpPr>
          <p:cNvPr id="4" name="Pladsholder til dato 3">
            <a:extLst>
              <a:ext uri="{FF2B5EF4-FFF2-40B4-BE49-F238E27FC236}">
                <a16:creationId xmlns:a16="http://schemas.microsoft.com/office/drawing/2014/main" id="{A30B7229-D6C7-4786-BF98-D70D104DCEDB}"/>
              </a:ext>
            </a:extLst>
          </p:cNvPr>
          <p:cNvSpPr>
            <a:spLocks noGrp="1"/>
          </p:cNvSpPr>
          <p:nvPr>
            <p:ph type="dt" sz="half" idx="10"/>
          </p:nvPr>
        </p:nvSpPr>
        <p:spPr/>
        <p:txBody>
          <a:bodyPr/>
          <a:lstStyle/>
          <a:p>
            <a:r>
              <a:rPr lang="da-DK"/>
              <a:t>12.-14.11.2021 </a:t>
            </a:r>
            <a:endParaRPr lang="en-US"/>
          </a:p>
        </p:txBody>
      </p:sp>
      <p:sp>
        <p:nvSpPr>
          <p:cNvPr id="5" name="Pladsholder til sidefod 4">
            <a:extLst>
              <a:ext uri="{FF2B5EF4-FFF2-40B4-BE49-F238E27FC236}">
                <a16:creationId xmlns:a16="http://schemas.microsoft.com/office/drawing/2014/main" id="{D5743D2E-6C7F-4359-8ED1-28A3F79EDEAD}"/>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71067866-E265-4056-AACA-E7CB6739123F}"/>
              </a:ext>
            </a:extLst>
          </p:cNvPr>
          <p:cNvSpPr>
            <a:spLocks noGrp="1"/>
          </p:cNvSpPr>
          <p:nvPr>
            <p:ph type="sldNum" sz="quarter" idx="12"/>
          </p:nvPr>
        </p:nvSpPr>
        <p:spPr/>
        <p:txBody>
          <a:bodyPr/>
          <a:lstStyle/>
          <a:p>
            <a:fld id="{D57F1E4F-1CFF-5643-939E-217C01CDF565}" type="slidenum">
              <a:rPr lang="en-US" smtClean="0"/>
              <a:pPr/>
              <a:t>23</a:t>
            </a:fld>
            <a:endParaRPr lang="en-US"/>
          </a:p>
        </p:txBody>
      </p:sp>
      <p:sp>
        <p:nvSpPr>
          <p:cNvPr id="7" name="Pladsholder til tekst 6">
            <a:extLst>
              <a:ext uri="{FF2B5EF4-FFF2-40B4-BE49-F238E27FC236}">
                <a16:creationId xmlns:a16="http://schemas.microsoft.com/office/drawing/2014/main" id="{CF98F10F-EA10-49CC-B70F-0C362E910E95}"/>
              </a:ext>
            </a:extLst>
          </p:cNvPr>
          <p:cNvSpPr>
            <a:spLocks noGrp="1"/>
          </p:cNvSpPr>
          <p:nvPr>
            <p:ph type="body" idx="13"/>
          </p:nvPr>
        </p:nvSpPr>
        <p:spPr/>
        <p:txBody>
          <a:bodyPr/>
          <a:lstStyle/>
          <a:p>
            <a:r>
              <a:rPr lang="da-DK"/>
              <a:t>Det gode Civilsamfundsprojekt</a:t>
            </a:r>
          </a:p>
        </p:txBody>
      </p:sp>
      <p:pic>
        <p:nvPicPr>
          <p:cNvPr id="12" name="Billede 11">
            <a:extLst>
              <a:ext uri="{FF2B5EF4-FFF2-40B4-BE49-F238E27FC236}">
                <a16:creationId xmlns:a16="http://schemas.microsoft.com/office/drawing/2014/main" id="{F19A0DD4-C760-A0E8-0408-861A820A970B}"/>
              </a:ext>
            </a:extLst>
          </p:cNvPr>
          <p:cNvPicPr>
            <a:picLocks noChangeAspect="1"/>
          </p:cNvPicPr>
          <p:nvPr/>
        </p:nvPicPr>
        <p:blipFill>
          <a:blip r:embed="rId3"/>
          <a:stretch>
            <a:fillRect/>
          </a:stretch>
        </p:blipFill>
        <p:spPr>
          <a:xfrm>
            <a:off x="7175407" y="0"/>
            <a:ext cx="5061030" cy="6858000"/>
          </a:xfrm>
          <a:prstGeom prst="rect">
            <a:avLst/>
          </a:prstGeom>
        </p:spPr>
      </p:pic>
      <p:pic>
        <p:nvPicPr>
          <p:cNvPr id="8" name="Pladsholder til indhold 8">
            <a:extLst>
              <a:ext uri="{FF2B5EF4-FFF2-40B4-BE49-F238E27FC236}">
                <a16:creationId xmlns:a16="http://schemas.microsoft.com/office/drawing/2014/main" id="{B330645D-29D4-93C2-70AC-D96345017C0D}"/>
              </a:ext>
            </a:extLst>
          </p:cNvPr>
          <p:cNvPicPr>
            <a:picLocks noChangeAspect="1"/>
          </p:cNvPicPr>
          <p:nvPr/>
        </p:nvPicPr>
        <p:blipFill>
          <a:blip r:embed="rId4"/>
          <a:stretch>
            <a:fillRect/>
          </a:stretch>
        </p:blipFill>
        <p:spPr>
          <a:xfrm>
            <a:off x="5375705" y="3874795"/>
            <a:ext cx="1688570" cy="1330843"/>
          </a:xfrm>
          <a:prstGeom prst="rect">
            <a:avLst/>
          </a:prstGeom>
        </p:spPr>
      </p:pic>
      <p:sp>
        <p:nvSpPr>
          <p:cNvPr id="11" name="Pil: højre 10">
            <a:extLst>
              <a:ext uri="{FF2B5EF4-FFF2-40B4-BE49-F238E27FC236}">
                <a16:creationId xmlns:a16="http://schemas.microsoft.com/office/drawing/2014/main" id="{D3E0DBC0-88D3-52A6-9671-510BD71B1FA3}"/>
              </a:ext>
            </a:extLst>
          </p:cNvPr>
          <p:cNvSpPr/>
          <p:nvPr/>
        </p:nvSpPr>
        <p:spPr>
          <a:xfrm>
            <a:off x="5224153" y="4880113"/>
            <a:ext cx="407504" cy="236470"/>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013091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EE9E056-A278-F9C1-A971-80ED9E44914E}"/>
              </a:ext>
            </a:extLst>
          </p:cNvPr>
          <p:cNvSpPr/>
          <p:nvPr/>
        </p:nvSpPr>
        <p:spPr>
          <a:xfrm>
            <a:off x="113122" y="3337089"/>
            <a:ext cx="11623249" cy="270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24</a:t>
            </a:fld>
            <a:endParaRPr lang="da-DK"/>
          </a:p>
        </p:txBody>
      </p:sp>
      <p:sp>
        <p:nvSpPr>
          <p:cNvPr id="17" name="Text Placeholder 7">
            <a:extLst>
              <a:ext uri="{FF2B5EF4-FFF2-40B4-BE49-F238E27FC236}">
                <a16:creationId xmlns:a16="http://schemas.microsoft.com/office/drawing/2014/main" id="{1CBA7865-ADF9-0C39-D024-777389D358A3}"/>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a:solidFill>
                  <a:schemeClr val="bg1"/>
                </a:solidFill>
              </a:rPr>
              <a:t>The Project Cycle</a:t>
            </a:r>
          </a:p>
        </p:txBody>
      </p:sp>
      <p:sp>
        <p:nvSpPr>
          <p:cNvPr id="2" name="Tekstfelt 1">
            <a:extLst>
              <a:ext uri="{FF2B5EF4-FFF2-40B4-BE49-F238E27FC236}">
                <a16:creationId xmlns:a16="http://schemas.microsoft.com/office/drawing/2014/main" id="{03E19BF6-847E-6FBF-FE09-3358A7A615F7}"/>
              </a:ext>
            </a:extLst>
          </p:cNvPr>
          <p:cNvSpPr txBox="1"/>
          <p:nvPr/>
        </p:nvSpPr>
        <p:spPr>
          <a:xfrm>
            <a:off x="236760" y="3561607"/>
            <a:ext cx="2033935" cy="247760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dirty="0"/>
              <a:t>Konceptualisering</a:t>
            </a:r>
          </a:p>
          <a:p>
            <a:pPr marL="285750" indent="-285750">
              <a:spcAft>
                <a:spcPts val="300"/>
              </a:spcAft>
              <a:buFont typeface="Arial" panose="020B0604020202020204" pitchFamily="34" charset="0"/>
              <a:buChar char="•"/>
            </a:pPr>
            <a:r>
              <a:rPr lang="da-DK" sz="1600" dirty="0"/>
              <a:t>Kontekstanalyse</a:t>
            </a:r>
          </a:p>
          <a:p>
            <a:pPr marL="285750" indent="-285750">
              <a:spcAft>
                <a:spcPts val="300"/>
              </a:spcAft>
              <a:buFont typeface="Arial" panose="020B0604020202020204" pitchFamily="34" charset="0"/>
              <a:buChar char="•"/>
            </a:pPr>
            <a:r>
              <a:rPr lang="da-DK" sz="1600" dirty="0"/>
              <a:t>Problemanalyse</a:t>
            </a:r>
          </a:p>
          <a:p>
            <a:pPr marL="285750" indent="-285750">
              <a:spcAft>
                <a:spcPts val="300"/>
              </a:spcAft>
              <a:buFont typeface="Arial" panose="020B0604020202020204" pitchFamily="34" charset="0"/>
              <a:buChar char="•"/>
            </a:pPr>
            <a:r>
              <a:rPr lang="da-DK" sz="1600" dirty="0"/>
              <a:t>Interessent-analyse</a:t>
            </a:r>
          </a:p>
          <a:p>
            <a:pPr marL="285750" indent="-285750">
              <a:spcAft>
                <a:spcPts val="300"/>
              </a:spcAft>
              <a:buFont typeface="Arial" panose="020B0604020202020204" pitchFamily="34" charset="0"/>
              <a:buChar char="•"/>
            </a:pPr>
            <a:r>
              <a:rPr lang="da-DK" sz="1600" dirty="0"/>
              <a:t>Ressourceanalyse </a:t>
            </a:r>
          </a:p>
          <a:p>
            <a:pPr>
              <a:spcAft>
                <a:spcPts val="300"/>
              </a:spcAft>
            </a:pPr>
            <a:r>
              <a:rPr lang="da-DK" sz="1600" dirty="0">
                <a:sym typeface="Wingdings" panose="05000000000000000000" pitchFamily="2" charset="2"/>
              </a:rPr>
              <a:t> Træffe et projektvalg</a:t>
            </a:r>
            <a:endParaRPr lang="da-DK" sz="1600" dirty="0"/>
          </a:p>
          <a:p>
            <a:endParaRPr lang="da-DK" sz="1200" dirty="0"/>
          </a:p>
        </p:txBody>
      </p:sp>
      <p:sp>
        <p:nvSpPr>
          <p:cNvPr id="3" name="Tekstfelt 2">
            <a:extLst>
              <a:ext uri="{FF2B5EF4-FFF2-40B4-BE49-F238E27FC236}">
                <a16:creationId xmlns:a16="http://schemas.microsoft.com/office/drawing/2014/main" id="{7DAD4A4C-D542-946A-99FB-E0F96B6DA168}"/>
              </a:ext>
            </a:extLst>
          </p:cNvPr>
          <p:cNvSpPr txBox="1"/>
          <p:nvPr/>
        </p:nvSpPr>
        <p:spPr>
          <a:xfrm>
            <a:off x="2326805" y="3522953"/>
            <a:ext cx="2157573" cy="221599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Udvikle en forandringsteori</a:t>
            </a:r>
          </a:p>
          <a:p>
            <a:pPr marL="285750" indent="-285750">
              <a:spcAft>
                <a:spcPts val="300"/>
              </a:spcAft>
              <a:buFont typeface="Arial" panose="020B0604020202020204" pitchFamily="34" charset="0"/>
              <a:buChar char="•"/>
            </a:pPr>
            <a:r>
              <a:rPr lang="da-DK" sz="1600"/>
              <a:t>Udvikle en resultatramme</a:t>
            </a:r>
          </a:p>
          <a:p>
            <a:pPr marL="285750" indent="-285750">
              <a:spcAft>
                <a:spcPts val="300"/>
              </a:spcAft>
              <a:buFont typeface="Arial" panose="020B0604020202020204" pitchFamily="34" charset="0"/>
              <a:buChar char="•"/>
            </a:pPr>
            <a:r>
              <a:rPr lang="da-DK" sz="1600"/>
              <a:t>Beskriv målgruppen</a:t>
            </a:r>
          </a:p>
          <a:p>
            <a:pPr marL="285750" indent="-285750">
              <a:spcAft>
                <a:spcPts val="300"/>
              </a:spcAft>
              <a:buFont typeface="Arial" panose="020B0604020202020204" pitchFamily="34" charset="0"/>
              <a:buChar char="•"/>
            </a:pPr>
            <a:r>
              <a:rPr lang="da-DK" sz="1600"/>
              <a:t>Lav budget og risikovurdering</a:t>
            </a:r>
          </a:p>
          <a:p>
            <a:pPr marL="285750" indent="-285750">
              <a:spcAft>
                <a:spcPts val="300"/>
              </a:spcAft>
              <a:buFont typeface="Arial" panose="020B0604020202020204" pitchFamily="34" charset="0"/>
              <a:buChar char="•"/>
            </a:pPr>
            <a:r>
              <a:rPr lang="da-DK" sz="1600"/>
              <a:t>Udvikle en strategi</a:t>
            </a:r>
          </a:p>
        </p:txBody>
      </p:sp>
      <p:sp>
        <p:nvSpPr>
          <p:cNvPr id="4" name="Tekstfelt 3">
            <a:extLst>
              <a:ext uri="{FF2B5EF4-FFF2-40B4-BE49-F238E27FC236}">
                <a16:creationId xmlns:a16="http://schemas.microsoft.com/office/drawing/2014/main" id="{F45CF9AB-A636-C0BC-C3E1-C226DCA55BA6}"/>
              </a:ext>
            </a:extLst>
          </p:cNvPr>
          <p:cNvSpPr txBox="1"/>
          <p:nvPr/>
        </p:nvSpPr>
        <p:spPr>
          <a:xfrm>
            <a:off x="4354457" y="3561607"/>
            <a:ext cx="2356898" cy="193129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Detailplanlægning</a:t>
            </a:r>
          </a:p>
          <a:p>
            <a:pPr marL="285750" indent="-285750">
              <a:spcAft>
                <a:spcPts val="300"/>
              </a:spcAft>
              <a:buFont typeface="Arial" panose="020B0604020202020204" pitchFamily="34" charset="0"/>
              <a:buChar char="•"/>
            </a:pPr>
            <a:r>
              <a:rPr lang="da-DK" sz="1600"/>
              <a:t>Udvikle MEL system</a:t>
            </a:r>
          </a:p>
          <a:p>
            <a:pPr marL="285750" indent="-285750">
              <a:spcAft>
                <a:spcPts val="300"/>
              </a:spcAft>
              <a:buFont typeface="Arial" panose="020B0604020202020204" pitchFamily="34" charset="0"/>
              <a:buChar char="•"/>
            </a:pPr>
            <a:r>
              <a:rPr lang="da-DK" sz="1600"/>
              <a:t>Finansiel monitorering</a:t>
            </a:r>
          </a:p>
          <a:p>
            <a:pPr marL="285750" indent="-285750">
              <a:spcAft>
                <a:spcPts val="300"/>
              </a:spcAft>
              <a:buFont typeface="Arial" panose="020B0604020202020204" pitchFamily="34" charset="0"/>
              <a:buChar char="•"/>
            </a:pPr>
            <a:r>
              <a:rPr lang="da-DK" sz="1600"/>
              <a:t>Sikre understøttende strukturer (</a:t>
            </a:r>
            <a:r>
              <a:rPr lang="da-DK" sz="1600" err="1"/>
              <a:t>accountability</a:t>
            </a:r>
            <a:r>
              <a:rPr lang="da-DK" sz="1600"/>
              <a:t> </a:t>
            </a:r>
            <a:r>
              <a:rPr lang="da-DK" sz="1600" err="1"/>
              <a:t>structures</a:t>
            </a:r>
            <a:r>
              <a:rPr lang="da-DK" sz="1600"/>
              <a:t>)</a:t>
            </a:r>
          </a:p>
        </p:txBody>
      </p:sp>
      <p:sp>
        <p:nvSpPr>
          <p:cNvPr id="5" name="Rektangel: afrundede hjørner 4">
            <a:extLst>
              <a:ext uri="{FF2B5EF4-FFF2-40B4-BE49-F238E27FC236}">
                <a16:creationId xmlns:a16="http://schemas.microsoft.com/office/drawing/2014/main" id="{E95D7DA9-061C-735B-BA64-2D2AA8037C41}"/>
              </a:ext>
            </a:extLst>
          </p:cNvPr>
          <p:cNvSpPr/>
          <p:nvPr/>
        </p:nvSpPr>
        <p:spPr>
          <a:xfrm>
            <a:off x="113122" y="4163628"/>
            <a:ext cx="2157573" cy="1676684"/>
          </a:xfrm>
          <a:prstGeom prst="roundRect">
            <a:avLst/>
          </a:prstGeom>
          <a:noFill/>
          <a:ln>
            <a:solidFill>
              <a:srgbClr val="C7CC8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7" name="Billede 6">
            <a:extLst>
              <a:ext uri="{FF2B5EF4-FFF2-40B4-BE49-F238E27FC236}">
                <a16:creationId xmlns:a16="http://schemas.microsoft.com/office/drawing/2014/main" id="{A593B70D-041D-FB18-B8FE-25407BE8D70C}"/>
              </a:ext>
            </a:extLst>
          </p:cNvPr>
          <p:cNvPicPr>
            <a:picLocks noChangeAspect="1"/>
          </p:cNvPicPr>
          <p:nvPr/>
        </p:nvPicPr>
        <p:blipFill>
          <a:blip r:embed="rId3"/>
          <a:stretch>
            <a:fillRect/>
          </a:stretch>
        </p:blipFill>
        <p:spPr>
          <a:xfrm>
            <a:off x="0" y="1147936"/>
            <a:ext cx="12169434" cy="2189154"/>
          </a:xfrm>
          <a:prstGeom prst="rect">
            <a:avLst/>
          </a:prstGeom>
        </p:spPr>
      </p:pic>
    </p:spTree>
    <p:extLst>
      <p:ext uri="{BB962C8B-B14F-4D97-AF65-F5344CB8AC3E}">
        <p14:creationId xmlns:p14="http://schemas.microsoft.com/office/powerpoint/2010/main" val="2762063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3F3687-F6D1-4EC8-986C-C1C9AAF9E490}"/>
              </a:ext>
            </a:extLst>
          </p:cNvPr>
          <p:cNvSpPr>
            <a:spLocks noGrp="1"/>
          </p:cNvSpPr>
          <p:nvPr>
            <p:ph type="title"/>
          </p:nvPr>
        </p:nvSpPr>
        <p:spPr/>
        <p:txBody>
          <a:bodyPr>
            <a:normAutofit fontScale="90000"/>
          </a:bodyPr>
          <a:lstStyle/>
          <a:p>
            <a:r>
              <a:rPr lang="da-DK" sz="4900"/>
              <a:t>Analyse</a:t>
            </a:r>
            <a:r>
              <a:rPr lang="da-DK"/>
              <a:t> (typisk forløb)</a:t>
            </a:r>
          </a:p>
        </p:txBody>
      </p:sp>
      <p:graphicFrame>
        <p:nvGraphicFramePr>
          <p:cNvPr id="8" name="Pladsholder til indhold 7">
            <a:extLst>
              <a:ext uri="{FF2B5EF4-FFF2-40B4-BE49-F238E27FC236}">
                <a16:creationId xmlns:a16="http://schemas.microsoft.com/office/drawing/2014/main" id="{6FB86D27-1671-4AF2-A4C2-47C2B4F97E3C}"/>
              </a:ext>
            </a:extLst>
          </p:cNvPr>
          <p:cNvGraphicFramePr>
            <a:graphicFrameLocks noGrp="1"/>
          </p:cNvGraphicFramePr>
          <p:nvPr>
            <p:ph idx="1"/>
          </p:nvPr>
        </p:nvGraphicFramePr>
        <p:xfrm>
          <a:off x="720725" y="2413000"/>
          <a:ext cx="10652125" cy="3630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dato 3">
            <a:extLst>
              <a:ext uri="{FF2B5EF4-FFF2-40B4-BE49-F238E27FC236}">
                <a16:creationId xmlns:a16="http://schemas.microsoft.com/office/drawing/2014/main" id="{68E4CA4C-4D25-4F6B-8FA5-7DA01CFEBD90}"/>
              </a:ext>
            </a:extLst>
          </p:cNvPr>
          <p:cNvSpPr>
            <a:spLocks noGrp="1"/>
          </p:cNvSpPr>
          <p:nvPr>
            <p:ph type="dt" sz="half" idx="10"/>
          </p:nvPr>
        </p:nvSpPr>
        <p:spPr/>
        <p:txBody>
          <a:bodyPr/>
          <a:lstStyle/>
          <a:p>
            <a:fld id="{E6E314CE-B6C3-4258-B349-699B450DEF23}" type="datetime1">
              <a:rPr lang="da-DK" smtClean="0"/>
              <a:t>13-01-2024</a:t>
            </a:fld>
            <a:endParaRPr lang="en-US"/>
          </a:p>
        </p:txBody>
      </p:sp>
      <p:sp>
        <p:nvSpPr>
          <p:cNvPr id="5" name="Pladsholder til sidefod 4">
            <a:extLst>
              <a:ext uri="{FF2B5EF4-FFF2-40B4-BE49-F238E27FC236}">
                <a16:creationId xmlns:a16="http://schemas.microsoft.com/office/drawing/2014/main" id="{0B30E6E2-C737-4039-B3A8-0A2BFAF71C9B}"/>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C12FA10B-16E7-4910-B43B-4186DF3AF1ED}"/>
              </a:ext>
            </a:extLst>
          </p:cNvPr>
          <p:cNvSpPr>
            <a:spLocks noGrp="1"/>
          </p:cNvSpPr>
          <p:nvPr>
            <p:ph type="sldNum" sz="quarter" idx="12"/>
          </p:nvPr>
        </p:nvSpPr>
        <p:spPr/>
        <p:txBody>
          <a:bodyPr/>
          <a:lstStyle/>
          <a:p>
            <a:fld id="{D57F1E4F-1CFF-5643-939E-217C01CDF565}" type="slidenum">
              <a:rPr lang="en-US" smtClean="0"/>
              <a:pPr/>
              <a:t>25</a:t>
            </a:fld>
            <a:endParaRPr lang="en-US"/>
          </a:p>
        </p:txBody>
      </p:sp>
      <p:pic>
        <p:nvPicPr>
          <p:cNvPr id="3" name="Billede 2">
            <a:extLst>
              <a:ext uri="{FF2B5EF4-FFF2-40B4-BE49-F238E27FC236}">
                <a16:creationId xmlns:a16="http://schemas.microsoft.com/office/drawing/2014/main" id="{9655D98C-614D-371B-85C1-CCC8B3F5061D}"/>
              </a:ext>
            </a:extLst>
          </p:cNvPr>
          <p:cNvPicPr>
            <a:picLocks noChangeAspect="1"/>
          </p:cNvPicPr>
          <p:nvPr/>
        </p:nvPicPr>
        <p:blipFill>
          <a:blip r:embed="rId8"/>
          <a:stretch>
            <a:fillRect/>
          </a:stretch>
        </p:blipFill>
        <p:spPr>
          <a:xfrm>
            <a:off x="4361688" y="122819"/>
            <a:ext cx="7178040" cy="1129734"/>
          </a:xfrm>
          <a:prstGeom prst="rect">
            <a:avLst/>
          </a:prstGeom>
        </p:spPr>
      </p:pic>
      <p:pic>
        <p:nvPicPr>
          <p:cNvPr id="10" name="Billede 9">
            <a:extLst>
              <a:ext uri="{FF2B5EF4-FFF2-40B4-BE49-F238E27FC236}">
                <a16:creationId xmlns:a16="http://schemas.microsoft.com/office/drawing/2014/main" id="{36B7522E-4404-917B-6B9E-8B817747168A}"/>
              </a:ext>
            </a:extLst>
          </p:cNvPr>
          <p:cNvPicPr>
            <a:picLocks noChangeAspect="1"/>
          </p:cNvPicPr>
          <p:nvPr/>
        </p:nvPicPr>
        <p:blipFill>
          <a:blip r:embed="rId9"/>
          <a:stretch>
            <a:fillRect/>
          </a:stretch>
        </p:blipFill>
        <p:spPr>
          <a:xfrm>
            <a:off x="4361689" y="112262"/>
            <a:ext cx="7287768" cy="1138982"/>
          </a:xfrm>
          <a:prstGeom prst="rect">
            <a:avLst/>
          </a:prstGeom>
        </p:spPr>
      </p:pic>
      <p:sp>
        <p:nvSpPr>
          <p:cNvPr id="12" name="Pladsholder til tekst 11">
            <a:extLst>
              <a:ext uri="{FF2B5EF4-FFF2-40B4-BE49-F238E27FC236}">
                <a16:creationId xmlns:a16="http://schemas.microsoft.com/office/drawing/2014/main" id="{C2449EDC-3A96-C5DE-10EE-F314B95D3402}"/>
              </a:ext>
            </a:extLst>
          </p:cNvPr>
          <p:cNvSpPr>
            <a:spLocks noGrp="1"/>
          </p:cNvSpPr>
          <p:nvPr>
            <p:ph type="body" idx="13"/>
          </p:nvPr>
        </p:nvSpPr>
        <p:spPr/>
        <p:txBody>
          <a:bodyPr/>
          <a:lstStyle/>
          <a:p>
            <a:r>
              <a:rPr lang="da-DK" dirty="0"/>
              <a:t>Det gode Civilsamfundsprojekt</a:t>
            </a:r>
          </a:p>
        </p:txBody>
      </p:sp>
      <p:sp>
        <p:nvSpPr>
          <p:cNvPr id="7" name="Pil: venstre 6">
            <a:extLst>
              <a:ext uri="{FF2B5EF4-FFF2-40B4-BE49-F238E27FC236}">
                <a16:creationId xmlns:a16="http://schemas.microsoft.com/office/drawing/2014/main" id="{30B93F2D-F14A-D16A-BD34-FEE6EDAF3CBD}"/>
              </a:ext>
            </a:extLst>
          </p:cNvPr>
          <p:cNvSpPr/>
          <p:nvPr/>
        </p:nvSpPr>
        <p:spPr>
          <a:xfrm>
            <a:off x="3917806" y="3273784"/>
            <a:ext cx="2340952" cy="5568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557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863" y="1262364"/>
            <a:ext cx="10653003" cy="901864"/>
          </a:xfrm>
        </p:spPr>
        <p:txBody>
          <a:bodyPr>
            <a:noAutofit/>
          </a:bodyPr>
          <a:lstStyle/>
          <a:p>
            <a:r>
              <a:rPr lang="da-DK" sz="3600"/>
              <a:t>problemtræ som redskab til problemanalyse</a:t>
            </a:r>
            <a:endParaRPr lang="en-GB" sz="3600"/>
          </a:p>
        </p:txBody>
      </p:sp>
      <p:sp>
        <p:nvSpPr>
          <p:cNvPr id="5" name="Pladsholder til indhold 4">
            <a:extLst>
              <a:ext uri="{FF2B5EF4-FFF2-40B4-BE49-F238E27FC236}">
                <a16:creationId xmlns:a16="http://schemas.microsoft.com/office/drawing/2014/main" id="{194DFA74-A3F9-46BD-83A0-925E3D65F168}"/>
              </a:ext>
            </a:extLst>
          </p:cNvPr>
          <p:cNvSpPr>
            <a:spLocks noGrp="1"/>
          </p:cNvSpPr>
          <p:nvPr>
            <p:ph sz="half" idx="1"/>
          </p:nvPr>
        </p:nvSpPr>
        <p:spPr>
          <a:xfrm>
            <a:off x="711865" y="1927061"/>
            <a:ext cx="4705087" cy="3633047"/>
          </a:xfrm>
        </p:spPr>
        <p:txBody>
          <a:bodyPr anchor="t">
            <a:normAutofit/>
          </a:bodyPr>
          <a:lstStyle/>
          <a:p>
            <a:r>
              <a:rPr lang="da-DK" dirty="0">
                <a:solidFill>
                  <a:schemeClr val="tx1"/>
                </a:solidFill>
              </a:rPr>
              <a:t>Det er vigtigt at skabe sig et overblik over forskellige problemer i en given kontekst og hvordan de hænger sammen og påvirker hinanden. Årsag -&gt; virkning.</a:t>
            </a:r>
          </a:p>
          <a:p>
            <a:r>
              <a:rPr lang="da-DK" dirty="0">
                <a:solidFill>
                  <a:schemeClr val="tx1"/>
                </a:solidFill>
              </a:rPr>
              <a:t>Der er forskellige redskaber til problemanalysen. Et af de meget anvendte er problemtræet. </a:t>
            </a:r>
          </a:p>
          <a:p>
            <a:endParaRPr lang="da-DK" sz="1400" dirty="0">
              <a:solidFill>
                <a:schemeClr val="tx1"/>
              </a:solidFill>
            </a:endParaRPr>
          </a:p>
        </p:txBody>
      </p:sp>
      <p:sp>
        <p:nvSpPr>
          <p:cNvPr id="4" name="Pladsholder til diasnummer 3"/>
          <p:cNvSpPr>
            <a:spLocks noGrp="1"/>
          </p:cNvSpPr>
          <p:nvPr>
            <p:ph type="sldNum" sz="quarter" idx="12"/>
          </p:nvPr>
        </p:nvSpPr>
        <p:spPr/>
        <p:txBody>
          <a:bodyPr/>
          <a:lstStyle/>
          <a:p>
            <a:pPr>
              <a:defRPr/>
            </a:pPr>
            <a:fld id="{5BE9ABA6-0CC1-4697-97FF-E85DB4CDE044}" type="slidenum">
              <a:rPr lang="da-DK" smtClean="0"/>
              <a:pPr>
                <a:defRPr/>
              </a:pPr>
              <a:t>26</a:t>
            </a:fld>
            <a:endParaRPr lang="da-DK"/>
          </a:p>
        </p:txBody>
      </p:sp>
      <p:sp>
        <p:nvSpPr>
          <p:cNvPr id="8" name="Rektangel 7">
            <a:extLst>
              <a:ext uri="{FF2B5EF4-FFF2-40B4-BE49-F238E27FC236}">
                <a16:creationId xmlns:a16="http://schemas.microsoft.com/office/drawing/2014/main" id="{BE40E881-C96A-4173-AF93-D4C00A85FB4D}"/>
              </a:ext>
            </a:extLst>
          </p:cNvPr>
          <p:cNvSpPr/>
          <p:nvPr/>
        </p:nvSpPr>
        <p:spPr>
          <a:xfrm>
            <a:off x="1559496" y="6197823"/>
            <a:ext cx="2088232" cy="145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Picture 2">
            <a:extLst>
              <a:ext uri="{FF2B5EF4-FFF2-40B4-BE49-F238E27FC236}">
                <a16:creationId xmlns:a16="http://schemas.microsoft.com/office/drawing/2014/main" id="{5171E513-B55E-47A7-AFE3-AB02146374AA}"/>
              </a:ext>
            </a:extLst>
          </p:cNvPr>
          <p:cNvPicPr>
            <a:picLocks noGrp="1" noChangeAspect="1" noChangeArrowheads="1"/>
          </p:cNvPicPr>
          <p:nvPr>
            <p:ph sz="half" idx="2"/>
          </p:nvPr>
        </p:nvPicPr>
        <p:blipFill>
          <a:blip r:embed="rId3" cstate="print"/>
          <a:srcRect/>
          <a:stretch>
            <a:fillRect/>
          </a:stretch>
        </p:blipFill>
        <p:spPr bwMode="auto">
          <a:xfrm>
            <a:off x="1219482" y="4376288"/>
            <a:ext cx="3295903" cy="2577983"/>
          </a:xfrm>
          <a:prstGeom prst="rect">
            <a:avLst/>
          </a:prstGeom>
          <a:noFill/>
          <a:ln w="9525">
            <a:noFill/>
            <a:miter lim="800000"/>
            <a:headEnd/>
            <a:tailEnd/>
          </a:ln>
        </p:spPr>
      </p:pic>
      <p:pic>
        <p:nvPicPr>
          <p:cNvPr id="9" name="Picture 1">
            <a:extLst>
              <a:ext uri="{FF2B5EF4-FFF2-40B4-BE49-F238E27FC236}">
                <a16:creationId xmlns:a16="http://schemas.microsoft.com/office/drawing/2014/main" id="{EDF4130D-763A-4F37-BF7B-7121FAB89612}"/>
              </a:ext>
            </a:extLst>
          </p:cNvPr>
          <p:cNvPicPr>
            <a:picLocks noChangeAspect="1" noChangeArrowheads="1"/>
          </p:cNvPicPr>
          <p:nvPr/>
        </p:nvPicPr>
        <p:blipFill>
          <a:blip r:embed="rId4" cstate="print"/>
          <a:srcRect/>
          <a:stretch>
            <a:fillRect/>
          </a:stretch>
        </p:blipFill>
        <p:spPr bwMode="auto">
          <a:xfrm>
            <a:off x="5300872" y="2228004"/>
            <a:ext cx="6891128" cy="4296568"/>
          </a:xfrm>
          <a:prstGeom prst="rect">
            <a:avLst/>
          </a:prstGeom>
          <a:noFill/>
          <a:ln w="9525">
            <a:noFill/>
            <a:miter lim="800000"/>
            <a:headEnd/>
            <a:tailEnd/>
          </a:ln>
        </p:spPr>
      </p:pic>
      <p:sp>
        <p:nvSpPr>
          <p:cNvPr id="3" name="Pladsholder til dato 2">
            <a:extLst>
              <a:ext uri="{FF2B5EF4-FFF2-40B4-BE49-F238E27FC236}">
                <a16:creationId xmlns:a16="http://schemas.microsoft.com/office/drawing/2014/main" id="{3C287127-E826-485C-B833-D9D1272D33E2}"/>
              </a:ext>
            </a:extLst>
          </p:cNvPr>
          <p:cNvSpPr>
            <a:spLocks noGrp="1"/>
          </p:cNvSpPr>
          <p:nvPr>
            <p:ph type="dt" sz="half" idx="10"/>
          </p:nvPr>
        </p:nvSpPr>
        <p:spPr/>
        <p:txBody>
          <a:bodyPr/>
          <a:lstStyle/>
          <a:p>
            <a:fld id="{068A2F00-6B46-4364-87BF-685045ED0A00}" type="datetime1">
              <a:rPr lang="da-DK" smtClean="0"/>
              <a:t>13-01-2024</a:t>
            </a:fld>
            <a:endParaRPr lang="en-US"/>
          </a:p>
        </p:txBody>
      </p:sp>
      <p:sp>
        <p:nvSpPr>
          <p:cNvPr id="6" name="Rektangel 5">
            <a:extLst>
              <a:ext uri="{FF2B5EF4-FFF2-40B4-BE49-F238E27FC236}">
                <a16:creationId xmlns:a16="http://schemas.microsoft.com/office/drawing/2014/main" id="{14692646-74E5-D8F6-95F1-4AA032E2B6AD}"/>
              </a:ext>
            </a:extLst>
          </p:cNvPr>
          <p:cNvSpPr/>
          <p:nvPr/>
        </p:nvSpPr>
        <p:spPr>
          <a:xfrm>
            <a:off x="744915" y="524469"/>
            <a:ext cx="3384376" cy="44413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cap="small" dirty="0"/>
              <a:t>problemanalyse</a:t>
            </a:r>
          </a:p>
        </p:txBody>
      </p:sp>
    </p:spTree>
    <p:extLst>
      <p:ext uri="{BB962C8B-B14F-4D97-AF65-F5344CB8AC3E}">
        <p14:creationId xmlns:p14="http://schemas.microsoft.com/office/powerpoint/2010/main" val="1509304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194DFA74-A3F9-46BD-83A0-925E3D65F168}"/>
              </a:ext>
            </a:extLst>
          </p:cNvPr>
          <p:cNvSpPr>
            <a:spLocks noGrp="1"/>
          </p:cNvSpPr>
          <p:nvPr>
            <p:ph sz="half" idx="1"/>
          </p:nvPr>
        </p:nvSpPr>
        <p:spPr>
          <a:xfrm>
            <a:off x="3914936" y="1094698"/>
            <a:ext cx="3862081" cy="4784301"/>
          </a:xfrm>
        </p:spPr>
        <p:txBody>
          <a:bodyPr anchor="t">
            <a:normAutofit fontScale="92500"/>
          </a:bodyPr>
          <a:lstStyle/>
          <a:p>
            <a:r>
              <a:rPr lang="da-DK" sz="1900" b="1">
                <a:solidFill>
                  <a:schemeClr val="tx1"/>
                </a:solidFill>
              </a:rPr>
              <a:t>Step 2: Identificer alle problemer</a:t>
            </a:r>
            <a:endParaRPr lang="da-DK" sz="1900">
              <a:solidFill>
                <a:schemeClr val="tx1"/>
              </a:solidFill>
            </a:endParaRPr>
          </a:p>
          <a:p>
            <a:pPr marL="285750" indent="-285750">
              <a:buFont typeface="Arial" panose="020B0604020202020204" pitchFamily="34" charset="0"/>
              <a:buChar char="•"/>
            </a:pPr>
            <a:r>
              <a:rPr lang="da-DK" sz="1800">
                <a:solidFill>
                  <a:schemeClr val="tx1"/>
                </a:solidFill>
              </a:rPr>
              <a:t>Med afsæt i jeres Development issue </a:t>
            </a:r>
            <a:r>
              <a:rPr lang="da-DK" sz="1800" err="1">
                <a:solidFill>
                  <a:schemeClr val="tx1"/>
                </a:solidFill>
              </a:rPr>
              <a:t>brainstorm’er</a:t>
            </a:r>
            <a:r>
              <a:rPr lang="da-DK" sz="1800">
                <a:solidFill>
                  <a:schemeClr val="tx1"/>
                </a:solidFill>
              </a:rPr>
              <a:t> I nu på alle relaterede problemer</a:t>
            </a:r>
          </a:p>
          <a:p>
            <a:pPr marL="285750" indent="-285750">
              <a:buFont typeface="Arial" panose="020B0604020202020204" pitchFamily="34" charset="0"/>
              <a:buChar char="•"/>
            </a:pPr>
            <a:r>
              <a:rPr lang="da-DK" sz="1800">
                <a:solidFill>
                  <a:schemeClr val="tx1"/>
                </a:solidFill>
              </a:rPr>
              <a:t>Alle problemer formuleres kort og præcist</a:t>
            </a:r>
          </a:p>
          <a:p>
            <a:pPr marL="285750" indent="-285750">
              <a:buFont typeface="Arial" panose="020B0604020202020204" pitchFamily="34" charset="0"/>
              <a:buChar char="•"/>
            </a:pPr>
            <a:r>
              <a:rPr lang="da-DK" sz="1800">
                <a:solidFill>
                  <a:schemeClr val="tx1"/>
                </a:solidFill>
              </a:rPr>
              <a:t>OBS: Som en negativ situation, men ikke som en mangelsituation:</a:t>
            </a:r>
          </a:p>
          <a:p>
            <a:pPr marL="446088" lvl="1" indent="-203200">
              <a:spcAft>
                <a:spcPts val="0"/>
              </a:spcAft>
              <a:buBlip>
                <a:blip r:embed="rId3">
                  <a:extLst>
                    <a:ext uri="{96DAC541-7B7A-43D3-8B79-37D633B846F1}">
                      <asvg:svgBlip xmlns:asvg="http://schemas.microsoft.com/office/drawing/2016/SVG/main" r:embed="rId4"/>
                    </a:ext>
                  </a:extLst>
                </a:blip>
              </a:buBlip>
            </a:pPr>
            <a:r>
              <a:rPr lang="da-DK" sz="1600">
                <a:solidFill>
                  <a:schemeClr val="accent1"/>
                </a:solidFill>
              </a:rPr>
              <a:t>Børn er stigmatiserede</a:t>
            </a:r>
          </a:p>
          <a:p>
            <a:pPr marL="446088" lvl="1" indent="-203200">
              <a:buBlip>
                <a:blip r:embed="rId5">
                  <a:extLst>
                    <a:ext uri="{96DAC541-7B7A-43D3-8B79-37D633B846F1}">
                      <asvg:svgBlip xmlns:asvg="http://schemas.microsoft.com/office/drawing/2016/SVG/main" r:embed="rId6"/>
                    </a:ext>
                  </a:extLst>
                </a:blip>
              </a:buBlip>
            </a:pPr>
            <a:r>
              <a:rPr lang="da-DK" sz="1600">
                <a:solidFill>
                  <a:srgbClr val="C00000"/>
                </a:solidFill>
              </a:rPr>
              <a:t>Ingen kompetente organisationer</a:t>
            </a:r>
          </a:p>
          <a:p>
            <a:pPr marL="285750" indent="-285750">
              <a:buFont typeface="Arial" panose="020B0604020202020204" pitchFamily="34" charset="0"/>
              <a:buChar char="•"/>
            </a:pPr>
            <a:r>
              <a:rPr lang="da-DK" sz="1800">
                <a:solidFill>
                  <a:schemeClr val="tx1"/>
                </a:solidFill>
              </a:rPr>
              <a:t>Den enkelte formulering må ikke indeholde flere problemer.</a:t>
            </a:r>
          </a:p>
        </p:txBody>
      </p:sp>
      <p:sp>
        <p:nvSpPr>
          <p:cNvPr id="4" name="Pladsholder til diasnummer 3"/>
          <p:cNvSpPr>
            <a:spLocks noGrp="1"/>
          </p:cNvSpPr>
          <p:nvPr>
            <p:ph type="sldNum" sz="quarter" idx="12"/>
          </p:nvPr>
        </p:nvSpPr>
        <p:spPr/>
        <p:txBody>
          <a:bodyPr/>
          <a:lstStyle/>
          <a:p>
            <a:pPr>
              <a:defRPr/>
            </a:pPr>
            <a:fld id="{5BE9ABA6-0CC1-4697-97FF-E85DB4CDE044}" type="slidenum">
              <a:rPr lang="da-DK" smtClean="0"/>
              <a:pPr>
                <a:defRPr/>
              </a:pPr>
              <a:t>27</a:t>
            </a:fld>
            <a:endParaRPr lang="da-DK"/>
          </a:p>
        </p:txBody>
      </p:sp>
      <p:sp>
        <p:nvSpPr>
          <p:cNvPr id="7" name="Rektangel 6">
            <a:extLst>
              <a:ext uri="{FF2B5EF4-FFF2-40B4-BE49-F238E27FC236}">
                <a16:creationId xmlns:a16="http://schemas.microsoft.com/office/drawing/2014/main" id="{EBEB4413-B2A2-44C1-AE1B-CAB130A3AFE6}"/>
              </a:ext>
            </a:extLst>
          </p:cNvPr>
          <p:cNvSpPr/>
          <p:nvPr/>
        </p:nvSpPr>
        <p:spPr>
          <a:xfrm>
            <a:off x="711864" y="535486"/>
            <a:ext cx="3384376" cy="44413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BE40E881-C96A-4173-AF93-D4C00A85FB4D}"/>
              </a:ext>
            </a:extLst>
          </p:cNvPr>
          <p:cNvSpPr/>
          <p:nvPr/>
        </p:nvSpPr>
        <p:spPr>
          <a:xfrm>
            <a:off x="1559496" y="6197823"/>
            <a:ext cx="2088232" cy="145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1D7610C2-EB62-4FF7-8820-480A832A079F}"/>
              </a:ext>
            </a:extLst>
          </p:cNvPr>
          <p:cNvSpPr/>
          <p:nvPr/>
        </p:nvSpPr>
        <p:spPr>
          <a:xfrm>
            <a:off x="711864" y="449749"/>
            <a:ext cx="3384376" cy="44413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cap="small"/>
              <a:t>problemanalyse</a:t>
            </a:r>
          </a:p>
        </p:txBody>
      </p:sp>
      <p:sp>
        <p:nvSpPr>
          <p:cNvPr id="6" name="Pladsholder til dato 5">
            <a:extLst>
              <a:ext uri="{FF2B5EF4-FFF2-40B4-BE49-F238E27FC236}">
                <a16:creationId xmlns:a16="http://schemas.microsoft.com/office/drawing/2014/main" id="{CC275CF2-9996-49C3-942A-2E4EBDC28848}"/>
              </a:ext>
            </a:extLst>
          </p:cNvPr>
          <p:cNvSpPr>
            <a:spLocks noGrp="1"/>
          </p:cNvSpPr>
          <p:nvPr>
            <p:ph type="dt" sz="half" idx="10"/>
          </p:nvPr>
        </p:nvSpPr>
        <p:spPr/>
        <p:txBody>
          <a:bodyPr/>
          <a:lstStyle/>
          <a:p>
            <a:r>
              <a:rPr lang="da-DK"/>
              <a:t>12.-14.11.2021</a:t>
            </a:r>
            <a:endParaRPr lang="en-US"/>
          </a:p>
        </p:txBody>
      </p:sp>
      <p:sp>
        <p:nvSpPr>
          <p:cNvPr id="10" name="Pladsholder til sidefod 9">
            <a:extLst>
              <a:ext uri="{FF2B5EF4-FFF2-40B4-BE49-F238E27FC236}">
                <a16:creationId xmlns:a16="http://schemas.microsoft.com/office/drawing/2014/main" id="{5449CCA3-1B87-4019-BAC2-9BE3FAA0BF97}"/>
              </a:ext>
            </a:extLst>
          </p:cNvPr>
          <p:cNvSpPr>
            <a:spLocks noGrp="1"/>
          </p:cNvSpPr>
          <p:nvPr>
            <p:ph type="ftr" sz="quarter" idx="11"/>
          </p:nvPr>
        </p:nvSpPr>
        <p:spPr/>
        <p:txBody>
          <a:bodyPr/>
          <a:lstStyle/>
          <a:p>
            <a:r>
              <a:rPr lang="da-DK"/>
              <a:t>Det gode Civilsamfundsprojekt</a:t>
            </a:r>
          </a:p>
        </p:txBody>
      </p:sp>
      <p:sp>
        <p:nvSpPr>
          <p:cNvPr id="16" name="Pladsholder til indhold 4">
            <a:extLst>
              <a:ext uri="{FF2B5EF4-FFF2-40B4-BE49-F238E27FC236}">
                <a16:creationId xmlns:a16="http://schemas.microsoft.com/office/drawing/2014/main" id="{D3F6ADC7-0344-CB80-69A2-5E96F7E0569E}"/>
              </a:ext>
            </a:extLst>
          </p:cNvPr>
          <p:cNvSpPr txBox="1">
            <a:spLocks/>
          </p:cNvSpPr>
          <p:nvPr/>
        </p:nvSpPr>
        <p:spPr>
          <a:xfrm>
            <a:off x="511471" y="1094077"/>
            <a:ext cx="3304960" cy="3512171"/>
          </a:xfrm>
          <a:prstGeom prst="rect">
            <a:avLst/>
          </a:prstGeom>
        </p:spPr>
        <p:txBody>
          <a:bodyPr vert="horz" lIns="360000" tIns="360000" rIns="360000" bIns="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da-DK" b="1">
                <a:solidFill>
                  <a:schemeClr val="tx1"/>
                </a:solidFill>
              </a:rPr>
              <a:t>Step 1: Development issue</a:t>
            </a:r>
          </a:p>
          <a:p>
            <a:pPr marL="285750" indent="-285750">
              <a:buFont typeface="Arial" panose="020B0604020202020204" pitchFamily="34" charset="0"/>
              <a:buChar char="•"/>
            </a:pPr>
            <a:r>
              <a:rPr lang="da-DK">
                <a:solidFill>
                  <a:schemeClr val="tx1"/>
                </a:solidFill>
              </a:rPr>
              <a:t>På baggrund af jeres kontekstanalyse forsøger I at formulere jeres Development issue som et konkret problem. </a:t>
            </a:r>
          </a:p>
        </p:txBody>
      </p:sp>
      <p:sp>
        <p:nvSpPr>
          <p:cNvPr id="19" name="Pladsholder til indhold 4">
            <a:extLst>
              <a:ext uri="{FF2B5EF4-FFF2-40B4-BE49-F238E27FC236}">
                <a16:creationId xmlns:a16="http://schemas.microsoft.com/office/drawing/2014/main" id="{61431CF9-9918-4713-BA18-8B1B365CFE34}"/>
              </a:ext>
            </a:extLst>
          </p:cNvPr>
          <p:cNvSpPr txBox="1">
            <a:spLocks/>
          </p:cNvSpPr>
          <p:nvPr/>
        </p:nvSpPr>
        <p:spPr>
          <a:xfrm>
            <a:off x="7774883" y="1083353"/>
            <a:ext cx="3687443" cy="4784301"/>
          </a:xfrm>
          <a:prstGeom prst="rect">
            <a:avLst/>
          </a:prstGeom>
        </p:spPr>
        <p:txBody>
          <a:bodyPr vert="horz" lIns="360000" tIns="360000" rIns="360000" bIns="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da-DK" b="1">
                <a:solidFill>
                  <a:schemeClr val="tx1"/>
                </a:solidFill>
              </a:rPr>
              <a:t>Step 3: Præciser problemer </a:t>
            </a:r>
          </a:p>
          <a:p>
            <a:pPr marL="285750" indent="-285750">
              <a:buFont typeface="Arial" panose="020B0604020202020204" pitchFamily="34" charset="0"/>
              <a:buChar char="•"/>
            </a:pPr>
            <a:r>
              <a:rPr lang="da-DK">
                <a:solidFill>
                  <a:schemeClr val="tx1"/>
                </a:solidFill>
              </a:rPr>
              <a:t>Diskuter og præciser alle identificerede problemer</a:t>
            </a:r>
          </a:p>
          <a:p>
            <a:pPr marL="285750" indent="-285750">
              <a:buFont typeface="Arial" panose="020B0604020202020204" pitchFamily="34" charset="0"/>
              <a:buChar char="•"/>
            </a:pPr>
            <a:r>
              <a:rPr lang="da-DK">
                <a:solidFill>
                  <a:schemeClr val="tx1"/>
                </a:solidFill>
              </a:rPr>
              <a:t>Spørg til ‘årsagen’ til alle nævnte problemer – det føre til mere præcis analyse</a:t>
            </a:r>
          </a:p>
          <a:p>
            <a:pPr marL="285750" indent="-285750">
              <a:buFont typeface="Arial" panose="020B0604020202020204" pitchFamily="34" charset="0"/>
              <a:buChar char="•"/>
            </a:pPr>
            <a:r>
              <a:rPr lang="da-DK">
                <a:solidFill>
                  <a:schemeClr val="tx1"/>
                </a:solidFill>
              </a:rPr>
              <a:t>Udelad eventuelt mindre relevante problemer</a:t>
            </a:r>
          </a:p>
          <a:p>
            <a:pPr marL="285750" indent="-285750">
              <a:buFont typeface="Arial" panose="020B0604020202020204" pitchFamily="34" charset="0"/>
              <a:buChar char="•"/>
            </a:pPr>
            <a:r>
              <a:rPr lang="da-DK">
                <a:solidFill>
                  <a:schemeClr val="tx1"/>
                </a:solidFill>
              </a:rPr>
              <a:t>Trianguler: Diskuter eventuelt jeres analyse med relevante stakeholders (undgå køkkenbordsanalyse) </a:t>
            </a:r>
          </a:p>
        </p:txBody>
      </p:sp>
      <p:pic>
        <p:nvPicPr>
          <p:cNvPr id="1026" name="Picture 2" descr="Cartoons brainstorming | free image by rawpixel.com | Brainstorming,  Illustration, Cartoon">
            <a:extLst>
              <a:ext uri="{FF2B5EF4-FFF2-40B4-BE49-F238E27FC236}">
                <a16:creationId xmlns:a16="http://schemas.microsoft.com/office/drawing/2014/main" id="{32EABC46-1FBB-0102-3812-3A9C78EECF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675" y="3711795"/>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 name="Pladsholder til indhold 8">
            <a:extLst>
              <a:ext uri="{FF2B5EF4-FFF2-40B4-BE49-F238E27FC236}">
                <a16:creationId xmlns:a16="http://schemas.microsoft.com/office/drawing/2014/main" id="{57E16B63-C130-3424-11CB-466ABEADCAA8}"/>
              </a:ext>
            </a:extLst>
          </p:cNvPr>
          <p:cNvPicPr>
            <a:picLocks noChangeAspect="1"/>
          </p:cNvPicPr>
          <p:nvPr/>
        </p:nvPicPr>
        <p:blipFill>
          <a:blip r:embed="rId8"/>
          <a:stretch>
            <a:fillRect/>
          </a:stretch>
        </p:blipFill>
        <p:spPr>
          <a:xfrm>
            <a:off x="838257" y="3429000"/>
            <a:ext cx="3131589" cy="2468156"/>
          </a:xfrm>
          <a:prstGeom prst="rect">
            <a:avLst/>
          </a:prstGeom>
        </p:spPr>
      </p:pic>
      <p:sp>
        <p:nvSpPr>
          <p:cNvPr id="3" name="Rektangel: afrundede hjørner 2">
            <a:extLst>
              <a:ext uri="{FF2B5EF4-FFF2-40B4-BE49-F238E27FC236}">
                <a16:creationId xmlns:a16="http://schemas.microsoft.com/office/drawing/2014/main" id="{B55CC878-44BC-58BB-DDE6-AB4D73053832}"/>
              </a:ext>
            </a:extLst>
          </p:cNvPr>
          <p:cNvSpPr/>
          <p:nvPr/>
        </p:nvSpPr>
        <p:spPr>
          <a:xfrm>
            <a:off x="1733128" y="5369145"/>
            <a:ext cx="1358864" cy="39477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08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742" y="1079695"/>
            <a:ext cx="4857658" cy="1347687"/>
          </a:xfrm>
        </p:spPr>
        <p:txBody>
          <a:bodyPr>
            <a:normAutofit/>
          </a:bodyPr>
          <a:lstStyle/>
          <a:p>
            <a:r>
              <a:rPr lang="da-DK"/>
              <a:t>Step 4: Etabler årsag-virkning </a:t>
            </a:r>
            <a:r>
              <a:rPr lang="da-DK" err="1"/>
              <a:t>sammenHæng</a:t>
            </a:r>
            <a:endParaRPr lang="da-DK"/>
          </a:p>
        </p:txBody>
      </p:sp>
      <p:sp>
        <p:nvSpPr>
          <p:cNvPr id="5" name="Pladsholder til indhold 4">
            <a:extLst>
              <a:ext uri="{FF2B5EF4-FFF2-40B4-BE49-F238E27FC236}">
                <a16:creationId xmlns:a16="http://schemas.microsoft.com/office/drawing/2014/main" id="{194DFA74-A3F9-46BD-83A0-925E3D65F168}"/>
              </a:ext>
            </a:extLst>
          </p:cNvPr>
          <p:cNvSpPr>
            <a:spLocks noGrp="1"/>
          </p:cNvSpPr>
          <p:nvPr>
            <p:ph sz="half" idx="1"/>
          </p:nvPr>
        </p:nvSpPr>
        <p:spPr>
          <a:xfrm>
            <a:off x="628741" y="2438400"/>
            <a:ext cx="4525150" cy="3302583"/>
          </a:xfrm>
        </p:spPr>
        <p:txBody>
          <a:bodyPr anchor="t">
            <a:normAutofit/>
          </a:bodyPr>
          <a:lstStyle/>
          <a:p>
            <a:pPr marL="285750" indent="-285750">
              <a:buFont typeface="Arial" panose="020B0604020202020204" pitchFamily="34" charset="0"/>
              <a:buChar char="•"/>
            </a:pPr>
            <a:r>
              <a:rPr lang="da-DK" sz="1600">
                <a:solidFill>
                  <a:schemeClr val="tx1"/>
                </a:solidFill>
              </a:rPr>
              <a:t>Lav opdeling af de identificerede problemer. </a:t>
            </a:r>
          </a:p>
          <a:p>
            <a:pPr marL="666900" lvl="1" indent="-342900">
              <a:buFont typeface="Arial" panose="020B0604020202020204" pitchFamily="34" charset="0"/>
              <a:buChar char="•"/>
            </a:pPr>
            <a:r>
              <a:rPr lang="da-DK">
                <a:solidFill>
                  <a:schemeClr val="tx1"/>
                </a:solidFill>
              </a:rPr>
              <a:t>Hvilke er </a:t>
            </a:r>
            <a:r>
              <a:rPr lang="da-DK" b="1">
                <a:solidFill>
                  <a:srgbClr val="C00000"/>
                </a:solidFill>
              </a:rPr>
              <a:t>årsager</a:t>
            </a:r>
            <a:r>
              <a:rPr lang="da-DK">
                <a:solidFill>
                  <a:schemeClr val="tx1"/>
                </a:solidFill>
              </a:rPr>
              <a:t> til jeres Development issue? </a:t>
            </a:r>
          </a:p>
          <a:p>
            <a:pPr marL="666900" lvl="1" indent="-342900">
              <a:buFont typeface="Arial" panose="020B0604020202020204" pitchFamily="34" charset="0"/>
              <a:buChar char="•"/>
            </a:pPr>
            <a:r>
              <a:rPr lang="da-DK">
                <a:solidFill>
                  <a:schemeClr val="tx1"/>
                </a:solidFill>
              </a:rPr>
              <a:t>Hvilke er </a:t>
            </a:r>
            <a:r>
              <a:rPr lang="da-DK" b="1">
                <a:solidFill>
                  <a:srgbClr val="C00000"/>
                </a:solidFill>
              </a:rPr>
              <a:t>virkninger</a:t>
            </a:r>
            <a:r>
              <a:rPr lang="da-DK">
                <a:solidFill>
                  <a:schemeClr val="tx1"/>
                </a:solidFill>
              </a:rPr>
              <a:t>? </a:t>
            </a:r>
          </a:p>
          <a:p>
            <a:pPr marL="342900" indent="-342900">
              <a:buFont typeface="Arial" panose="020B0604020202020204" pitchFamily="34" charset="0"/>
              <a:buChar char="•"/>
            </a:pPr>
            <a:r>
              <a:rPr lang="da-DK">
                <a:solidFill>
                  <a:schemeClr val="tx1"/>
                </a:solidFill>
              </a:rPr>
              <a:t>Er der ‘grupper’ (clusters) af problemer?</a:t>
            </a:r>
          </a:p>
          <a:p>
            <a:pPr marL="342900" indent="-342900">
              <a:buFont typeface="Arial" panose="020B0604020202020204" pitchFamily="34" charset="0"/>
              <a:buChar char="•"/>
            </a:pPr>
            <a:r>
              <a:rPr lang="da-DK">
                <a:solidFill>
                  <a:schemeClr val="tx1"/>
                </a:solidFill>
              </a:rPr>
              <a:t>Strukturer jeres problemer, så der er en årsags-virkning sammenhæng</a:t>
            </a:r>
          </a:p>
          <a:p>
            <a:endParaRPr lang="da-DK" sz="1600">
              <a:solidFill>
                <a:schemeClr val="tx1"/>
              </a:solidFill>
            </a:endParaRPr>
          </a:p>
        </p:txBody>
      </p:sp>
      <p:sp>
        <p:nvSpPr>
          <p:cNvPr id="4" name="Pladsholder til diasnummer 3"/>
          <p:cNvSpPr>
            <a:spLocks noGrp="1"/>
          </p:cNvSpPr>
          <p:nvPr>
            <p:ph type="sldNum" sz="quarter" idx="12"/>
          </p:nvPr>
        </p:nvSpPr>
        <p:spPr/>
        <p:txBody>
          <a:bodyPr/>
          <a:lstStyle/>
          <a:p>
            <a:pPr>
              <a:defRPr/>
            </a:pPr>
            <a:fld id="{5BE9ABA6-0CC1-4697-97FF-E85DB4CDE044}" type="slidenum">
              <a:rPr lang="da-DK" smtClean="0"/>
              <a:pPr>
                <a:defRPr/>
              </a:pPr>
              <a:t>28</a:t>
            </a:fld>
            <a:endParaRPr lang="da-DK"/>
          </a:p>
        </p:txBody>
      </p:sp>
      <p:sp>
        <p:nvSpPr>
          <p:cNvPr id="7" name="Rektangel 6">
            <a:extLst>
              <a:ext uri="{FF2B5EF4-FFF2-40B4-BE49-F238E27FC236}">
                <a16:creationId xmlns:a16="http://schemas.microsoft.com/office/drawing/2014/main" id="{EBEB4413-B2A2-44C1-AE1B-CAB130A3AFE6}"/>
              </a:ext>
            </a:extLst>
          </p:cNvPr>
          <p:cNvSpPr/>
          <p:nvPr/>
        </p:nvSpPr>
        <p:spPr>
          <a:xfrm>
            <a:off x="711864" y="535486"/>
            <a:ext cx="3384376" cy="44413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BE40E881-C96A-4173-AF93-D4C00A85FB4D}"/>
              </a:ext>
            </a:extLst>
          </p:cNvPr>
          <p:cNvSpPr/>
          <p:nvPr/>
        </p:nvSpPr>
        <p:spPr>
          <a:xfrm>
            <a:off x="1559496" y="6197823"/>
            <a:ext cx="2088232" cy="145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Pladsholder til indhold 13">
            <a:extLst>
              <a:ext uri="{FF2B5EF4-FFF2-40B4-BE49-F238E27FC236}">
                <a16:creationId xmlns:a16="http://schemas.microsoft.com/office/drawing/2014/main" id="{8789B025-54E5-C6F6-12FB-1695A64453AD}"/>
              </a:ext>
            </a:extLst>
          </p:cNvPr>
          <p:cNvPicPr>
            <a:picLocks noGrp="1" noChangeAspect="1"/>
          </p:cNvPicPr>
          <p:nvPr>
            <p:ph sz="half" idx="2"/>
          </p:nvPr>
        </p:nvPicPr>
        <p:blipFill>
          <a:blip r:embed="rId3"/>
          <a:stretch>
            <a:fillRect/>
          </a:stretch>
        </p:blipFill>
        <p:spPr>
          <a:xfrm>
            <a:off x="6218238" y="2445396"/>
            <a:ext cx="5210175" cy="3197521"/>
          </a:xfrm>
        </p:spPr>
      </p:pic>
      <p:sp>
        <p:nvSpPr>
          <p:cNvPr id="9" name="Rektangel 8">
            <a:extLst>
              <a:ext uri="{FF2B5EF4-FFF2-40B4-BE49-F238E27FC236}">
                <a16:creationId xmlns:a16="http://schemas.microsoft.com/office/drawing/2014/main" id="{B6A9E94B-4DCD-4DA0-A79B-9097156D7800}"/>
              </a:ext>
            </a:extLst>
          </p:cNvPr>
          <p:cNvSpPr/>
          <p:nvPr/>
        </p:nvSpPr>
        <p:spPr>
          <a:xfrm>
            <a:off x="744915" y="524469"/>
            <a:ext cx="3384376" cy="44413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600" cap="small" dirty="0"/>
              <a:t>problemanalyse</a:t>
            </a:r>
            <a:endParaRPr lang="da-DK" sz="2400" cap="small" dirty="0"/>
          </a:p>
        </p:txBody>
      </p:sp>
      <p:sp>
        <p:nvSpPr>
          <p:cNvPr id="6" name="Pladsholder til dato 5">
            <a:extLst>
              <a:ext uri="{FF2B5EF4-FFF2-40B4-BE49-F238E27FC236}">
                <a16:creationId xmlns:a16="http://schemas.microsoft.com/office/drawing/2014/main" id="{E0482C8A-55C3-4EF2-AFA3-146581E1B5CF}"/>
              </a:ext>
            </a:extLst>
          </p:cNvPr>
          <p:cNvSpPr>
            <a:spLocks noGrp="1"/>
          </p:cNvSpPr>
          <p:nvPr>
            <p:ph type="dt" sz="half" idx="10"/>
          </p:nvPr>
        </p:nvSpPr>
        <p:spPr/>
        <p:txBody>
          <a:bodyPr/>
          <a:lstStyle/>
          <a:p>
            <a:r>
              <a:rPr lang="da-DK"/>
              <a:t>12.-14.11.2021</a:t>
            </a:r>
            <a:endParaRPr lang="en-US"/>
          </a:p>
        </p:txBody>
      </p:sp>
      <p:sp>
        <p:nvSpPr>
          <p:cNvPr id="11" name="Pladsholder til sidefod 10">
            <a:extLst>
              <a:ext uri="{FF2B5EF4-FFF2-40B4-BE49-F238E27FC236}">
                <a16:creationId xmlns:a16="http://schemas.microsoft.com/office/drawing/2014/main" id="{83DB47C4-A5A2-4206-BF16-8F607D432B3A}"/>
              </a:ext>
            </a:extLst>
          </p:cNvPr>
          <p:cNvSpPr>
            <a:spLocks noGrp="1"/>
          </p:cNvSpPr>
          <p:nvPr>
            <p:ph type="ftr" sz="quarter" idx="11"/>
          </p:nvPr>
        </p:nvSpPr>
        <p:spPr/>
        <p:txBody>
          <a:bodyPr/>
          <a:lstStyle/>
          <a:p>
            <a:r>
              <a:rPr lang="da-DK"/>
              <a:t>Det gode Civilsamfundsprojekt</a:t>
            </a:r>
          </a:p>
        </p:txBody>
      </p:sp>
      <p:pic>
        <p:nvPicPr>
          <p:cNvPr id="12" name="Pladsholder til indhold 2">
            <a:extLst>
              <a:ext uri="{FF2B5EF4-FFF2-40B4-BE49-F238E27FC236}">
                <a16:creationId xmlns:a16="http://schemas.microsoft.com/office/drawing/2014/main" id="{C7FAC0E2-1860-7FCA-623A-1D06605D5247}"/>
              </a:ext>
            </a:extLst>
          </p:cNvPr>
          <p:cNvPicPr>
            <a:picLocks noChangeAspect="1"/>
          </p:cNvPicPr>
          <p:nvPr/>
        </p:nvPicPr>
        <p:blipFill>
          <a:blip r:embed="rId4"/>
          <a:stretch>
            <a:fillRect/>
          </a:stretch>
        </p:blipFill>
        <p:spPr>
          <a:xfrm>
            <a:off x="5153891" y="1193634"/>
            <a:ext cx="6450075" cy="4835802"/>
          </a:xfrm>
          <a:prstGeom prst="rect">
            <a:avLst/>
          </a:prstGeom>
        </p:spPr>
      </p:pic>
      <p:pic>
        <p:nvPicPr>
          <p:cNvPr id="16" name="Billede 15">
            <a:extLst>
              <a:ext uri="{FF2B5EF4-FFF2-40B4-BE49-F238E27FC236}">
                <a16:creationId xmlns:a16="http://schemas.microsoft.com/office/drawing/2014/main" id="{21E19AF2-26F6-E4B9-8FA2-80F321CCD89A}"/>
              </a:ext>
            </a:extLst>
          </p:cNvPr>
          <p:cNvPicPr>
            <a:picLocks noChangeAspect="1"/>
          </p:cNvPicPr>
          <p:nvPr/>
        </p:nvPicPr>
        <p:blipFill>
          <a:blip r:embed="rId3"/>
          <a:stretch>
            <a:fillRect/>
          </a:stretch>
        </p:blipFill>
        <p:spPr>
          <a:xfrm>
            <a:off x="5151282" y="1252606"/>
            <a:ext cx="6787803" cy="5128209"/>
          </a:xfrm>
          <a:prstGeom prst="rect">
            <a:avLst/>
          </a:prstGeom>
        </p:spPr>
      </p:pic>
      <p:cxnSp>
        <p:nvCxnSpPr>
          <p:cNvPr id="10" name="Lige pilforbindelse 9">
            <a:extLst>
              <a:ext uri="{FF2B5EF4-FFF2-40B4-BE49-F238E27FC236}">
                <a16:creationId xmlns:a16="http://schemas.microsoft.com/office/drawing/2014/main" id="{82C90629-A855-A4EB-951A-AE862EBE07DE}"/>
              </a:ext>
            </a:extLst>
          </p:cNvPr>
          <p:cNvCxnSpPr/>
          <p:nvPr/>
        </p:nvCxnSpPr>
        <p:spPr>
          <a:xfrm>
            <a:off x="3786809" y="3677478"/>
            <a:ext cx="7384774" cy="214685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5" name="Lige pilforbindelse 14">
            <a:extLst>
              <a:ext uri="{FF2B5EF4-FFF2-40B4-BE49-F238E27FC236}">
                <a16:creationId xmlns:a16="http://schemas.microsoft.com/office/drawing/2014/main" id="{5DC170F4-33FA-1CCC-D68F-327AA9ECBE12}"/>
              </a:ext>
            </a:extLst>
          </p:cNvPr>
          <p:cNvCxnSpPr/>
          <p:nvPr/>
        </p:nvCxnSpPr>
        <p:spPr>
          <a:xfrm flipV="1">
            <a:off x="3647728" y="2077278"/>
            <a:ext cx="7384707" cy="208721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8936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7B8012A-F44F-4C72-ADA2-BE394832695E}"/>
              </a:ext>
            </a:extLst>
          </p:cNvPr>
          <p:cNvSpPr>
            <a:spLocks noGrp="1"/>
          </p:cNvSpPr>
          <p:nvPr>
            <p:ph idx="1"/>
          </p:nvPr>
        </p:nvSpPr>
        <p:spPr>
          <a:xfrm>
            <a:off x="589536" y="1311300"/>
            <a:ext cx="11012928" cy="4235400"/>
          </a:xfrm>
        </p:spPr>
        <p:txBody>
          <a:bodyPr>
            <a:noAutofit/>
          </a:bodyPr>
          <a:lstStyle/>
          <a:p>
            <a:pPr>
              <a:spcAft>
                <a:spcPts val="0"/>
              </a:spcAft>
            </a:pPr>
            <a:r>
              <a:rPr lang="da-DK" sz="2400" b="1" dirty="0"/>
              <a:t>Vi laver et problemtræ </a:t>
            </a:r>
          </a:p>
          <a:p>
            <a:pPr>
              <a:spcAft>
                <a:spcPts val="0"/>
              </a:spcAft>
            </a:pPr>
            <a:r>
              <a:rPr lang="da-DK" sz="2400" dirty="0"/>
              <a:t>Development issue er: </a:t>
            </a:r>
            <a:r>
              <a:rPr lang="da-DK" sz="2400" dirty="0">
                <a:solidFill>
                  <a:srgbClr val="C00000"/>
                </a:solidFill>
              </a:rPr>
              <a:t>”</a:t>
            </a:r>
            <a:r>
              <a:rPr lang="da-DK" sz="2400" dirty="0" err="1">
                <a:solidFill>
                  <a:srgbClr val="C00000"/>
                </a:solidFill>
              </a:rPr>
              <a:t>Marginalized</a:t>
            </a:r>
            <a:r>
              <a:rPr lang="da-DK" sz="2400" dirty="0">
                <a:solidFill>
                  <a:srgbClr val="C00000"/>
                </a:solidFill>
              </a:rPr>
              <a:t> </a:t>
            </a:r>
            <a:r>
              <a:rPr lang="da-DK" sz="2400" dirty="0" err="1">
                <a:solidFill>
                  <a:srgbClr val="C00000"/>
                </a:solidFill>
              </a:rPr>
              <a:t>youth</a:t>
            </a:r>
            <a:r>
              <a:rPr lang="da-DK" sz="2400" dirty="0">
                <a:solidFill>
                  <a:srgbClr val="C00000"/>
                </a:solidFill>
              </a:rPr>
              <a:t> in </a:t>
            </a:r>
            <a:r>
              <a:rPr lang="da-DK" sz="2400" dirty="0" err="1">
                <a:solidFill>
                  <a:srgbClr val="C00000"/>
                </a:solidFill>
              </a:rPr>
              <a:t>Bonga</a:t>
            </a:r>
            <a:r>
              <a:rPr lang="da-DK" sz="2400" dirty="0">
                <a:solidFill>
                  <a:srgbClr val="C00000"/>
                </a:solidFill>
              </a:rPr>
              <a:t> Town”</a:t>
            </a:r>
          </a:p>
          <a:p>
            <a:pPr marL="342900" indent="-342900">
              <a:spcAft>
                <a:spcPts val="0"/>
              </a:spcAft>
              <a:buAutoNum type="arabicPeriod"/>
            </a:pPr>
            <a:r>
              <a:rPr lang="da-DK" sz="2400" dirty="0"/>
              <a:t>Læs forslag på delproblemer og foreslå eventuelt uddybende eller omformulerede problemer</a:t>
            </a:r>
          </a:p>
          <a:p>
            <a:pPr marL="342900" indent="-342900">
              <a:spcAft>
                <a:spcPts val="0"/>
              </a:spcAft>
              <a:buAutoNum type="arabicPeriod"/>
            </a:pPr>
            <a:r>
              <a:rPr lang="da-DK" sz="2400" dirty="0"/>
              <a:t>Etabler en årsag – virkningskæder, årsagerne til problemet for neden, effekter af problemet for oven.</a:t>
            </a:r>
          </a:p>
          <a:p>
            <a:pPr marL="342900" indent="-342900">
              <a:spcAft>
                <a:spcPts val="0"/>
              </a:spcAft>
              <a:buFont typeface="Wingdings 2" panose="05020102010507070707" pitchFamily="18" charset="2"/>
              <a:buAutoNum type="arabicPeriod"/>
            </a:pPr>
            <a:r>
              <a:rPr lang="da-DK" sz="2400" dirty="0">
                <a:latin typeface="Calibri"/>
                <a:cs typeface="Calibri"/>
              </a:rPr>
              <a:t>Tjek logikken i jeres problemtræ og revider hvis nødvendigt. </a:t>
            </a:r>
            <a:endParaRPr lang="da-DK" sz="2400" dirty="0"/>
          </a:p>
        </p:txBody>
      </p:sp>
      <p:sp>
        <p:nvSpPr>
          <p:cNvPr id="4" name="Pladsholder til dato 3">
            <a:extLst>
              <a:ext uri="{FF2B5EF4-FFF2-40B4-BE49-F238E27FC236}">
                <a16:creationId xmlns:a16="http://schemas.microsoft.com/office/drawing/2014/main" id="{E2930948-1A4E-46DA-A739-8D838717D6BF}"/>
              </a:ext>
            </a:extLst>
          </p:cNvPr>
          <p:cNvSpPr>
            <a:spLocks noGrp="1"/>
          </p:cNvSpPr>
          <p:nvPr>
            <p:ph type="dt" sz="half" idx="10"/>
          </p:nvPr>
        </p:nvSpPr>
        <p:spPr/>
        <p:txBody>
          <a:bodyPr/>
          <a:lstStyle/>
          <a:p>
            <a:r>
              <a:rPr lang="da-DK"/>
              <a:t>12.-14.11.2021</a:t>
            </a:r>
            <a:endParaRPr lang="en-US"/>
          </a:p>
        </p:txBody>
      </p:sp>
      <p:sp>
        <p:nvSpPr>
          <p:cNvPr id="5" name="Pladsholder til sidefod 4">
            <a:extLst>
              <a:ext uri="{FF2B5EF4-FFF2-40B4-BE49-F238E27FC236}">
                <a16:creationId xmlns:a16="http://schemas.microsoft.com/office/drawing/2014/main" id="{5893AB8D-772B-4329-95DE-DBE8BFE7369E}"/>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EC182BDE-5241-475B-82FF-DBB9EA929EBB}"/>
              </a:ext>
            </a:extLst>
          </p:cNvPr>
          <p:cNvSpPr>
            <a:spLocks noGrp="1"/>
          </p:cNvSpPr>
          <p:nvPr>
            <p:ph type="sldNum" sz="quarter" idx="12"/>
          </p:nvPr>
        </p:nvSpPr>
        <p:spPr/>
        <p:txBody>
          <a:bodyPr/>
          <a:lstStyle/>
          <a:p>
            <a:fld id="{D57F1E4F-1CFF-5643-939E-217C01CDF565}" type="slidenum">
              <a:rPr lang="en-US" smtClean="0"/>
              <a:pPr/>
              <a:t>29</a:t>
            </a:fld>
            <a:endParaRPr lang="en-US"/>
          </a:p>
        </p:txBody>
      </p:sp>
      <p:sp>
        <p:nvSpPr>
          <p:cNvPr id="7" name="Pladsholder til tekst 6">
            <a:extLst>
              <a:ext uri="{FF2B5EF4-FFF2-40B4-BE49-F238E27FC236}">
                <a16:creationId xmlns:a16="http://schemas.microsoft.com/office/drawing/2014/main" id="{6C0AEC84-7F10-4878-B1E9-48ED9EABFBDA}"/>
              </a:ext>
            </a:extLst>
          </p:cNvPr>
          <p:cNvSpPr>
            <a:spLocks noGrp="1"/>
          </p:cNvSpPr>
          <p:nvPr>
            <p:ph type="body" idx="13"/>
          </p:nvPr>
        </p:nvSpPr>
        <p:spPr>
          <a:xfrm>
            <a:off x="720000" y="389965"/>
            <a:ext cx="7035038" cy="676476"/>
          </a:xfrm>
        </p:spPr>
        <p:txBody>
          <a:bodyPr/>
          <a:lstStyle/>
          <a:p>
            <a:r>
              <a:rPr lang="da-DK" sz="2800" dirty="0"/>
              <a:t>Arbejde i </a:t>
            </a:r>
            <a:r>
              <a:rPr lang="da-DK" sz="2800" dirty="0">
                <a:solidFill>
                  <a:srgbClr val="C00000"/>
                </a:solidFill>
              </a:rPr>
              <a:t>Grupper</a:t>
            </a:r>
            <a:r>
              <a:rPr lang="da-DK" sz="2800" b="1" dirty="0"/>
              <a:t>			</a:t>
            </a:r>
            <a:endParaRPr lang="da-DK" sz="2800" dirty="0"/>
          </a:p>
        </p:txBody>
      </p:sp>
    </p:spTree>
    <p:extLst>
      <p:ext uri="{BB962C8B-B14F-4D97-AF65-F5344CB8AC3E}">
        <p14:creationId xmlns:p14="http://schemas.microsoft.com/office/powerpoint/2010/main" val="3553044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5B188A8-8457-4051-8ED3-91BCA7629682}"/>
              </a:ext>
            </a:extLst>
          </p:cNvPr>
          <p:cNvSpPr>
            <a:spLocks noGrp="1"/>
          </p:cNvSpPr>
          <p:nvPr>
            <p:ph type="dt" sz="half" idx="10"/>
          </p:nvPr>
        </p:nvSpPr>
        <p:spPr/>
        <p:txBody>
          <a:bodyPr/>
          <a:lstStyle/>
          <a:p>
            <a:fld id="{8FED8D39-E8E8-4351-8E7E-5A1EB6CA1F6D}" type="datetime1">
              <a:rPr lang="da-DK" smtClean="0"/>
              <a:t>13-01-2024</a:t>
            </a:fld>
            <a:endParaRPr lang="en-US"/>
          </a:p>
        </p:txBody>
      </p:sp>
      <p:sp>
        <p:nvSpPr>
          <p:cNvPr id="5" name="Pladsholder til sidefod 4">
            <a:extLst>
              <a:ext uri="{FF2B5EF4-FFF2-40B4-BE49-F238E27FC236}">
                <a16:creationId xmlns:a16="http://schemas.microsoft.com/office/drawing/2014/main" id="{EBB4B92B-CC28-4D86-AE2D-59F31F8615A0}"/>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5A10B97A-6F51-4B75-BE50-BC13E156B1DD}"/>
              </a:ext>
            </a:extLst>
          </p:cNvPr>
          <p:cNvSpPr>
            <a:spLocks noGrp="1"/>
          </p:cNvSpPr>
          <p:nvPr>
            <p:ph type="sldNum" sz="quarter" idx="12"/>
          </p:nvPr>
        </p:nvSpPr>
        <p:spPr/>
        <p:txBody>
          <a:bodyPr/>
          <a:lstStyle/>
          <a:p>
            <a:fld id="{D57F1E4F-1CFF-5643-939E-217C01CDF565}" type="slidenum">
              <a:rPr lang="en-US" smtClean="0"/>
              <a:pPr/>
              <a:t>3</a:t>
            </a:fld>
            <a:endParaRPr lang="en-US"/>
          </a:p>
        </p:txBody>
      </p:sp>
      <p:sp>
        <p:nvSpPr>
          <p:cNvPr id="7" name="Text Placeholder 7">
            <a:extLst>
              <a:ext uri="{FF2B5EF4-FFF2-40B4-BE49-F238E27FC236}">
                <a16:creationId xmlns:a16="http://schemas.microsoft.com/office/drawing/2014/main" id="{C426ABB0-2B29-4D27-8F91-811CE1686D15}"/>
              </a:ext>
            </a:extLst>
          </p:cNvPr>
          <p:cNvSpPr>
            <a:spLocks noGrp="1"/>
          </p:cNvSpPr>
          <p:nvPr>
            <p:ph type="body" idx="13"/>
          </p:nvPr>
        </p:nvSpPr>
        <p:spPr>
          <a:xfrm>
            <a:off x="720000" y="389965"/>
            <a:ext cx="3367906" cy="676476"/>
          </a:xfrm>
        </p:spPr>
        <p:txBody>
          <a:bodyPr/>
          <a:lstStyle/>
          <a:p>
            <a:r>
              <a:rPr lang="da-DK" dirty="0"/>
              <a:t>Alternativt program</a:t>
            </a:r>
          </a:p>
        </p:txBody>
      </p:sp>
      <p:graphicFrame>
        <p:nvGraphicFramePr>
          <p:cNvPr id="3" name="Tabel 7">
            <a:extLst>
              <a:ext uri="{FF2B5EF4-FFF2-40B4-BE49-F238E27FC236}">
                <a16:creationId xmlns:a16="http://schemas.microsoft.com/office/drawing/2014/main" id="{44266FD2-A3BB-A62C-F19B-8872DD6B115F}"/>
              </a:ext>
            </a:extLst>
          </p:cNvPr>
          <p:cNvGraphicFramePr>
            <a:graphicFrameLocks noGrp="1"/>
          </p:cNvGraphicFramePr>
          <p:nvPr/>
        </p:nvGraphicFramePr>
        <p:xfrm>
          <a:off x="648472" y="1251654"/>
          <a:ext cx="5227542" cy="4854196"/>
        </p:xfrm>
        <a:graphic>
          <a:graphicData uri="http://schemas.openxmlformats.org/drawingml/2006/table">
            <a:tbl>
              <a:tblPr firstRow="1" bandRow="1">
                <a:tableStyleId>{5C22544A-7EE6-4342-B048-85BDC9FD1C3A}</a:tableStyleId>
              </a:tblPr>
              <a:tblGrid>
                <a:gridCol w="832919">
                  <a:extLst>
                    <a:ext uri="{9D8B030D-6E8A-4147-A177-3AD203B41FA5}">
                      <a16:colId xmlns:a16="http://schemas.microsoft.com/office/drawing/2014/main" val="1701726354"/>
                    </a:ext>
                  </a:extLst>
                </a:gridCol>
                <a:gridCol w="4394623">
                  <a:extLst>
                    <a:ext uri="{9D8B030D-6E8A-4147-A177-3AD203B41FA5}">
                      <a16:colId xmlns:a16="http://schemas.microsoft.com/office/drawing/2014/main" val="1036591351"/>
                    </a:ext>
                  </a:extLst>
                </a:gridCol>
              </a:tblGrid>
              <a:tr h="321768">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Lørdag</a:t>
                      </a:r>
                    </a:p>
                  </a:txBody>
                  <a:tcPr/>
                </a:tc>
                <a:tc hMerge="1">
                  <a:txBody>
                    <a:bodyPr/>
                    <a:lstStyle/>
                    <a:p>
                      <a:pPr>
                        <a:lnSpc>
                          <a:spcPct val="107000"/>
                        </a:lnSpc>
                        <a:spcAft>
                          <a:spcPts val="800"/>
                        </a:spcAft>
                      </a:pPr>
                      <a:endParaRPr lang="da-DK"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7519593"/>
                  </a:ext>
                </a:extLst>
              </a:tr>
              <a:tr h="220540">
                <a:tc>
                  <a:txBody>
                    <a:bodyPr/>
                    <a:lstStyle/>
                    <a:p>
                      <a:r>
                        <a:rPr lang="en-GB" sz="1600"/>
                        <a:t>10:00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Velkommen</a:t>
                      </a:r>
                    </a:p>
                  </a:txBody>
                  <a:tcPr marL="68580" marR="68580" marT="0" marB="0"/>
                </a:tc>
                <a:extLst>
                  <a:ext uri="{0D108BD9-81ED-4DB2-BD59-A6C34878D82A}">
                    <a16:rowId xmlns:a16="http://schemas.microsoft.com/office/drawing/2014/main" val="2022793982"/>
                  </a:ext>
                </a:extLst>
              </a:tr>
              <a:tr h="186084">
                <a:tc>
                  <a:txBody>
                    <a:bodyPr/>
                    <a:lstStyle/>
                    <a:p>
                      <a:r>
                        <a:rPr lang="en-GB" sz="1600"/>
                        <a:t>10:20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Intro til projektcyklus, metodisk baggrund og tilgange</a:t>
                      </a:r>
                    </a:p>
                  </a:txBody>
                  <a:tcPr marL="68580" marR="68580" marT="0" marB="0"/>
                </a:tc>
                <a:extLst>
                  <a:ext uri="{0D108BD9-81ED-4DB2-BD59-A6C34878D82A}">
                    <a16:rowId xmlns:a16="http://schemas.microsoft.com/office/drawing/2014/main" val="3080684173"/>
                  </a:ext>
                </a:extLst>
              </a:tr>
              <a:tr h="392770">
                <a:tc>
                  <a:txBody>
                    <a:bodyPr/>
                    <a:lstStyle/>
                    <a:p>
                      <a:r>
                        <a:rPr lang="en-GB" sz="1600"/>
                        <a:t>10:45</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Trin 1: Analyse</a:t>
                      </a:r>
                    </a:p>
                    <a:p>
                      <a:pPr marL="171450" indent="-171450">
                        <a:lnSpc>
                          <a:spcPct val="107000"/>
                        </a:lnSpc>
                        <a:spcBef>
                          <a:spcPts val="0"/>
                        </a:spcBef>
                        <a:spcAft>
                          <a:spcPts val="0"/>
                        </a:spcAft>
                        <a:buFont typeface="Arial" panose="020B0604020202020204" pitchFamily="34" charset="0"/>
                        <a:buChar char="•"/>
                      </a:pPr>
                      <a:r>
                        <a:rPr lang="da-DK" sz="1600">
                          <a:effectLst/>
                          <a:latin typeface="Calibri" panose="020F0502020204030204" pitchFamily="34" charset="0"/>
                          <a:ea typeface="Calibri" panose="020F0502020204030204" pitchFamily="34" charset="0"/>
                          <a:cs typeface="Times New Roman" panose="02020603050405020304" pitchFamily="18" charset="0"/>
                        </a:rPr>
                        <a:t>Kontekstanalyse</a:t>
                      </a:r>
                    </a:p>
                  </a:txBody>
                  <a:tcPr marL="68580" marR="68580" marT="0" marB="0"/>
                </a:tc>
                <a:extLst>
                  <a:ext uri="{0D108BD9-81ED-4DB2-BD59-A6C34878D82A}">
                    <a16:rowId xmlns:a16="http://schemas.microsoft.com/office/drawing/2014/main" val="3622534590"/>
                  </a:ext>
                </a:extLst>
              </a:tr>
              <a:tr h="253799">
                <a:tc>
                  <a:txBody>
                    <a:bodyPr/>
                    <a:lstStyle/>
                    <a:p>
                      <a:r>
                        <a:rPr lang="en-GB" sz="1600"/>
                        <a:t>11:20</a:t>
                      </a:r>
                    </a:p>
                  </a:txBody>
                  <a:tcPr/>
                </a:tc>
                <a:tc>
                  <a:txBody>
                    <a:bodyPr/>
                    <a:lstStyle/>
                    <a:p>
                      <a:pPr>
                        <a:lnSpc>
                          <a:spcPct val="107000"/>
                        </a:lnSpc>
                        <a:spcBef>
                          <a:spcPts val="0"/>
                        </a:spcBef>
                        <a:spcAft>
                          <a:spcPts val="0"/>
                        </a:spcAft>
                      </a:pPr>
                      <a:r>
                        <a:rPr lang="da-DK"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Pause</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7552939"/>
                  </a:ext>
                </a:extLst>
              </a:tr>
              <a:tr h="392770">
                <a:tc>
                  <a:txBody>
                    <a:bodyPr/>
                    <a:lstStyle/>
                    <a:p>
                      <a:r>
                        <a:rPr lang="en-GB" sz="1600"/>
                        <a:t>11:30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Fortsat analyse</a:t>
                      </a:r>
                    </a:p>
                    <a:p>
                      <a:pPr marL="171450" lvl="0" indent="-171450">
                        <a:lnSpc>
                          <a:spcPct val="107000"/>
                        </a:lnSpc>
                        <a:spcBef>
                          <a:spcPts val="0"/>
                        </a:spcBef>
                        <a:spcAft>
                          <a:spcPts val="0"/>
                        </a:spcAft>
                        <a:buFont typeface="Arial" panose="020B0604020202020204" pitchFamily="34" charset="0"/>
                        <a:buChar char="•"/>
                      </a:pPr>
                      <a:r>
                        <a:rPr lang="da-DK" sz="1600">
                          <a:effectLst/>
                          <a:latin typeface="Calibri" panose="020F0502020204030204" pitchFamily="34" charset="0"/>
                          <a:ea typeface="Calibri" panose="020F0502020204030204" pitchFamily="34" charset="0"/>
                          <a:cs typeface="Times New Roman" panose="02020603050405020304" pitchFamily="18" charset="0"/>
                        </a:rPr>
                        <a:t>Problemanalyse (problemtræ)</a:t>
                      </a:r>
                    </a:p>
                  </a:txBody>
                  <a:tcPr marL="68580" marR="68580" marT="0" marB="0"/>
                </a:tc>
                <a:extLst>
                  <a:ext uri="{0D108BD9-81ED-4DB2-BD59-A6C34878D82A}">
                    <a16:rowId xmlns:a16="http://schemas.microsoft.com/office/drawing/2014/main" val="1792709063"/>
                  </a:ext>
                </a:extLst>
              </a:tr>
              <a:tr h="274197">
                <a:tc>
                  <a:txBody>
                    <a:bodyPr/>
                    <a:lstStyle/>
                    <a:p>
                      <a:r>
                        <a:rPr lang="en-GB" sz="1600"/>
                        <a:t>12:30</a:t>
                      </a:r>
                    </a:p>
                  </a:txBody>
                  <a:tcPr/>
                </a:tc>
                <a:tc>
                  <a:txBody>
                    <a:bodyPr/>
                    <a:lstStyle/>
                    <a:p>
                      <a:pPr>
                        <a:lnSpc>
                          <a:spcPct val="107000"/>
                        </a:lnSpc>
                        <a:spcBef>
                          <a:spcPts val="0"/>
                        </a:spcBef>
                        <a:spcAft>
                          <a:spcPts val="0"/>
                        </a:spcAft>
                      </a:pPr>
                      <a:r>
                        <a:rPr lang="da-DK"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Frokostpause</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0553981"/>
                  </a:ext>
                </a:extLst>
              </a:tr>
              <a:tr h="274197">
                <a:tc>
                  <a:txBody>
                    <a:bodyPr/>
                    <a:lstStyle/>
                    <a:p>
                      <a:r>
                        <a:rPr lang="en-GB" sz="1600"/>
                        <a:t>13:30</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a:effectLst/>
                          <a:latin typeface="Calibri" panose="020F0502020204030204" pitchFamily="34" charset="0"/>
                          <a:ea typeface="Calibri" panose="020F0502020204030204" pitchFamily="34" charset="0"/>
                          <a:cs typeface="Times New Roman" panose="02020603050405020304" pitchFamily="18" charset="0"/>
                        </a:rPr>
                        <a:t>Stakeholder analyse (mapping og interesseanalyse matrix)</a:t>
                      </a:r>
                    </a:p>
                  </a:txBody>
                  <a:tcPr marL="68580" marR="68580" marT="0" marB="0"/>
                </a:tc>
                <a:extLst>
                  <a:ext uri="{0D108BD9-81ED-4DB2-BD59-A6C34878D82A}">
                    <a16:rowId xmlns:a16="http://schemas.microsoft.com/office/drawing/2014/main" val="2851465819"/>
                  </a:ext>
                </a:extLst>
              </a:tr>
              <a:tr h="274197">
                <a:tc>
                  <a:txBody>
                    <a:bodyPr/>
                    <a:lstStyle/>
                    <a:p>
                      <a:r>
                        <a:rPr lang="en-GB" sz="1600"/>
                        <a:t>14:45</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Pause</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6348527"/>
                  </a:ext>
                </a:extLst>
              </a:tr>
              <a:tr h="593595">
                <a:tc>
                  <a:txBody>
                    <a:bodyPr/>
                    <a:lstStyle/>
                    <a:p>
                      <a:r>
                        <a:rPr lang="en-GB" sz="1600"/>
                        <a:t>15:00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Projektvalg</a:t>
                      </a:r>
                    </a:p>
                    <a:p>
                      <a:pPr marL="171450" lvl="0" indent="-171450">
                        <a:lnSpc>
                          <a:spcPct val="107000"/>
                        </a:lnSpc>
                        <a:spcBef>
                          <a:spcPts val="0"/>
                        </a:spcBef>
                        <a:spcAft>
                          <a:spcPts val="0"/>
                        </a:spcAft>
                        <a:buFont typeface="Arial" panose="020B0604020202020204" pitchFamily="34" charset="0"/>
                        <a:buChar char="•"/>
                      </a:pPr>
                      <a:r>
                        <a:rPr lang="da-DK" sz="1600">
                          <a:effectLst/>
                          <a:latin typeface="Calibri" panose="020F0502020204030204" pitchFamily="34" charset="0"/>
                          <a:ea typeface="Calibri" panose="020F0502020204030204" pitchFamily="34" charset="0"/>
                          <a:cs typeface="Times New Roman" panose="02020603050405020304" pitchFamily="18" charset="0"/>
                        </a:rPr>
                        <a:t>Ressourceanalyse (matrix)</a:t>
                      </a:r>
                    </a:p>
                    <a:p>
                      <a:pPr marL="171450" lvl="0" indent="-171450">
                        <a:lnSpc>
                          <a:spcPct val="107000"/>
                        </a:lnSpc>
                        <a:spcBef>
                          <a:spcPts val="0"/>
                        </a:spcBef>
                        <a:spcAft>
                          <a:spcPts val="0"/>
                        </a:spcAft>
                        <a:buFont typeface="Arial" panose="020B0604020202020204" pitchFamily="34" charset="0"/>
                        <a:buChar char="•"/>
                      </a:pPr>
                      <a:r>
                        <a:rPr lang="da-DK" sz="1600">
                          <a:effectLst/>
                          <a:latin typeface="Calibri" panose="020F0502020204030204" pitchFamily="34" charset="0"/>
                          <a:ea typeface="Calibri" panose="020F0502020204030204" pitchFamily="34" charset="0"/>
                          <a:cs typeface="Times New Roman" panose="02020603050405020304" pitchFamily="18" charset="0"/>
                        </a:rPr>
                        <a:t>Målgruppeanalyse (identifikation)</a:t>
                      </a:r>
                    </a:p>
                  </a:txBody>
                  <a:tcPr marL="68580" marR="68580" marT="0" marB="0"/>
                </a:tc>
                <a:extLst>
                  <a:ext uri="{0D108BD9-81ED-4DB2-BD59-A6C34878D82A}">
                    <a16:rowId xmlns:a16="http://schemas.microsoft.com/office/drawing/2014/main" val="1695342392"/>
                  </a:ext>
                </a:extLst>
              </a:tr>
              <a:tr h="274197">
                <a:tc>
                  <a:txBody>
                    <a:bodyPr/>
                    <a:lstStyle/>
                    <a:p>
                      <a:r>
                        <a:rPr lang="en-GB" sz="1600"/>
                        <a:t>16:00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Opsummering</a:t>
                      </a:r>
                    </a:p>
                  </a:txBody>
                  <a:tcPr marL="68580" marR="68580" marT="0" marB="0"/>
                </a:tc>
                <a:extLst>
                  <a:ext uri="{0D108BD9-81ED-4DB2-BD59-A6C34878D82A}">
                    <a16:rowId xmlns:a16="http://schemas.microsoft.com/office/drawing/2014/main" val="2545284639"/>
                  </a:ext>
                </a:extLst>
              </a:tr>
            </a:tbl>
          </a:graphicData>
        </a:graphic>
      </p:graphicFrame>
      <p:graphicFrame>
        <p:nvGraphicFramePr>
          <p:cNvPr id="8" name="Tabel 7">
            <a:extLst>
              <a:ext uri="{FF2B5EF4-FFF2-40B4-BE49-F238E27FC236}">
                <a16:creationId xmlns:a16="http://schemas.microsoft.com/office/drawing/2014/main" id="{54F9B4CF-2B57-1F01-EC10-5CD5BFB3D993}"/>
              </a:ext>
            </a:extLst>
          </p:cNvPr>
          <p:cNvGraphicFramePr>
            <a:graphicFrameLocks noGrp="1"/>
          </p:cNvGraphicFramePr>
          <p:nvPr>
            <p:extLst>
              <p:ext uri="{D42A27DB-BD31-4B8C-83A1-F6EECF244321}">
                <p14:modId xmlns:p14="http://schemas.microsoft.com/office/powerpoint/2010/main" val="2312901713"/>
              </p:ext>
            </p:extLst>
          </p:nvPr>
        </p:nvGraphicFramePr>
        <p:xfrm>
          <a:off x="6258621" y="1271750"/>
          <a:ext cx="5227542" cy="4485952"/>
        </p:xfrm>
        <a:graphic>
          <a:graphicData uri="http://schemas.openxmlformats.org/drawingml/2006/table">
            <a:tbl>
              <a:tblPr firstRow="1" bandRow="1">
                <a:tableStyleId>{5C22544A-7EE6-4342-B048-85BDC9FD1C3A}</a:tableStyleId>
              </a:tblPr>
              <a:tblGrid>
                <a:gridCol w="832919">
                  <a:extLst>
                    <a:ext uri="{9D8B030D-6E8A-4147-A177-3AD203B41FA5}">
                      <a16:colId xmlns:a16="http://schemas.microsoft.com/office/drawing/2014/main" val="1701726354"/>
                    </a:ext>
                  </a:extLst>
                </a:gridCol>
                <a:gridCol w="4394623">
                  <a:extLst>
                    <a:ext uri="{9D8B030D-6E8A-4147-A177-3AD203B41FA5}">
                      <a16:colId xmlns:a16="http://schemas.microsoft.com/office/drawing/2014/main" val="1036591351"/>
                    </a:ext>
                  </a:extLst>
                </a:gridCol>
              </a:tblGrid>
              <a:tr h="377733">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Søndag</a:t>
                      </a:r>
                    </a:p>
                  </a:txBody>
                  <a:tcPr/>
                </a:tc>
                <a:tc hMerge="1">
                  <a:txBody>
                    <a:bodyPr/>
                    <a:lstStyle/>
                    <a:p>
                      <a:pPr>
                        <a:lnSpc>
                          <a:spcPct val="107000"/>
                        </a:lnSpc>
                        <a:spcAft>
                          <a:spcPts val="800"/>
                        </a:spcAft>
                      </a:pPr>
                      <a:endParaRPr lang="da-DK"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7519593"/>
                  </a:ext>
                </a:extLst>
              </a:tr>
              <a:tr h="346255">
                <a:tc>
                  <a:txBody>
                    <a:bodyPr/>
                    <a:lstStyle/>
                    <a:p>
                      <a:r>
                        <a:rPr lang="en-GB" sz="1600" dirty="0">
                          <a:highlight>
                            <a:srgbClr val="FFFF00"/>
                          </a:highlight>
                        </a:rPr>
                        <a:t>09:00</a:t>
                      </a:r>
                    </a:p>
                  </a:txBody>
                  <a:tcPr/>
                </a:tc>
                <a:tc>
                  <a:txBody>
                    <a:bodyPr/>
                    <a:lstStyle/>
                    <a:p>
                      <a:pPr>
                        <a:lnSpc>
                          <a:spcPct val="107000"/>
                        </a:lnSpc>
                        <a:spcBef>
                          <a:spcPts val="0"/>
                        </a:spcBef>
                        <a:spcAft>
                          <a:spcPts val="0"/>
                        </a:spcAft>
                      </a:pPr>
                      <a:r>
                        <a:rPr lang="da-DK" sz="1600" err="1">
                          <a:effectLst/>
                          <a:latin typeface="Calibri" panose="020F0502020204030204" pitchFamily="34" charset="0"/>
                          <a:ea typeface="Calibri" panose="020F0502020204030204" pitchFamily="34" charset="0"/>
                          <a:cs typeface="Times New Roman" panose="02020603050405020304" pitchFamily="18" charset="0"/>
                        </a:rPr>
                        <a:t>Recap</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2793982"/>
                  </a:ext>
                </a:extLst>
              </a:tr>
              <a:tr h="526925">
                <a:tc>
                  <a:txBody>
                    <a:bodyPr/>
                    <a:lstStyle/>
                    <a:p>
                      <a:r>
                        <a:rPr lang="en-GB" sz="1600" dirty="0"/>
                        <a:t>09:15</a:t>
                      </a:r>
                    </a:p>
                  </a:txBody>
                  <a:tcPr/>
                </a:tc>
                <a:tc>
                  <a:txBody>
                    <a:bodyPr/>
                    <a:lstStyle/>
                    <a:p>
                      <a:pPr>
                        <a:lnSpc>
                          <a:spcPct val="107000"/>
                        </a:lnSpc>
                        <a:spcBef>
                          <a:spcPts val="0"/>
                        </a:spcBef>
                        <a:spcAft>
                          <a:spcPts val="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Trin 2: Design</a:t>
                      </a:r>
                    </a:p>
                    <a:p>
                      <a:pPr marL="0" indent="0">
                        <a:lnSpc>
                          <a:spcPct val="107000"/>
                        </a:lnSpc>
                        <a:spcBef>
                          <a:spcPts val="0"/>
                        </a:spcBef>
                        <a:spcAft>
                          <a:spcPts val="0"/>
                        </a:spcAft>
                        <a:buFont typeface="Arial" panose="020B0604020202020204" pitchFamily="34" charset="0"/>
                        <a:buNone/>
                      </a:pPr>
                      <a:r>
                        <a:rPr lang="da-DK" sz="1600" dirty="0" err="1">
                          <a:effectLst/>
                          <a:latin typeface="Calibri" panose="020F0502020204030204" pitchFamily="34" charset="0"/>
                          <a:ea typeface="Calibri" panose="020F0502020204030204" pitchFamily="34" charset="0"/>
                          <a:cs typeface="Times New Roman" panose="02020603050405020304" pitchFamily="18" charset="0"/>
                        </a:rPr>
                        <a:t>ToC</a:t>
                      </a:r>
                      <a:r>
                        <a:rPr lang="da-DK" sz="1600" dirty="0">
                          <a:effectLst/>
                          <a:latin typeface="Calibri" panose="020F0502020204030204" pitchFamily="34" charset="0"/>
                          <a:ea typeface="Calibri" panose="020F0502020204030204" pitchFamily="34" charset="0"/>
                          <a:cs typeface="Times New Roman" panose="02020603050405020304" pitchFamily="18" charset="0"/>
                        </a:rPr>
                        <a:t>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Pathways</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684173"/>
                  </a:ext>
                </a:extLst>
              </a:tr>
              <a:tr h="405627">
                <a:tc>
                  <a:txBody>
                    <a:bodyPr/>
                    <a:lstStyle/>
                    <a:p>
                      <a:r>
                        <a:rPr lang="en-GB" sz="1600" dirty="0"/>
                        <a:t>10:30</a:t>
                      </a:r>
                    </a:p>
                  </a:txBody>
                  <a:tcPr/>
                </a:tc>
                <a:tc>
                  <a:txBody>
                    <a:bodyPr/>
                    <a:lstStyle/>
                    <a:p>
                      <a:pPr marL="0" lvl="0" indent="0">
                        <a:buFont typeface="Arial" panose="020B0604020202020204" pitchFamily="34" charset="0"/>
                        <a:buNone/>
                      </a:pPr>
                      <a:r>
                        <a:rPr lang="da-DK" sz="1600" kern="1200" dirty="0" err="1">
                          <a:solidFill>
                            <a:schemeClr val="dk1"/>
                          </a:solidFill>
                          <a:effectLst/>
                          <a:latin typeface="+mn-lt"/>
                          <a:ea typeface="+mn-ea"/>
                          <a:cs typeface="+mn-cs"/>
                        </a:rPr>
                        <a:t>ToC</a:t>
                      </a:r>
                      <a:r>
                        <a:rPr lang="da-DK" sz="1600" kern="1200" dirty="0">
                          <a:solidFill>
                            <a:schemeClr val="dk1"/>
                          </a:solidFill>
                          <a:effectLst/>
                          <a:latin typeface="+mn-lt"/>
                          <a:ea typeface="+mn-ea"/>
                          <a:cs typeface="+mn-cs"/>
                        </a:rPr>
                        <a:t> Narrativ og kritiske antagelser </a:t>
                      </a:r>
                    </a:p>
                  </a:txBody>
                  <a:tcPr marL="68580" marR="68580" marT="0" marB="0"/>
                </a:tc>
                <a:extLst>
                  <a:ext uri="{0D108BD9-81ED-4DB2-BD59-A6C34878D82A}">
                    <a16:rowId xmlns:a16="http://schemas.microsoft.com/office/drawing/2014/main" val="1792709063"/>
                  </a:ext>
                </a:extLst>
              </a:tr>
              <a:tr h="346255">
                <a:tc>
                  <a:txBody>
                    <a:bodyPr/>
                    <a:lstStyle/>
                    <a:p>
                      <a:r>
                        <a:rPr lang="en-GB" sz="1600" dirty="0"/>
                        <a:t>11:30</a:t>
                      </a:r>
                    </a:p>
                  </a:txBody>
                  <a:tcPr/>
                </a:tc>
                <a:tc>
                  <a:txBody>
                    <a:bodyPr/>
                    <a:lstStyle/>
                    <a:p>
                      <a:pPr>
                        <a:lnSpc>
                          <a:spcPct val="107000"/>
                        </a:lnSpc>
                        <a:spcBef>
                          <a:spcPts val="0"/>
                        </a:spcBef>
                        <a:spcAft>
                          <a:spcPts val="0"/>
                        </a:spcAft>
                      </a:pPr>
                      <a:r>
                        <a:rPr lang="da-DK"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Pause</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0553981"/>
                  </a:ext>
                </a:extLst>
              </a:tr>
              <a:tr h="346255">
                <a:tc>
                  <a:txBody>
                    <a:bodyPr/>
                    <a:lstStyle/>
                    <a:p>
                      <a:r>
                        <a:rPr lang="en-GB" sz="1600" dirty="0"/>
                        <a:t>10:50</a:t>
                      </a:r>
                    </a:p>
                  </a:txBody>
                  <a:tcPr/>
                </a:tc>
                <a:tc>
                  <a:txBody>
                    <a:bodyPr/>
                    <a:lstStyle/>
                    <a:p>
                      <a:pPr marL="0" lvl="0" indent="0">
                        <a:buFont typeface="Arial" panose="020B0604020202020204" pitchFamily="34" charset="0"/>
                        <a:buNone/>
                      </a:pPr>
                      <a:r>
                        <a:rPr lang="da-DK" sz="1600" kern="1200" dirty="0">
                          <a:solidFill>
                            <a:schemeClr val="dk1"/>
                          </a:solidFill>
                          <a:effectLst/>
                          <a:latin typeface="+mn-lt"/>
                          <a:ea typeface="+mn-ea"/>
                          <a:cs typeface="+mn-cs"/>
                        </a:rPr>
                        <a:t>Fra Pathway til Resultatramme (matrix)</a:t>
                      </a:r>
                    </a:p>
                  </a:txBody>
                  <a:tcPr marL="68580" marR="68580" marT="0" marB="0"/>
                </a:tc>
                <a:extLst>
                  <a:ext uri="{0D108BD9-81ED-4DB2-BD59-A6C34878D82A}">
                    <a16:rowId xmlns:a16="http://schemas.microsoft.com/office/drawing/2014/main" val="2851465819"/>
                  </a:ext>
                </a:extLst>
              </a:tr>
              <a:tr h="405627">
                <a:tc>
                  <a:txBody>
                    <a:bodyPr/>
                    <a:lstStyle/>
                    <a:p>
                      <a:r>
                        <a:rPr lang="en-GB" sz="1600" dirty="0"/>
                        <a:t>12:00</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a:effectLst/>
                          <a:latin typeface="Calibri" panose="020F0502020204030204" pitchFamily="34" charset="0"/>
                          <a:ea typeface="Calibri" panose="020F0502020204030204" pitchFamily="34" charset="0"/>
                          <a:cs typeface="Times New Roman" panose="02020603050405020304" pitchFamily="18" charset="0"/>
                        </a:rPr>
                        <a:t>Indikatorer og baseline</a:t>
                      </a:r>
                    </a:p>
                  </a:txBody>
                  <a:tcPr marL="68580" marR="68580" marT="0" marB="0"/>
                </a:tc>
                <a:extLst>
                  <a:ext uri="{0D108BD9-81ED-4DB2-BD59-A6C34878D82A}">
                    <a16:rowId xmlns:a16="http://schemas.microsoft.com/office/drawing/2014/main" val="2560275667"/>
                  </a:ext>
                </a:extLst>
              </a:tr>
              <a:tr h="346255">
                <a:tc>
                  <a:txBody>
                    <a:bodyPr/>
                    <a:lstStyle/>
                    <a:p>
                      <a:r>
                        <a:rPr lang="en-GB" sz="1600" dirty="0"/>
                        <a:t>12:30</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dirty="0">
                          <a:effectLst/>
                          <a:latin typeface="Calibri" panose="020F0502020204030204" pitchFamily="34" charset="0"/>
                          <a:ea typeface="Calibri" panose="020F0502020204030204" pitchFamily="34" charset="0"/>
                          <a:cs typeface="Times New Roman" panose="02020603050405020304" pitchFamily="18" charset="0"/>
                        </a:rPr>
                        <a:t>Frokost</a:t>
                      </a:r>
                    </a:p>
                  </a:txBody>
                  <a:tcPr marL="68580" marR="68580" marT="0" marB="0"/>
                </a:tc>
                <a:extLst>
                  <a:ext uri="{0D108BD9-81ED-4DB2-BD59-A6C34878D82A}">
                    <a16:rowId xmlns:a16="http://schemas.microsoft.com/office/drawing/2014/main" val="3096348527"/>
                  </a:ext>
                </a:extLst>
              </a:tr>
              <a:tr h="346255">
                <a:tc>
                  <a:txBody>
                    <a:bodyPr/>
                    <a:lstStyle/>
                    <a:p>
                      <a:r>
                        <a:rPr lang="en-GB" sz="1600" dirty="0"/>
                        <a:t>13:00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Perspektiveringer</a:t>
                      </a:r>
                    </a:p>
                  </a:txBody>
                  <a:tcPr marL="68580" marR="68580" marT="0" marB="0"/>
                </a:tc>
                <a:extLst>
                  <a:ext uri="{0D108BD9-81ED-4DB2-BD59-A6C34878D82A}">
                    <a16:rowId xmlns:a16="http://schemas.microsoft.com/office/drawing/2014/main" val="4689949"/>
                  </a:ext>
                </a:extLst>
              </a:tr>
              <a:tr h="346255">
                <a:tc>
                  <a:txBody>
                    <a:bodyPr/>
                    <a:lstStyle/>
                    <a:p>
                      <a:r>
                        <a:rPr lang="en-GB" sz="1600" dirty="0"/>
                        <a:t>13:30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Trin 3: </a:t>
                      </a:r>
                      <a:r>
                        <a:rPr lang="da-DK" sz="1600" err="1">
                          <a:effectLst/>
                          <a:latin typeface="Calibri" panose="020F0502020204030204" pitchFamily="34" charset="0"/>
                          <a:ea typeface="Calibri" panose="020F0502020204030204" pitchFamily="34" charset="0"/>
                          <a:cs typeface="Times New Roman" panose="02020603050405020304" pitchFamily="18" charset="0"/>
                        </a:rPr>
                        <a:t>Inception</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7017800"/>
                  </a:ext>
                </a:extLst>
              </a:tr>
              <a:tr h="346255">
                <a:tc>
                  <a:txBody>
                    <a:bodyPr/>
                    <a:lstStyle/>
                    <a:p>
                      <a:r>
                        <a:rPr lang="en-GB" sz="1600" dirty="0"/>
                        <a:t>13:45</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Projektplanlægning i CISUs ansøgningsformater</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8092677"/>
                  </a:ext>
                </a:extLst>
              </a:tr>
              <a:tr h="346255">
                <a:tc>
                  <a:txBody>
                    <a:bodyPr/>
                    <a:lstStyle/>
                    <a:p>
                      <a:r>
                        <a:rPr lang="en-GB" sz="1600" dirty="0"/>
                        <a:t>14:00</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dirty="0">
                          <a:effectLst/>
                          <a:latin typeface="Calibri" panose="020F0502020204030204" pitchFamily="34" charset="0"/>
                          <a:ea typeface="Calibri" panose="020F0502020204030204" pitchFamily="34" charset="0"/>
                          <a:cs typeface="Times New Roman" panose="02020603050405020304" pitchFamily="18" charset="0"/>
                        </a:rPr>
                        <a:t>Afrunding</a:t>
                      </a:r>
                    </a:p>
                  </a:txBody>
                  <a:tcPr marL="68580" marR="68580" marT="0" marB="0"/>
                </a:tc>
                <a:extLst>
                  <a:ext uri="{0D108BD9-81ED-4DB2-BD59-A6C34878D82A}">
                    <a16:rowId xmlns:a16="http://schemas.microsoft.com/office/drawing/2014/main" val="3430502967"/>
                  </a:ext>
                </a:extLst>
              </a:tr>
            </a:tbl>
          </a:graphicData>
        </a:graphic>
      </p:graphicFrame>
    </p:spTree>
    <p:extLst>
      <p:ext uri="{BB962C8B-B14F-4D97-AF65-F5344CB8AC3E}">
        <p14:creationId xmlns:p14="http://schemas.microsoft.com/office/powerpoint/2010/main" val="173514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37020-97CC-4FA0-BDBC-506B6DF77606}"/>
              </a:ext>
            </a:extLst>
          </p:cNvPr>
          <p:cNvSpPr>
            <a:spLocks noGrp="1"/>
          </p:cNvSpPr>
          <p:nvPr>
            <p:ph type="title"/>
          </p:nvPr>
        </p:nvSpPr>
        <p:spPr/>
        <p:txBody>
          <a:bodyPr/>
          <a:lstStyle/>
          <a:p>
            <a:r>
              <a:rPr lang="da-DK"/>
              <a:t>Opsamling fra grupperne</a:t>
            </a:r>
          </a:p>
        </p:txBody>
      </p:sp>
      <p:sp>
        <p:nvSpPr>
          <p:cNvPr id="3" name="Pladsholder til indhold 2">
            <a:extLst>
              <a:ext uri="{FF2B5EF4-FFF2-40B4-BE49-F238E27FC236}">
                <a16:creationId xmlns:a16="http://schemas.microsoft.com/office/drawing/2014/main" id="{91F49EFC-6957-4697-BA2B-141A5D2D6D05}"/>
              </a:ext>
            </a:extLst>
          </p:cNvPr>
          <p:cNvSpPr>
            <a:spLocks noGrp="1"/>
          </p:cNvSpPr>
          <p:nvPr>
            <p:ph sz="half" idx="1"/>
          </p:nvPr>
        </p:nvSpPr>
        <p:spPr>
          <a:xfrm>
            <a:off x="711865" y="2228004"/>
            <a:ext cx="5665786" cy="3633047"/>
          </a:xfrm>
        </p:spPr>
        <p:txBody>
          <a:bodyPr>
            <a:normAutofit fontScale="85000" lnSpcReduction="20000"/>
          </a:bodyPr>
          <a:lstStyle/>
          <a:p>
            <a:pPr marL="342900" indent="-342900">
              <a:buFont typeface="+mj-lt"/>
              <a:buAutoNum type="arabicPeriod"/>
            </a:pPr>
            <a:r>
              <a:rPr lang="da-DK" sz="2800"/>
              <a:t>Præsenter resultatet af gruppearbejdet.</a:t>
            </a:r>
          </a:p>
          <a:p>
            <a:pPr marL="342900" indent="-342900">
              <a:buFont typeface="+mj-lt"/>
              <a:buAutoNum type="arabicPeriod"/>
            </a:pPr>
            <a:r>
              <a:rPr lang="da-DK" sz="2800"/>
              <a:t>Hvilke diskussioner har i haft undervejs i processen? (læring om anvendelse)</a:t>
            </a:r>
          </a:p>
          <a:p>
            <a:pPr marL="342900" indent="-342900">
              <a:buFont typeface="+mj-lt"/>
              <a:buAutoNum type="arabicPeriod"/>
            </a:pPr>
            <a:r>
              <a:rPr lang="da-DK" sz="2800"/>
              <a:t>Hvad er efter jeres mening styrken af dette redskab? </a:t>
            </a:r>
          </a:p>
          <a:p>
            <a:pPr marL="342900" indent="-342900">
              <a:buFont typeface="+mj-lt"/>
              <a:buAutoNum type="arabicPeriod"/>
            </a:pPr>
            <a:r>
              <a:rPr lang="da-DK" sz="2800"/>
              <a:t>Hvordan kan man bruge problemanalyse participatorisk?</a:t>
            </a:r>
          </a:p>
        </p:txBody>
      </p:sp>
      <p:sp>
        <p:nvSpPr>
          <p:cNvPr id="5" name="Pladsholder til dato 4">
            <a:extLst>
              <a:ext uri="{FF2B5EF4-FFF2-40B4-BE49-F238E27FC236}">
                <a16:creationId xmlns:a16="http://schemas.microsoft.com/office/drawing/2014/main" id="{363296E6-3A44-4955-831B-9E915B570BFE}"/>
              </a:ext>
            </a:extLst>
          </p:cNvPr>
          <p:cNvSpPr>
            <a:spLocks noGrp="1"/>
          </p:cNvSpPr>
          <p:nvPr>
            <p:ph type="dt" sz="half" idx="10"/>
          </p:nvPr>
        </p:nvSpPr>
        <p:spPr/>
        <p:txBody>
          <a:bodyPr/>
          <a:lstStyle/>
          <a:p>
            <a:r>
              <a:rPr lang="da-DK"/>
              <a:t>12.-14.11.2021</a:t>
            </a:r>
            <a:endParaRPr lang="en-US"/>
          </a:p>
        </p:txBody>
      </p:sp>
      <p:sp>
        <p:nvSpPr>
          <p:cNvPr id="6" name="Pladsholder til sidefod 5">
            <a:extLst>
              <a:ext uri="{FF2B5EF4-FFF2-40B4-BE49-F238E27FC236}">
                <a16:creationId xmlns:a16="http://schemas.microsoft.com/office/drawing/2014/main" id="{854419DF-29D2-4FAB-B9ED-F1B927B4693B}"/>
              </a:ext>
            </a:extLst>
          </p:cNvPr>
          <p:cNvSpPr>
            <a:spLocks noGrp="1"/>
          </p:cNvSpPr>
          <p:nvPr>
            <p:ph type="ftr" sz="quarter" idx="11"/>
          </p:nvPr>
        </p:nvSpPr>
        <p:spPr/>
        <p:txBody>
          <a:bodyPr/>
          <a:lstStyle/>
          <a:p>
            <a:r>
              <a:rPr lang="da-DK"/>
              <a:t>Det gode Civilsamfundsprojekt</a:t>
            </a:r>
          </a:p>
        </p:txBody>
      </p:sp>
      <p:sp>
        <p:nvSpPr>
          <p:cNvPr id="7" name="Pladsholder til slidenummer 6">
            <a:extLst>
              <a:ext uri="{FF2B5EF4-FFF2-40B4-BE49-F238E27FC236}">
                <a16:creationId xmlns:a16="http://schemas.microsoft.com/office/drawing/2014/main" id="{E9847C44-5641-4C20-8132-055C3D966A41}"/>
              </a:ext>
            </a:extLst>
          </p:cNvPr>
          <p:cNvSpPr>
            <a:spLocks noGrp="1"/>
          </p:cNvSpPr>
          <p:nvPr>
            <p:ph type="sldNum" sz="quarter" idx="12"/>
          </p:nvPr>
        </p:nvSpPr>
        <p:spPr/>
        <p:txBody>
          <a:bodyPr/>
          <a:lstStyle/>
          <a:p>
            <a:pPr>
              <a:defRPr/>
            </a:pPr>
            <a:fld id="{5DCB4CFA-4FC1-4533-8429-75A295E38536}" type="slidenum">
              <a:rPr lang="da-DK" smtClean="0"/>
              <a:pPr>
                <a:defRPr/>
              </a:pPr>
              <a:t>30</a:t>
            </a:fld>
            <a:endParaRPr lang="da-DK"/>
          </a:p>
        </p:txBody>
      </p:sp>
      <p:pic>
        <p:nvPicPr>
          <p:cNvPr id="8" name="Billede 7">
            <a:extLst>
              <a:ext uri="{FF2B5EF4-FFF2-40B4-BE49-F238E27FC236}">
                <a16:creationId xmlns:a16="http://schemas.microsoft.com/office/drawing/2014/main" id="{138E34DA-8103-4FF0-BAA3-6FDB4E8C1FBE}"/>
              </a:ext>
            </a:extLst>
          </p:cNvPr>
          <p:cNvPicPr>
            <a:picLocks noChangeAspect="1"/>
          </p:cNvPicPr>
          <p:nvPr/>
        </p:nvPicPr>
        <p:blipFill>
          <a:blip r:embed="rId3"/>
          <a:stretch>
            <a:fillRect/>
          </a:stretch>
        </p:blipFill>
        <p:spPr>
          <a:xfrm>
            <a:off x="6643868" y="2229938"/>
            <a:ext cx="4714237" cy="3596388"/>
          </a:xfrm>
          <a:prstGeom prst="rect">
            <a:avLst/>
          </a:prstGeom>
        </p:spPr>
      </p:pic>
    </p:spTree>
    <p:extLst>
      <p:ext uri="{BB962C8B-B14F-4D97-AF65-F5344CB8AC3E}">
        <p14:creationId xmlns:p14="http://schemas.microsoft.com/office/powerpoint/2010/main" val="1334428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6F52C53-E9C7-E533-956C-896EEB558C26}"/>
              </a:ext>
            </a:extLst>
          </p:cNvPr>
          <p:cNvSpPr>
            <a:spLocks noGrp="1"/>
          </p:cNvSpPr>
          <p:nvPr>
            <p:ph type="dt" sz="half" idx="10"/>
          </p:nvPr>
        </p:nvSpPr>
        <p:spPr/>
        <p:txBody>
          <a:bodyPr/>
          <a:lstStyle/>
          <a:p>
            <a:fld id="{938AC122-47C3-4A2A-8C76-83848C5B7D25}" type="datetime1">
              <a:rPr lang="da-DK" smtClean="0"/>
              <a:t>13-01-2024</a:t>
            </a:fld>
            <a:endParaRPr lang="en-US"/>
          </a:p>
        </p:txBody>
      </p:sp>
      <p:sp>
        <p:nvSpPr>
          <p:cNvPr id="3" name="Pladsholder til sidefod 2">
            <a:extLst>
              <a:ext uri="{FF2B5EF4-FFF2-40B4-BE49-F238E27FC236}">
                <a16:creationId xmlns:a16="http://schemas.microsoft.com/office/drawing/2014/main" id="{FDFD8AA3-848E-932E-8CA3-127593F8D258}"/>
              </a:ext>
            </a:extLst>
          </p:cNvPr>
          <p:cNvSpPr>
            <a:spLocks noGrp="1"/>
          </p:cNvSpPr>
          <p:nvPr>
            <p:ph type="ftr" sz="quarter" idx="11"/>
          </p:nvPr>
        </p:nvSpPr>
        <p:spPr/>
        <p:txBody>
          <a:bodyPr/>
          <a:lstStyle/>
          <a:p>
            <a:r>
              <a:rPr lang="en-US"/>
              <a:t>DET GODE CIVILSAMFUNDSPROJEKT</a:t>
            </a:r>
          </a:p>
        </p:txBody>
      </p:sp>
      <p:sp>
        <p:nvSpPr>
          <p:cNvPr id="4" name="Pladsholder til slidenummer 3">
            <a:extLst>
              <a:ext uri="{FF2B5EF4-FFF2-40B4-BE49-F238E27FC236}">
                <a16:creationId xmlns:a16="http://schemas.microsoft.com/office/drawing/2014/main" id="{9D93CE8E-4D63-9722-8F49-A27CD270E8B9}"/>
              </a:ext>
            </a:extLst>
          </p:cNvPr>
          <p:cNvSpPr>
            <a:spLocks noGrp="1"/>
          </p:cNvSpPr>
          <p:nvPr>
            <p:ph type="sldNum" sz="quarter" idx="12"/>
          </p:nvPr>
        </p:nvSpPr>
        <p:spPr/>
        <p:txBody>
          <a:bodyPr/>
          <a:lstStyle/>
          <a:p>
            <a:fld id="{D57F1E4F-1CFF-5643-939E-217C01CDF565}" type="slidenum">
              <a:rPr lang="en-US" smtClean="0"/>
              <a:pPr/>
              <a:t>31</a:t>
            </a:fld>
            <a:endParaRPr lang="en-US"/>
          </a:p>
        </p:txBody>
      </p:sp>
      <p:sp>
        <p:nvSpPr>
          <p:cNvPr id="5" name="Pladsholder til tekst 4">
            <a:extLst>
              <a:ext uri="{FF2B5EF4-FFF2-40B4-BE49-F238E27FC236}">
                <a16:creationId xmlns:a16="http://schemas.microsoft.com/office/drawing/2014/main" id="{6DE9689E-783A-1513-1C5A-47BD2E0682A5}"/>
              </a:ext>
            </a:extLst>
          </p:cNvPr>
          <p:cNvSpPr>
            <a:spLocks noGrp="1"/>
          </p:cNvSpPr>
          <p:nvPr>
            <p:ph type="body" idx="13"/>
          </p:nvPr>
        </p:nvSpPr>
        <p:spPr/>
        <p:txBody>
          <a:bodyPr/>
          <a:lstStyle/>
          <a:p>
            <a:endParaRPr lang="en-US"/>
          </a:p>
        </p:txBody>
      </p:sp>
      <p:pic>
        <p:nvPicPr>
          <p:cNvPr id="7" name="Billede 6">
            <a:extLst>
              <a:ext uri="{FF2B5EF4-FFF2-40B4-BE49-F238E27FC236}">
                <a16:creationId xmlns:a16="http://schemas.microsoft.com/office/drawing/2014/main" id="{7CD38EF6-D0F4-42EC-8F5E-5DDE2610D81A}"/>
              </a:ext>
            </a:extLst>
          </p:cNvPr>
          <p:cNvPicPr>
            <a:picLocks noChangeAspect="1"/>
          </p:cNvPicPr>
          <p:nvPr/>
        </p:nvPicPr>
        <p:blipFill>
          <a:blip r:embed="rId3"/>
          <a:stretch>
            <a:fillRect/>
          </a:stretch>
        </p:blipFill>
        <p:spPr>
          <a:xfrm>
            <a:off x="1" y="1"/>
            <a:ext cx="12192000" cy="6858000"/>
          </a:xfrm>
          <a:prstGeom prst="rect">
            <a:avLst/>
          </a:prstGeom>
        </p:spPr>
      </p:pic>
    </p:spTree>
    <p:extLst>
      <p:ext uri="{BB962C8B-B14F-4D97-AF65-F5344CB8AC3E}">
        <p14:creationId xmlns:p14="http://schemas.microsoft.com/office/powerpoint/2010/main" val="2797018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a:t>Perspektivering</a:t>
            </a:r>
          </a:p>
        </p:txBody>
      </p:sp>
      <p:sp>
        <p:nvSpPr>
          <p:cNvPr id="5" name="Pladsholder til diasnummer 4"/>
          <p:cNvSpPr>
            <a:spLocks noGrp="1"/>
          </p:cNvSpPr>
          <p:nvPr>
            <p:ph type="sldNum" sz="quarter" idx="12"/>
          </p:nvPr>
        </p:nvSpPr>
        <p:spPr/>
        <p:txBody>
          <a:bodyPr/>
          <a:lstStyle/>
          <a:p>
            <a:pPr>
              <a:defRPr/>
            </a:pPr>
            <a:fld id="{5DCB4CFA-4FC1-4533-8429-75A295E38536}" type="slidenum">
              <a:rPr lang="da-DK" smtClean="0"/>
              <a:pPr>
                <a:defRPr/>
              </a:pPr>
              <a:t>32</a:t>
            </a:fld>
            <a:endParaRPr lang="da-DK"/>
          </a:p>
        </p:txBody>
      </p:sp>
      <p:sp>
        <p:nvSpPr>
          <p:cNvPr id="6" name="Rektangel 5">
            <a:extLst>
              <a:ext uri="{FF2B5EF4-FFF2-40B4-BE49-F238E27FC236}">
                <a16:creationId xmlns:a16="http://schemas.microsoft.com/office/drawing/2014/main" id="{8F1D65C6-7FDC-4E0E-9DE4-E5A2E41C7FE5}"/>
              </a:ext>
            </a:extLst>
          </p:cNvPr>
          <p:cNvSpPr/>
          <p:nvPr/>
        </p:nvSpPr>
        <p:spPr>
          <a:xfrm>
            <a:off x="711864" y="535486"/>
            <a:ext cx="3384376" cy="44413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F6F973FF-B8CB-4761-BC17-F50D35BCE4E3}"/>
              </a:ext>
            </a:extLst>
          </p:cNvPr>
          <p:cNvSpPr/>
          <p:nvPr/>
        </p:nvSpPr>
        <p:spPr>
          <a:xfrm>
            <a:off x="1559496" y="6197823"/>
            <a:ext cx="2088232" cy="145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indhold 7">
            <a:extLst>
              <a:ext uri="{FF2B5EF4-FFF2-40B4-BE49-F238E27FC236}">
                <a16:creationId xmlns:a16="http://schemas.microsoft.com/office/drawing/2014/main" id="{D5FA5933-C4FB-41AC-BAA3-F0B16BC552EE}"/>
              </a:ext>
            </a:extLst>
          </p:cNvPr>
          <p:cNvSpPr>
            <a:spLocks noGrp="1"/>
          </p:cNvSpPr>
          <p:nvPr>
            <p:ph idx="1"/>
          </p:nvPr>
        </p:nvSpPr>
        <p:spPr/>
        <p:txBody>
          <a:bodyPr numCol="2">
            <a:normAutofit lnSpcReduction="10000"/>
          </a:bodyPr>
          <a:lstStyle/>
          <a:p>
            <a:r>
              <a:rPr lang="da-DK" sz="2200" i="1" dirty="0">
                <a:solidFill>
                  <a:schemeClr val="tx1"/>
                </a:solidFill>
              </a:rPr>
              <a:t>Opsamlende: </a:t>
            </a:r>
          </a:p>
          <a:p>
            <a:pPr marL="285750" indent="-285750">
              <a:buFont typeface="Arial" panose="020B0604020202020204" pitchFamily="34" charset="0"/>
              <a:buChar char="•"/>
            </a:pPr>
            <a:r>
              <a:rPr lang="da-DK" sz="2200" dirty="0">
                <a:solidFill>
                  <a:schemeClr val="tx1"/>
                </a:solidFill>
              </a:rPr>
              <a:t>Der er ikke altid enighed om alt. F.eks. hvilken detaljegrad er nødvendig for at beskrive problemer tilstrækkeligt?</a:t>
            </a:r>
          </a:p>
          <a:p>
            <a:pPr marL="285750" indent="-285750">
              <a:buFont typeface="Arial" panose="020B0604020202020204" pitchFamily="34" charset="0"/>
              <a:buChar char="•"/>
            </a:pPr>
            <a:r>
              <a:rPr lang="da-DK" sz="2200" dirty="0">
                <a:solidFill>
                  <a:schemeClr val="tx1"/>
                </a:solidFill>
              </a:rPr>
              <a:t>Hvordan sikrer vi at inddrage dem, der kender konteksten; partner, målgruppen, andre stakeholders?</a:t>
            </a:r>
          </a:p>
          <a:p>
            <a:pPr marL="285750" indent="-285750">
              <a:buFont typeface="Arial" panose="020B0604020202020204" pitchFamily="34" charset="0"/>
              <a:buChar char="•"/>
            </a:pPr>
            <a:r>
              <a:rPr lang="da-DK" sz="2200" dirty="0">
                <a:solidFill>
                  <a:schemeClr val="tx1"/>
                </a:solidFill>
              </a:rPr>
              <a:t>Hvad er jeres erfaringer? </a:t>
            </a:r>
          </a:p>
          <a:p>
            <a:endParaRPr lang="da-DK" sz="2200" i="1" dirty="0">
              <a:solidFill>
                <a:schemeClr val="tx1"/>
              </a:solidFill>
            </a:endParaRPr>
          </a:p>
          <a:p>
            <a:r>
              <a:rPr lang="da-DK" sz="2200" i="1" dirty="0">
                <a:solidFill>
                  <a:schemeClr val="tx1"/>
                </a:solidFill>
              </a:rPr>
              <a:t>Næste skridt: </a:t>
            </a:r>
          </a:p>
          <a:p>
            <a:pPr marL="285750" indent="-285750">
              <a:buFont typeface="Arial" panose="020B0604020202020204" pitchFamily="34" charset="0"/>
              <a:buChar char="•"/>
            </a:pPr>
            <a:r>
              <a:rPr lang="da-DK" sz="2200" dirty="0">
                <a:solidFill>
                  <a:schemeClr val="tx1"/>
                </a:solidFill>
              </a:rPr>
              <a:t>Der er forskellige måder at fortsætte efter udvikling af problemtræ (f.eks. </a:t>
            </a:r>
            <a:r>
              <a:rPr lang="da-DK" sz="2200" dirty="0" err="1">
                <a:solidFill>
                  <a:schemeClr val="tx1"/>
                </a:solidFill>
              </a:rPr>
              <a:t>måltræ</a:t>
            </a:r>
            <a:r>
              <a:rPr lang="da-DK" sz="2200" dirty="0">
                <a:solidFill>
                  <a:schemeClr val="tx1"/>
                </a:solidFill>
              </a:rPr>
              <a:t>).</a:t>
            </a:r>
          </a:p>
          <a:p>
            <a:pPr marL="285750" indent="-285750">
              <a:buFont typeface="Arial" panose="020B0604020202020204" pitchFamily="34" charset="0"/>
              <a:buChar char="•"/>
            </a:pPr>
            <a:r>
              <a:rPr lang="da-DK" sz="2200" dirty="0">
                <a:solidFill>
                  <a:schemeClr val="tx1"/>
                </a:solidFill>
              </a:rPr>
              <a:t>Problemtræet kan give input til stakeholder analysen.</a:t>
            </a:r>
          </a:p>
          <a:p>
            <a:pPr marL="285750" indent="-285750">
              <a:buFont typeface="Arial" panose="020B0604020202020204" pitchFamily="34" charset="0"/>
              <a:buChar char="•"/>
            </a:pPr>
            <a:endParaRPr lang="da-DK" sz="2200" dirty="0">
              <a:solidFill>
                <a:schemeClr val="tx1"/>
              </a:solidFill>
            </a:endParaRPr>
          </a:p>
        </p:txBody>
      </p:sp>
      <p:sp>
        <p:nvSpPr>
          <p:cNvPr id="9" name="Rektangel 8">
            <a:extLst>
              <a:ext uri="{FF2B5EF4-FFF2-40B4-BE49-F238E27FC236}">
                <a16:creationId xmlns:a16="http://schemas.microsoft.com/office/drawing/2014/main" id="{74701B37-2072-4857-BA29-F907B7FF6983}"/>
              </a:ext>
            </a:extLst>
          </p:cNvPr>
          <p:cNvSpPr/>
          <p:nvPr/>
        </p:nvSpPr>
        <p:spPr>
          <a:xfrm>
            <a:off x="744915" y="524469"/>
            <a:ext cx="3384376" cy="44413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cap="small"/>
              <a:t>problemanalyse</a:t>
            </a:r>
          </a:p>
        </p:txBody>
      </p:sp>
      <p:sp>
        <p:nvSpPr>
          <p:cNvPr id="3" name="Pladsholder til dato 2">
            <a:extLst>
              <a:ext uri="{FF2B5EF4-FFF2-40B4-BE49-F238E27FC236}">
                <a16:creationId xmlns:a16="http://schemas.microsoft.com/office/drawing/2014/main" id="{D21ADBE7-D1BA-47A2-AABB-F8A231268C40}"/>
              </a:ext>
            </a:extLst>
          </p:cNvPr>
          <p:cNvSpPr>
            <a:spLocks noGrp="1"/>
          </p:cNvSpPr>
          <p:nvPr>
            <p:ph type="dt" sz="half" idx="10"/>
          </p:nvPr>
        </p:nvSpPr>
        <p:spPr/>
        <p:txBody>
          <a:bodyPr/>
          <a:lstStyle/>
          <a:p>
            <a:r>
              <a:rPr lang="da-DK"/>
              <a:t>12.-14.11.2021</a:t>
            </a:r>
            <a:endParaRPr lang="en-US"/>
          </a:p>
        </p:txBody>
      </p:sp>
      <p:sp>
        <p:nvSpPr>
          <p:cNvPr id="4" name="Pladsholder til sidefod 3">
            <a:extLst>
              <a:ext uri="{FF2B5EF4-FFF2-40B4-BE49-F238E27FC236}">
                <a16:creationId xmlns:a16="http://schemas.microsoft.com/office/drawing/2014/main" id="{4327832C-C2B9-47A5-B455-D8574DD7D643}"/>
              </a:ext>
            </a:extLst>
          </p:cNvPr>
          <p:cNvSpPr>
            <a:spLocks noGrp="1"/>
          </p:cNvSpPr>
          <p:nvPr>
            <p:ph type="ftr" sz="quarter" idx="11"/>
          </p:nvPr>
        </p:nvSpPr>
        <p:spPr/>
        <p:txBody>
          <a:bodyPr/>
          <a:lstStyle/>
          <a:p>
            <a:r>
              <a:rPr lang="da-DK"/>
              <a:t>Det gode Civilsamfundsprojekt</a:t>
            </a:r>
          </a:p>
        </p:txBody>
      </p:sp>
    </p:spTree>
    <p:extLst>
      <p:ext uri="{BB962C8B-B14F-4D97-AF65-F5344CB8AC3E}">
        <p14:creationId xmlns:p14="http://schemas.microsoft.com/office/powerpoint/2010/main" val="264517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F2474-1918-1092-DC66-0ACBC4817E2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8DCF02D8-8856-1098-225D-9CA44D56B2C5}"/>
              </a:ext>
            </a:extLst>
          </p:cNvPr>
          <p:cNvSpPr>
            <a:spLocks noGrp="1"/>
          </p:cNvSpPr>
          <p:nvPr>
            <p:ph idx="1"/>
          </p:nvPr>
        </p:nvSpPr>
        <p:spPr/>
        <p:txBody>
          <a:bodyPr/>
          <a:lstStyle/>
          <a:p>
            <a:endParaRPr lang="da-DK"/>
          </a:p>
        </p:txBody>
      </p:sp>
      <p:sp>
        <p:nvSpPr>
          <p:cNvPr id="4" name="Pladsholder til dato 3">
            <a:extLst>
              <a:ext uri="{FF2B5EF4-FFF2-40B4-BE49-F238E27FC236}">
                <a16:creationId xmlns:a16="http://schemas.microsoft.com/office/drawing/2014/main" id="{22861B76-D8A5-BA1D-D52F-AB5BCEB56327}"/>
              </a:ext>
            </a:extLst>
          </p:cNvPr>
          <p:cNvSpPr>
            <a:spLocks noGrp="1"/>
          </p:cNvSpPr>
          <p:nvPr>
            <p:ph type="dt" sz="half" idx="10"/>
          </p:nvPr>
        </p:nvSpPr>
        <p:spPr/>
        <p:txBody>
          <a:bodyPr/>
          <a:lstStyle/>
          <a:p>
            <a:fld id="{65256439-2C9C-4BE4-9077-C600EB77DC7C}" type="datetime1">
              <a:rPr lang="da-DK" smtClean="0"/>
              <a:t>13-01-2024</a:t>
            </a:fld>
            <a:endParaRPr lang="en-US"/>
          </a:p>
        </p:txBody>
      </p:sp>
      <p:sp>
        <p:nvSpPr>
          <p:cNvPr id="5" name="Pladsholder til sidefod 4">
            <a:extLst>
              <a:ext uri="{FF2B5EF4-FFF2-40B4-BE49-F238E27FC236}">
                <a16:creationId xmlns:a16="http://schemas.microsoft.com/office/drawing/2014/main" id="{1A9B05D2-C5C1-290A-BA4D-CAAB80E36CF9}"/>
              </a:ext>
            </a:extLst>
          </p:cNvPr>
          <p:cNvSpPr>
            <a:spLocks noGrp="1"/>
          </p:cNvSpPr>
          <p:nvPr>
            <p:ph type="ftr" sz="quarter" idx="11"/>
          </p:nvPr>
        </p:nvSpPr>
        <p:spPr/>
        <p:txBody>
          <a:bodyPr/>
          <a:lstStyle/>
          <a:p>
            <a:r>
              <a:rPr lang="en-US"/>
              <a:t>PROJEKTUDVIKLINGSFORLØB DEL I</a:t>
            </a:r>
          </a:p>
        </p:txBody>
      </p:sp>
      <p:sp>
        <p:nvSpPr>
          <p:cNvPr id="6" name="Pladsholder til slidenummer 5">
            <a:extLst>
              <a:ext uri="{FF2B5EF4-FFF2-40B4-BE49-F238E27FC236}">
                <a16:creationId xmlns:a16="http://schemas.microsoft.com/office/drawing/2014/main" id="{4A01D785-6D5A-A81C-3EE0-679F3C797724}"/>
              </a:ext>
            </a:extLst>
          </p:cNvPr>
          <p:cNvSpPr>
            <a:spLocks noGrp="1"/>
          </p:cNvSpPr>
          <p:nvPr>
            <p:ph type="sldNum" sz="quarter" idx="12"/>
          </p:nvPr>
        </p:nvSpPr>
        <p:spPr/>
        <p:txBody>
          <a:bodyPr/>
          <a:lstStyle/>
          <a:p>
            <a:pPr>
              <a:defRPr/>
            </a:pPr>
            <a:fld id="{5BE9ABA6-0CC1-4697-97FF-E85DB4CDE044}" type="slidenum">
              <a:rPr lang="da-DK" smtClean="0"/>
              <a:pPr>
                <a:defRPr/>
              </a:pPr>
              <a:t>33</a:t>
            </a:fld>
            <a:endParaRPr lang="da-DK"/>
          </a:p>
        </p:txBody>
      </p:sp>
      <p:pic>
        <p:nvPicPr>
          <p:cNvPr id="1026" name="Picture 2" descr="Family Dinner Drawing at GetDrawings | Free download">
            <a:extLst>
              <a:ext uri="{FF2B5EF4-FFF2-40B4-BE49-F238E27FC236}">
                <a16:creationId xmlns:a16="http://schemas.microsoft.com/office/drawing/2014/main" id="{9FFDACAF-0096-7B3F-5676-CCE546BD5C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20"/>
          <a:stretch/>
        </p:blipFill>
        <p:spPr bwMode="auto">
          <a:xfrm>
            <a:off x="386316" y="0"/>
            <a:ext cx="11419368" cy="692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662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A192A62-2A92-4001-A6A9-C74B42EC4077}"/>
              </a:ext>
            </a:extLst>
          </p:cNvPr>
          <p:cNvSpPr>
            <a:spLocks noGrp="1"/>
          </p:cNvSpPr>
          <p:nvPr>
            <p:ph type="title"/>
          </p:nvPr>
        </p:nvSpPr>
        <p:spPr>
          <a:xfrm>
            <a:off x="720002" y="2786577"/>
            <a:ext cx="10653001" cy="1974740"/>
          </a:xfrm>
        </p:spPr>
        <p:txBody>
          <a:bodyPr>
            <a:noAutofit/>
          </a:bodyPr>
          <a:lstStyle/>
          <a:p>
            <a:r>
              <a:rPr lang="da-DK" sz="6000"/>
              <a:t>Interessentanalyse</a:t>
            </a:r>
          </a:p>
        </p:txBody>
      </p:sp>
      <p:sp>
        <p:nvSpPr>
          <p:cNvPr id="5" name="Pladsholder til slidenummer 4">
            <a:extLst>
              <a:ext uri="{FF2B5EF4-FFF2-40B4-BE49-F238E27FC236}">
                <a16:creationId xmlns:a16="http://schemas.microsoft.com/office/drawing/2014/main" id="{DA04569F-7EEC-499E-8A80-F62BF6BA8805}"/>
              </a:ext>
            </a:extLst>
          </p:cNvPr>
          <p:cNvSpPr>
            <a:spLocks noGrp="1"/>
          </p:cNvSpPr>
          <p:nvPr>
            <p:ph type="sldNum" sz="quarter" idx="12"/>
          </p:nvPr>
        </p:nvSpPr>
        <p:spPr/>
        <p:txBody>
          <a:bodyPr/>
          <a:lstStyle/>
          <a:p>
            <a:pPr>
              <a:defRPr/>
            </a:pPr>
            <a:fld id="{5DCB4CFA-4FC1-4533-8429-75A295E38536}" type="slidenum">
              <a:rPr lang="da-DK" smtClean="0"/>
              <a:pPr>
                <a:defRPr/>
              </a:pPr>
              <a:t>34</a:t>
            </a:fld>
            <a:endParaRPr lang="da-DK"/>
          </a:p>
        </p:txBody>
      </p:sp>
      <p:sp>
        <p:nvSpPr>
          <p:cNvPr id="8" name="Rektangel 7">
            <a:extLst>
              <a:ext uri="{FF2B5EF4-FFF2-40B4-BE49-F238E27FC236}">
                <a16:creationId xmlns:a16="http://schemas.microsoft.com/office/drawing/2014/main" id="{73D61FD2-EC3D-4AF6-A343-C2F83F20FD59}"/>
              </a:ext>
            </a:extLst>
          </p:cNvPr>
          <p:cNvSpPr/>
          <p:nvPr/>
        </p:nvSpPr>
        <p:spPr>
          <a:xfrm>
            <a:off x="1559496" y="6197823"/>
            <a:ext cx="2088232" cy="145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B03ABC9C-56F7-4B34-B234-51B65771822C}"/>
              </a:ext>
            </a:extLst>
          </p:cNvPr>
          <p:cNvSpPr/>
          <p:nvPr/>
        </p:nvSpPr>
        <p:spPr>
          <a:xfrm>
            <a:off x="744915" y="462337"/>
            <a:ext cx="3384376" cy="52681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a:t>DET GODE CIVILSAMFUNDSPROJEKT</a:t>
            </a:r>
          </a:p>
        </p:txBody>
      </p:sp>
      <p:sp>
        <p:nvSpPr>
          <p:cNvPr id="2" name="Pladsholder til dato 1">
            <a:extLst>
              <a:ext uri="{FF2B5EF4-FFF2-40B4-BE49-F238E27FC236}">
                <a16:creationId xmlns:a16="http://schemas.microsoft.com/office/drawing/2014/main" id="{96C1C484-2B3B-4A4A-A6FD-5A4FA83F6502}"/>
              </a:ext>
            </a:extLst>
          </p:cNvPr>
          <p:cNvSpPr>
            <a:spLocks noGrp="1"/>
          </p:cNvSpPr>
          <p:nvPr>
            <p:ph type="dt" sz="half" idx="10"/>
          </p:nvPr>
        </p:nvSpPr>
        <p:spPr/>
        <p:txBody>
          <a:bodyPr/>
          <a:lstStyle/>
          <a:p>
            <a:r>
              <a:rPr lang="da-DK"/>
              <a:t>12.-14.11.2021</a:t>
            </a:r>
            <a:endParaRPr lang="en-US"/>
          </a:p>
        </p:txBody>
      </p:sp>
      <p:sp>
        <p:nvSpPr>
          <p:cNvPr id="3" name="Pladsholder til sidefod 2">
            <a:extLst>
              <a:ext uri="{FF2B5EF4-FFF2-40B4-BE49-F238E27FC236}">
                <a16:creationId xmlns:a16="http://schemas.microsoft.com/office/drawing/2014/main" id="{4962561C-0251-4E53-A3E5-BBB530A00A3B}"/>
              </a:ext>
            </a:extLst>
          </p:cNvPr>
          <p:cNvSpPr>
            <a:spLocks noGrp="1"/>
          </p:cNvSpPr>
          <p:nvPr>
            <p:ph type="ftr" sz="quarter" idx="11"/>
          </p:nvPr>
        </p:nvSpPr>
        <p:spPr/>
        <p:txBody>
          <a:bodyPr/>
          <a:lstStyle/>
          <a:p>
            <a:r>
              <a:rPr lang="en-US"/>
              <a:t>PCM-KURSUS</a:t>
            </a:r>
          </a:p>
        </p:txBody>
      </p:sp>
      <p:pic>
        <p:nvPicPr>
          <p:cNvPr id="7" name="Billede 6">
            <a:extLst>
              <a:ext uri="{FF2B5EF4-FFF2-40B4-BE49-F238E27FC236}">
                <a16:creationId xmlns:a16="http://schemas.microsoft.com/office/drawing/2014/main" id="{8B46B5B8-B964-FA2C-4DB6-45F4E93FB5B1}"/>
              </a:ext>
            </a:extLst>
          </p:cNvPr>
          <p:cNvPicPr>
            <a:picLocks noChangeAspect="1"/>
          </p:cNvPicPr>
          <p:nvPr/>
        </p:nvPicPr>
        <p:blipFill>
          <a:blip r:embed="rId3"/>
          <a:stretch>
            <a:fillRect/>
          </a:stretch>
        </p:blipFill>
        <p:spPr>
          <a:xfrm>
            <a:off x="4361689" y="112262"/>
            <a:ext cx="7287768" cy="1138982"/>
          </a:xfrm>
          <a:prstGeom prst="rect">
            <a:avLst/>
          </a:prstGeom>
        </p:spPr>
      </p:pic>
    </p:spTree>
    <p:extLst>
      <p:ext uri="{BB962C8B-B14F-4D97-AF65-F5344CB8AC3E}">
        <p14:creationId xmlns:p14="http://schemas.microsoft.com/office/powerpoint/2010/main" val="1014221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3F3687-F6D1-4EC8-986C-C1C9AAF9E490}"/>
              </a:ext>
            </a:extLst>
          </p:cNvPr>
          <p:cNvSpPr>
            <a:spLocks noGrp="1"/>
          </p:cNvSpPr>
          <p:nvPr>
            <p:ph type="title"/>
          </p:nvPr>
        </p:nvSpPr>
        <p:spPr/>
        <p:txBody>
          <a:bodyPr>
            <a:normAutofit fontScale="90000"/>
          </a:bodyPr>
          <a:lstStyle/>
          <a:p>
            <a:r>
              <a:rPr lang="da-DK" sz="4900"/>
              <a:t>Analyse</a:t>
            </a:r>
            <a:r>
              <a:rPr lang="da-DK"/>
              <a:t> (typisk forløb)</a:t>
            </a:r>
          </a:p>
        </p:txBody>
      </p:sp>
      <p:graphicFrame>
        <p:nvGraphicFramePr>
          <p:cNvPr id="8" name="Pladsholder til indhold 7">
            <a:extLst>
              <a:ext uri="{FF2B5EF4-FFF2-40B4-BE49-F238E27FC236}">
                <a16:creationId xmlns:a16="http://schemas.microsoft.com/office/drawing/2014/main" id="{6FB86D27-1671-4AF2-A4C2-47C2B4F97E3C}"/>
              </a:ext>
            </a:extLst>
          </p:cNvPr>
          <p:cNvGraphicFramePr>
            <a:graphicFrameLocks noGrp="1"/>
          </p:cNvGraphicFramePr>
          <p:nvPr>
            <p:ph idx="1"/>
            <p:extLst>
              <p:ext uri="{D42A27DB-BD31-4B8C-83A1-F6EECF244321}">
                <p14:modId xmlns:p14="http://schemas.microsoft.com/office/powerpoint/2010/main" val="3414227756"/>
              </p:ext>
            </p:extLst>
          </p:nvPr>
        </p:nvGraphicFramePr>
        <p:xfrm>
          <a:off x="720725" y="2413000"/>
          <a:ext cx="10652125" cy="3630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dato 3">
            <a:extLst>
              <a:ext uri="{FF2B5EF4-FFF2-40B4-BE49-F238E27FC236}">
                <a16:creationId xmlns:a16="http://schemas.microsoft.com/office/drawing/2014/main" id="{68E4CA4C-4D25-4F6B-8FA5-7DA01CFEBD90}"/>
              </a:ext>
            </a:extLst>
          </p:cNvPr>
          <p:cNvSpPr>
            <a:spLocks noGrp="1"/>
          </p:cNvSpPr>
          <p:nvPr>
            <p:ph type="dt" sz="half" idx="10"/>
          </p:nvPr>
        </p:nvSpPr>
        <p:spPr/>
        <p:txBody>
          <a:bodyPr/>
          <a:lstStyle/>
          <a:p>
            <a:fld id="{E6E314CE-B6C3-4258-B349-699B450DEF23}" type="datetime1">
              <a:rPr lang="da-DK" smtClean="0"/>
              <a:t>13-01-2024</a:t>
            </a:fld>
            <a:endParaRPr lang="en-US"/>
          </a:p>
        </p:txBody>
      </p:sp>
      <p:sp>
        <p:nvSpPr>
          <p:cNvPr id="5" name="Pladsholder til sidefod 4">
            <a:extLst>
              <a:ext uri="{FF2B5EF4-FFF2-40B4-BE49-F238E27FC236}">
                <a16:creationId xmlns:a16="http://schemas.microsoft.com/office/drawing/2014/main" id="{0B30E6E2-C737-4039-B3A8-0A2BFAF71C9B}"/>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C12FA10B-16E7-4910-B43B-4186DF3AF1ED}"/>
              </a:ext>
            </a:extLst>
          </p:cNvPr>
          <p:cNvSpPr>
            <a:spLocks noGrp="1"/>
          </p:cNvSpPr>
          <p:nvPr>
            <p:ph type="sldNum" sz="quarter" idx="12"/>
          </p:nvPr>
        </p:nvSpPr>
        <p:spPr/>
        <p:txBody>
          <a:bodyPr/>
          <a:lstStyle/>
          <a:p>
            <a:fld id="{D57F1E4F-1CFF-5643-939E-217C01CDF565}" type="slidenum">
              <a:rPr lang="en-US" smtClean="0"/>
              <a:pPr/>
              <a:t>35</a:t>
            </a:fld>
            <a:endParaRPr lang="en-US"/>
          </a:p>
        </p:txBody>
      </p:sp>
      <p:pic>
        <p:nvPicPr>
          <p:cNvPr id="3" name="Billede 2">
            <a:extLst>
              <a:ext uri="{FF2B5EF4-FFF2-40B4-BE49-F238E27FC236}">
                <a16:creationId xmlns:a16="http://schemas.microsoft.com/office/drawing/2014/main" id="{9655D98C-614D-371B-85C1-CCC8B3F5061D}"/>
              </a:ext>
            </a:extLst>
          </p:cNvPr>
          <p:cNvPicPr>
            <a:picLocks noChangeAspect="1"/>
          </p:cNvPicPr>
          <p:nvPr/>
        </p:nvPicPr>
        <p:blipFill>
          <a:blip r:embed="rId8"/>
          <a:stretch>
            <a:fillRect/>
          </a:stretch>
        </p:blipFill>
        <p:spPr>
          <a:xfrm>
            <a:off x="4361688" y="122819"/>
            <a:ext cx="7178040" cy="1129734"/>
          </a:xfrm>
          <a:prstGeom prst="rect">
            <a:avLst/>
          </a:prstGeom>
        </p:spPr>
      </p:pic>
      <p:pic>
        <p:nvPicPr>
          <p:cNvPr id="10" name="Billede 9">
            <a:extLst>
              <a:ext uri="{FF2B5EF4-FFF2-40B4-BE49-F238E27FC236}">
                <a16:creationId xmlns:a16="http://schemas.microsoft.com/office/drawing/2014/main" id="{36B7522E-4404-917B-6B9E-8B817747168A}"/>
              </a:ext>
            </a:extLst>
          </p:cNvPr>
          <p:cNvPicPr>
            <a:picLocks noChangeAspect="1"/>
          </p:cNvPicPr>
          <p:nvPr/>
        </p:nvPicPr>
        <p:blipFill>
          <a:blip r:embed="rId9"/>
          <a:stretch>
            <a:fillRect/>
          </a:stretch>
        </p:blipFill>
        <p:spPr>
          <a:xfrm>
            <a:off x="4361689" y="112262"/>
            <a:ext cx="7287768" cy="1138982"/>
          </a:xfrm>
          <a:prstGeom prst="rect">
            <a:avLst/>
          </a:prstGeom>
        </p:spPr>
      </p:pic>
      <p:sp>
        <p:nvSpPr>
          <p:cNvPr id="12" name="Pladsholder til tekst 11">
            <a:extLst>
              <a:ext uri="{FF2B5EF4-FFF2-40B4-BE49-F238E27FC236}">
                <a16:creationId xmlns:a16="http://schemas.microsoft.com/office/drawing/2014/main" id="{C2449EDC-3A96-C5DE-10EE-F314B95D3402}"/>
              </a:ext>
            </a:extLst>
          </p:cNvPr>
          <p:cNvSpPr>
            <a:spLocks noGrp="1"/>
          </p:cNvSpPr>
          <p:nvPr>
            <p:ph type="body" idx="13"/>
          </p:nvPr>
        </p:nvSpPr>
        <p:spPr/>
        <p:txBody>
          <a:bodyPr/>
          <a:lstStyle/>
          <a:p>
            <a:r>
              <a:rPr lang="da-DK"/>
              <a:t>Det gode Civilsamfundsprojekt</a:t>
            </a:r>
          </a:p>
        </p:txBody>
      </p:sp>
      <p:sp>
        <p:nvSpPr>
          <p:cNvPr id="7" name="Pil: venstre 6">
            <a:extLst>
              <a:ext uri="{FF2B5EF4-FFF2-40B4-BE49-F238E27FC236}">
                <a16:creationId xmlns:a16="http://schemas.microsoft.com/office/drawing/2014/main" id="{30B93F2D-F14A-D16A-BD34-FEE6EDAF3CBD}"/>
              </a:ext>
            </a:extLst>
          </p:cNvPr>
          <p:cNvSpPr/>
          <p:nvPr/>
        </p:nvSpPr>
        <p:spPr>
          <a:xfrm>
            <a:off x="4693661" y="3949870"/>
            <a:ext cx="2340952" cy="5568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435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257A204-030B-C36B-759F-BBBCE5145488}"/>
              </a:ext>
            </a:extLst>
          </p:cNvPr>
          <p:cNvSpPr>
            <a:spLocks noGrp="1"/>
          </p:cNvSpPr>
          <p:nvPr>
            <p:ph type="dt" sz="half" idx="10"/>
          </p:nvPr>
        </p:nvSpPr>
        <p:spPr/>
        <p:txBody>
          <a:bodyPr/>
          <a:lstStyle/>
          <a:p>
            <a:fld id="{938AC122-47C3-4A2A-8C76-83848C5B7D25}" type="datetime1">
              <a:rPr lang="da-DK" smtClean="0"/>
              <a:t>13-01-2024</a:t>
            </a:fld>
            <a:endParaRPr lang="en-US"/>
          </a:p>
        </p:txBody>
      </p:sp>
      <p:sp>
        <p:nvSpPr>
          <p:cNvPr id="3" name="Pladsholder til sidefod 2">
            <a:extLst>
              <a:ext uri="{FF2B5EF4-FFF2-40B4-BE49-F238E27FC236}">
                <a16:creationId xmlns:a16="http://schemas.microsoft.com/office/drawing/2014/main" id="{7D6E954A-B400-5FA5-08F3-00EE1DA24B6D}"/>
              </a:ext>
            </a:extLst>
          </p:cNvPr>
          <p:cNvSpPr>
            <a:spLocks noGrp="1"/>
          </p:cNvSpPr>
          <p:nvPr>
            <p:ph type="ftr" sz="quarter" idx="11"/>
          </p:nvPr>
        </p:nvSpPr>
        <p:spPr/>
        <p:txBody>
          <a:bodyPr/>
          <a:lstStyle/>
          <a:p>
            <a:r>
              <a:rPr lang="en-US"/>
              <a:t>DET GODE CIVILSAMFUNDSPROJEKT</a:t>
            </a:r>
          </a:p>
        </p:txBody>
      </p:sp>
      <p:sp>
        <p:nvSpPr>
          <p:cNvPr id="4" name="Pladsholder til slidenummer 3">
            <a:extLst>
              <a:ext uri="{FF2B5EF4-FFF2-40B4-BE49-F238E27FC236}">
                <a16:creationId xmlns:a16="http://schemas.microsoft.com/office/drawing/2014/main" id="{CBE0CCD3-CD70-8827-818C-926CF21FC48A}"/>
              </a:ext>
            </a:extLst>
          </p:cNvPr>
          <p:cNvSpPr>
            <a:spLocks noGrp="1"/>
          </p:cNvSpPr>
          <p:nvPr>
            <p:ph type="sldNum" sz="quarter" idx="12"/>
          </p:nvPr>
        </p:nvSpPr>
        <p:spPr/>
        <p:txBody>
          <a:bodyPr/>
          <a:lstStyle/>
          <a:p>
            <a:fld id="{D57F1E4F-1CFF-5643-939E-217C01CDF565}" type="slidenum">
              <a:rPr lang="en-US" smtClean="0"/>
              <a:pPr/>
              <a:t>36</a:t>
            </a:fld>
            <a:endParaRPr lang="en-US"/>
          </a:p>
        </p:txBody>
      </p:sp>
      <p:sp>
        <p:nvSpPr>
          <p:cNvPr id="5" name="Pladsholder til tekst 4">
            <a:extLst>
              <a:ext uri="{FF2B5EF4-FFF2-40B4-BE49-F238E27FC236}">
                <a16:creationId xmlns:a16="http://schemas.microsoft.com/office/drawing/2014/main" id="{B38E9A01-92AD-99EA-9696-B0FEAA056BAF}"/>
              </a:ext>
            </a:extLst>
          </p:cNvPr>
          <p:cNvSpPr>
            <a:spLocks noGrp="1"/>
          </p:cNvSpPr>
          <p:nvPr>
            <p:ph type="body" idx="13"/>
          </p:nvPr>
        </p:nvSpPr>
        <p:spPr/>
        <p:txBody>
          <a:bodyPr/>
          <a:lstStyle/>
          <a:p>
            <a:r>
              <a:rPr lang="en-US" sz="2400" dirty="0" err="1"/>
              <a:t>INTERESSENTanalyse</a:t>
            </a:r>
            <a:endParaRPr lang="en-US" dirty="0"/>
          </a:p>
        </p:txBody>
      </p:sp>
      <p:sp>
        <p:nvSpPr>
          <p:cNvPr id="12" name="Tekstfelt 11">
            <a:extLst>
              <a:ext uri="{FF2B5EF4-FFF2-40B4-BE49-F238E27FC236}">
                <a16:creationId xmlns:a16="http://schemas.microsoft.com/office/drawing/2014/main" id="{816988C8-FFB0-D5CC-12D7-E4DCB341FEA1}"/>
              </a:ext>
            </a:extLst>
          </p:cNvPr>
          <p:cNvSpPr txBox="1"/>
          <p:nvPr/>
        </p:nvSpPr>
        <p:spPr>
          <a:xfrm>
            <a:off x="684975" y="1406044"/>
            <a:ext cx="3367906" cy="3539430"/>
          </a:xfrm>
          <a:prstGeom prst="rect">
            <a:avLst/>
          </a:prstGeom>
          <a:noFill/>
        </p:spPr>
        <p:txBody>
          <a:bodyPr wrap="square" rtlCol="0">
            <a:spAutoFit/>
          </a:bodyPr>
          <a:lstStyle/>
          <a:p>
            <a:r>
              <a:rPr lang="en-US" sz="3200" dirty="0" err="1"/>
              <a:t>Hvem</a:t>
            </a:r>
            <a:r>
              <a:rPr lang="en-US" sz="3200" dirty="0"/>
              <a:t> </a:t>
            </a:r>
            <a:r>
              <a:rPr lang="en-US" sz="3200" dirty="0" err="1"/>
              <a:t>har</a:t>
            </a:r>
            <a:r>
              <a:rPr lang="en-US" sz="3200" dirty="0"/>
              <a:t> </a:t>
            </a:r>
            <a:r>
              <a:rPr lang="en-US" sz="3200" dirty="0" err="1"/>
              <a:t>indflydelse</a:t>
            </a:r>
            <a:r>
              <a:rPr lang="en-US" sz="3200" dirty="0"/>
              <a:t> </a:t>
            </a:r>
            <a:r>
              <a:rPr lang="en-US" sz="3200" dirty="0" err="1"/>
              <a:t>på</a:t>
            </a:r>
            <a:r>
              <a:rPr lang="en-US" sz="3200" dirty="0"/>
              <a:t> </a:t>
            </a:r>
            <a:r>
              <a:rPr lang="en-US" sz="3200" dirty="0" err="1"/>
              <a:t>vores</a:t>
            </a:r>
            <a:r>
              <a:rPr lang="en-US" sz="3200" dirty="0"/>
              <a:t> </a:t>
            </a:r>
            <a:r>
              <a:rPr lang="en-US" sz="3200" dirty="0" err="1"/>
              <a:t>projekt</a:t>
            </a:r>
            <a:r>
              <a:rPr lang="en-US" sz="3200" dirty="0"/>
              <a:t>?</a:t>
            </a:r>
          </a:p>
          <a:p>
            <a:r>
              <a:rPr lang="en-US" sz="3200" dirty="0"/>
              <a:t> </a:t>
            </a:r>
          </a:p>
          <a:p>
            <a:r>
              <a:rPr lang="en-US" sz="3200" dirty="0" err="1"/>
              <a:t>Aktører</a:t>
            </a:r>
            <a:r>
              <a:rPr lang="en-US" sz="3200" dirty="0"/>
              <a:t> / stakeholders / </a:t>
            </a:r>
            <a:r>
              <a:rPr lang="en-US" sz="3200" dirty="0" err="1"/>
              <a:t>interessenter</a:t>
            </a:r>
            <a:endParaRPr lang="en-US" sz="3200" dirty="0"/>
          </a:p>
        </p:txBody>
      </p:sp>
      <p:pic>
        <p:nvPicPr>
          <p:cNvPr id="11" name="Billede 10">
            <a:extLst>
              <a:ext uri="{FF2B5EF4-FFF2-40B4-BE49-F238E27FC236}">
                <a16:creationId xmlns:a16="http://schemas.microsoft.com/office/drawing/2014/main" id="{5988D718-8263-B73A-5EBB-A65A5D427A96}"/>
              </a:ext>
            </a:extLst>
          </p:cNvPr>
          <p:cNvPicPr>
            <a:picLocks noChangeAspect="1"/>
          </p:cNvPicPr>
          <p:nvPr/>
        </p:nvPicPr>
        <p:blipFill>
          <a:blip r:embed="rId3"/>
          <a:stretch>
            <a:fillRect/>
          </a:stretch>
        </p:blipFill>
        <p:spPr>
          <a:xfrm>
            <a:off x="4164155" y="143440"/>
            <a:ext cx="8037677" cy="6483499"/>
          </a:xfrm>
          <a:prstGeom prst="rect">
            <a:avLst/>
          </a:prstGeom>
        </p:spPr>
      </p:pic>
    </p:spTree>
    <p:extLst>
      <p:ext uri="{BB962C8B-B14F-4D97-AF65-F5344CB8AC3E}">
        <p14:creationId xmlns:p14="http://schemas.microsoft.com/office/powerpoint/2010/main" val="121393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3FDB0EE-8634-4511-8EF5-5F7A4D9773DD}"/>
              </a:ext>
            </a:extLst>
          </p:cNvPr>
          <p:cNvSpPr>
            <a:spLocks noGrp="1"/>
          </p:cNvSpPr>
          <p:nvPr>
            <p:ph idx="1"/>
          </p:nvPr>
        </p:nvSpPr>
        <p:spPr>
          <a:xfrm>
            <a:off x="719999" y="970332"/>
            <a:ext cx="9597019" cy="1347995"/>
          </a:xfrm>
        </p:spPr>
        <p:txBody>
          <a:bodyPr>
            <a:normAutofit/>
          </a:bodyPr>
          <a:lstStyle/>
          <a:p>
            <a:pPr>
              <a:buClrTx/>
            </a:pPr>
            <a:r>
              <a:rPr lang="da-DK" sz="2800" b="1">
                <a:solidFill>
                  <a:schemeClr val="tx1"/>
                </a:solidFill>
              </a:rPr>
              <a:t>Analyse af aktører, interessenter</a:t>
            </a:r>
          </a:p>
        </p:txBody>
      </p:sp>
      <p:sp>
        <p:nvSpPr>
          <p:cNvPr id="4" name="Pladsholder til dato 3">
            <a:extLst>
              <a:ext uri="{FF2B5EF4-FFF2-40B4-BE49-F238E27FC236}">
                <a16:creationId xmlns:a16="http://schemas.microsoft.com/office/drawing/2014/main" id="{251C023B-F46B-4217-8326-386CF21CE50F}"/>
              </a:ext>
            </a:extLst>
          </p:cNvPr>
          <p:cNvSpPr>
            <a:spLocks noGrp="1"/>
          </p:cNvSpPr>
          <p:nvPr>
            <p:ph type="dt" sz="half" idx="10"/>
          </p:nvPr>
        </p:nvSpPr>
        <p:spPr/>
        <p:txBody>
          <a:bodyPr/>
          <a:lstStyle/>
          <a:p>
            <a:fld id="{748FC0DA-3777-4446-BFDE-B15B1D3D1780}" type="datetime1">
              <a:rPr lang="da-DK" smtClean="0"/>
              <a:t>13-01-2024</a:t>
            </a:fld>
            <a:endParaRPr lang="en-US"/>
          </a:p>
        </p:txBody>
      </p:sp>
      <p:sp>
        <p:nvSpPr>
          <p:cNvPr id="5" name="Pladsholder til sidefod 4">
            <a:extLst>
              <a:ext uri="{FF2B5EF4-FFF2-40B4-BE49-F238E27FC236}">
                <a16:creationId xmlns:a16="http://schemas.microsoft.com/office/drawing/2014/main" id="{69E1708C-B117-42CD-90FA-03EA5E16C005}"/>
              </a:ext>
            </a:extLst>
          </p:cNvPr>
          <p:cNvSpPr>
            <a:spLocks noGrp="1"/>
          </p:cNvSpPr>
          <p:nvPr>
            <p:ph type="ftr" sz="quarter" idx="11"/>
          </p:nvPr>
        </p:nvSpPr>
        <p:spPr>
          <a:xfrm>
            <a:off x="3277600" y="6178413"/>
            <a:ext cx="5035991" cy="145471"/>
          </a:xfrm>
        </p:spPr>
        <p:txBody>
          <a:bodyPr/>
          <a:lstStyle/>
          <a:p>
            <a:r>
              <a:rPr lang="da-DK" dirty="0"/>
              <a:t>Det gode Civilsamfundsprojekt</a:t>
            </a:r>
          </a:p>
        </p:txBody>
      </p:sp>
      <p:sp>
        <p:nvSpPr>
          <p:cNvPr id="6" name="Pladsholder til slidenummer 5">
            <a:extLst>
              <a:ext uri="{FF2B5EF4-FFF2-40B4-BE49-F238E27FC236}">
                <a16:creationId xmlns:a16="http://schemas.microsoft.com/office/drawing/2014/main" id="{D509F296-2B58-4500-8B81-D1FD9B16A0B0}"/>
              </a:ext>
            </a:extLst>
          </p:cNvPr>
          <p:cNvSpPr>
            <a:spLocks noGrp="1"/>
          </p:cNvSpPr>
          <p:nvPr>
            <p:ph type="sldNum" sz="quarter" idx="12"/>
          </p:nvPr>
        </p:nvSpPr>
        <p:spPr/>
        <p:txBody>
          <a:bodyPr/>
          <a:lstStyle/>
          <a:p>
            <a:fld id="{D57F1E4F-1CFF-5643-939E-217C01CDF565}" type="slidenum">
              <a:rPr lang="en-US" smtClean="0"/>
              <a:pPr/>
              <a:t>37</a:t>
            </a:fld>
            <a:endParaRPr lang="en-US"/>
          </a:p>
        </p:txBody>
      </p:sp>
      <p:sp>
        <p:nvSpPr>
          <p:cNvPr id="7" name="Pladsholder til tekst 6">
            <a:extLst>
              <a:ext uri="{FF2B5EF4-FFF2-40B4-BE49-F238E27FC236}">
                <a16:creationId xmlns:a16="http://schemas.microsoft.com/office/drawing/2014/main" id="{8512AB4A-DDDE-4B1F-AF49-BCE21EFB142B}"/>
              </a:ext>
            </a:extLst>
          </p:cNvPr>
          <p:cNvSpPr>
            <a:spLocks noGrp="1"/>
          </p:cNvSpPr>
          <p:nvPr>
            <p:ph type="body" idx="13"/>
          </p:nvPr>
        </p:nvSpPr>
        <p:spPr/>
        <p:txBody>
          <a:bodyPr/>
          <a:lstStyle/>
          <a:p>
            <a:r>
              <a:rPr lang="en-US" sz="2400" dirty="0" err="1"/>
              <a:t>INTERESSENTanalyse</a:t>
            </a:r>
            <a:endParaRPr lang="da-DK" sz="2400" dirty="0"/>
          </a:p>
        </p:txBody>
      </p:sp>
      <p:sp>
        <p:nvSpPr>
          <p:cNvPr id="10" name="Tekstfelt 9">
            <a:extLst>
              <a:ext uri="{FF2B5EF4-FFF2-40B4-BE49-F238E27FC236}">
                <a16:creationId xmlns:a16="http://schemas.microsoft.com/office/drawing/2014/main" id="{01EE6495-F518-BCD3-A00E-D6E55EE33DEC}"/>
              </a:ext>
            </a:extLst>
          </p:cNvPr>
          <p:cNvSpPr txBox="1"/>
          <p:nvPr/>
        </p:nvSpPr>
        <p:spPr>
          <a:xfrm>
            <a:off x="970506" y="1993628"/>
            <a:ext cx="10414276" cy="2769989"/>
          </a:xfrm>
          <a:prstGeom prst="rect">
            <a:avLst/>
          </a:prstGeom>
          <a:noFill/>
        </p:spPr>
        <p:txBody>
          <a:bodyPr wrap="square" rtlCol="0">
            <a:spAutoFit/>
          </a:bodyPr>
          <a:lstStyle/>
          <a:p>
            <a:pPr marL="285750" indent="-285750">
              <a:buFont typeface="Arial" panose="020B0604020202020204" pitchFamily="34" charset="0"/>
              <a:buChar char="•"/>
            </a:pPr>
            <a:r>
              <a:rPr lang="da-DK" sz="1900" dirty="0"/>
              <a:t>Vigtigt at kende og forstå alle dem der har en interesse i det vi arbejder med.</a:t>
            </a:r>
          </a:p>
          <a:p>
            <a:pPr marL="285750" indent="-285750">
              <a:buFont typeface="Arial" panose="020B0604020202020204" pitchFamily="34" charset="0"/>
              <a:buChar char="•"/>
            </a:pPr>
            <a:r>
              <a:rPr lang="da-DK" sz="1900" dirty="0"/>
              <a:t>Vigtigt for efterfølgende at inkluder de rigtige mennesker / organisationer / institutioner i et projekt. </a:t>
            </a:r>
          </a:p>
          <a:p>
            <a:pPr marL="285750" indent="-285750">
              <a:buFont typeface="Arial" panose="020B0604020202020204" pitchFamily="34" charset="0"/>
              <a:buChar char="•"/>
            </a:pPr>
            <a:endParaRPr lang="da-DK" sz="2000" dirty="0"/>
          </a:p>
          <a:p>
            <a:r>
              <a:rPr lang="da-DK" sz="2000" b="1" dirty="0"/>
              <a:t>Trin 1: Kortlægning</a:t>
            </a:r>
          </a:p>
          <a:p>
            <a:pPr marL="342900" indent="-342900">
              <a:buFont typeface="Arial" panose="020B0604020202020204" pitchFamily="34" charset="0"/>
              <a:buChar char="•"/>
              <a:defRPr/>
            </a:pPr>
            <a:r>
              <a:rPr lang="en-US" sz="1900" dirty="0" err="1">
                <a:solidFill>
                  <a:schemeClr val="tx1"/>
                </a:solidFill>
              </a:rPr>
              <a:t>Kortlægningen</a:t>
            </a:r>
            <a:r>
              <a:rPr lang="en-US" sz="1900" dirty="0">
                <a:solidFill>
                  <a:schemeClr val="tx1"/>
                </a:solidFill>
              </a:rPr>
              <a:t> starter med brainstorm: </a:t>
            </a:r>
            <a:r>
              <a:rPr lang="en-US" sz="1900" dirty="0" err="1">
                <a:solidFill>
                  <a:schemeClr val="tx1"/>
                </a:solidFill>
              </a:rPr>
              <a:t>Hvilke</a:t>
            </a:r>
            <a:r>
              <a:rPr lang="en-US" sz="1900" dirty="0">
                <a:solidFill>
                  <a:schemeClr val="tx1"/>
                </a:solidFill>
              </a:rPr>
              <a:t> </a:t>
            </a:r>
            <a:r>
              <a:rPr lang="en-US" sz="1900" dirty="0" err="1">
                <a:solidFill>
                  <a:schemeClr val="tx1"/>
                </a:solidFill>
              </a:rPr>
              <a:t>grupper</a:t>
            </a:r>
            <a:r>
              <a:rPr lang="en-US" sz="1900" dirty="0">
                <a:solidFill>
                  <a:schemeClr val="tx1"/>
                </a:solidFill>
              </a:rPr>
              <a:t>, </a:t>
            </a:r>
            <a:r>
              <a:rPr lang="en-US" sz="1900" dirty="0" err="1">
                <a:solidFill>
                  <a:schemeClr val="tx1"/>
                </a:solidFill>
              </a:rPr>
              <a:t>personkredse</a:t>
            </a:r>
            <a:r>
              <a:rPr lang="en-US" sz="1900" dirty="0">
                <a:solidFill>
                  <a:schemeClr val="tx1"/>
                </a:solidFill>
              </a:rPr>
              <a:t>, </a:t>
            </a:r>
            <a:r>
              <a:rPr lang="en-US" sz="1900" dirty="0" err="1">
                <a:solidFill>
                  <a:schemeClr val="tx1"/>
                </a:solidFill>
              </a:rPr>
              <a:t>organisationer</a:t>
            </a:r>
            <a:r>
              <a:rPr lang="en-US" sz="1900" dirty="0">
                <a:solidFill>
                  <a:schemeClr val="tx1"/>
                </a:solidFill>
              </a:rPr>
              <a:t>, </a:t>
            </a:r>
            <a:r>
              <a:rPr lang="en-US" sz="1900" dirty="0" err="1">
                <a:solidFill>
                  <a:schemeClr val="tx1"/>
                </a:solidFill>
              </a:rPr>
              <a:t>myndigheder</a:t>
            </a:r>
            <a:r>
              <a:rPr lang="en-US" sz="1900" dirty="0">
                <a:solidFill>
                  <a:schemeClr val="tx1"/>
                </a:solidFill>
              </a:rPr>
              <a:t> </a:t>
            </a:r>
            <a:r>
              <a:rPr lang="en-US" sz="1900" dirty="0" err="1">
                <a:solidFill>
                  <a:schemeClr val="tx1"/>
                </a:solidFill>
              </a:rPr>
              <a:t>kan</a:t>
            </a:r>
            <a:r>
              <a:rPr lang="en-US" sz="1900" dirty="0">
                <a:solidFill>
                  <a:schemeClr val="tx1"/>
                </a:solidFill>
              </a:rPr>
              <a:t> have </a:t>
            </a:r>
            <a:r>
              <a:rPr lang="en-US" sz="1900" dirty="0" err="1">
                <a:solidFill>
                  <a:schemeClr val="tx1"/>
                </a:solidFill>
              </a:rPr>
              <a:t>en</a:t>
            </a:r>
            <a:r>
              <a:rPr lang="en-US" sz="1900" dirty="0">
                <a:solidFill>
                  <a:schemeClr val="tx1"/>
                </a:solidFill>
              </a:rPr>
              <a:t> interesse? </a:t>
            </a:r>
            <a:endParaRPr lang="en-US" sz="1900" dirty="0"/>
          </a:p>
          <a:p>
            <a:pPr marL="342900" indent="-342900">
              <a:buFont typeface="Arial" panose="020B0604020202020204" pitchFamily="34" charset="0"/>
              <a:buChar char="•"/>
              <a:defRPr/>
            </a:pPr>
            <a:r>
              <a:rPr lang="en-US" sz="1900" dirty="0" err="1">
                <a:solidFill>
                  <a:schemeClr val="tx1"/>
                </a:solidFill>
              </a:rPr>
              <a:t>Overvej</a:t>
            </a:r>
            <a:r>
              <a:rPr lang="en-US" sz="1900" dirty="0">
                <a:solidFill>
                  <a:schemeClr val="tx1"/>
                </a:solidFill>
              </a:rPr>
              <a:t> om </a:t>
            </a:r>
            <a:r>
              <a:rPr lang="en-US" sz="1900" dirty="0" err="1">
                <a:solidFill>
                  <a:schemeClr val="tx1"/>
                </a:solidFill>
              </a:rPr>
              <a:t>køn</a:t>
            </a:r>
            <a:r>
              <a:rPr lang="en-US" sz="1900" dirty="0">
                <a:solidFill>
                  <a:schemeClr val="tx1"/>
                </a:solidFill>
              </a:rPr>
              <a:t>, </a:t>
            </a:r>
            <a:r>
              <a:rPr lang="en-US" sz="1900" dirty="0" err="1">
                <a:solidFill>
                  <a:schemeClr val="tx1"/>
                </a:solidFill>
              </a:rPr>
              <a:t>etnicitet</a:t>
            </a:r>
            <a:r>
              <a:rPr lang="en-US" sz="1900" dirty="0">
                <a:solidFill>
                  <a:schemeClr val="tx1"/>
                </a:solidFill>
              </a:rPr>
              <a:t> eller </a:t>
            </a:r>
            <a:r>
              <a:rPr lang="en-US" sz="1900" dirty="0" err="1">
                <a:solidFill>
                  <a:schemeClr val="tx1"/>
                </a:solidFill>
              </a:rPr>
              <a:t>andre</a:t>
            </a:r>
            <a:r>
              <a:rPr lang="en-US" sz="1900" dirty="0">
                <a:solidFill>
                  <a:schemeClr val="tx1"/>
                </a:solidFill>
              </a:rPr>
              <a:t> </a:t>
            </a:r>
            <a:r>
              <a:rPr lang="en-US" sz="1900" dirty="0" err="1">
                <a:solidFill>
                  <a:schemeClr val="tx1"/>
                </a:solidFill>
              </a:rPr>
              <a:t>faktorer</a:t>
            </a:r>
            <a:r>
              <a:rPr lang="en-US" sz="1900" dirty="0">
                <a:solidFill>
                  <a:schemeClr val="tx1"/>
                </a:solidFill>
              </a:rPr>
              <a:t> </a:t>
            </a:r>
            <a:r>
              <a:rPr lang="en-US" sz="1900" dirty="0" err="1">
                <a:solidFill>
                  <a:schemeClr val="tx1"/>
                </a:solidFill>
              </a:rPr>
              <a:t>har</a:t>
            </a:r>
            <a:r>
              <a:rPr lang="en-US" sz="1900" dirty="0">
                <a:solidFill>
                  <a:schemeClr val="tx1"/>
                </a:solidFill>
              </a:rPr>
              <a:t> </a:t>
            </a:r>
            <a:r>
              <a:rPr lang="en-US" sz="1900" dirty="0" err="1">
                <a:solidFill>
                  <a:schemeClr val="tx1"/>
                </a:solidFill>
              </a:rPr>
              <a:t>indflydelse</a:t>
            </a:r>
            <a:r>
              <a:rPr lang="en-US" sz="1900" dirty="0">
                <a:solidFill>
                  <a:schemeClr val="tx1"/>
                </a:solidFill>
              </a:rPr>
              <a:t> </a:t>
            </a:r>
            <a:r>
              <a:rPr lang="en-US" sz="1900" dirty="0" err="1">
                <a:solidFill>
                  <a:schemeClr val="tx1"/>
                </a:solidFill>
              </a:rPr>
              <a:t>på</a:t>
            </a:r>
            <a:r>
              <a:rPr lang="en-US" sz="1900" dirty="0">
                <a:solidFill>
                  <a:schemeClr val="tx1"/>
                </a:solidFill>
              </a:rPr>
              <a:t> </a:t>
            </a:r>
            <a:r>
              <a:rPr lang="en-US" sz="1900" dirty="0" err="1">
                <a:solidFill>
                  <a:schemeClr val="tx1"/>
                </a:solidFill>
              </a:rPr>
              <a:t>kortlægningen</a:t>
            </a:r>
            <a:r>
              <a:rPr lang="en-US" sz="1900" dirty="0">
                <a:solidFill>
                  <a:schemeClr val="tx1"/>
                </a:solidFill>
              </a:rPr>
              <a:t>. </a:t>
            </a:r>
            <a:endParaRPr lang="da-DK" sz="1900" dirty="0">
              <a:solidFill>
                <a:schemeClr val="tx1"/>
              </a:solidFil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900" dirty="0">
                <a:solidFill>
                  <a:schemeClr val="tx1"/>
                </a:solidFill>
              </a:rPr>
              <a:t>Identificere interessenter </a:t>
            </a:r>
            <a:r>
              <a:rPr lang="da-DK" sz="1900" dirty="0"/>
              <a:t>som </a:t>
            </a:r>
            <a:r>
              <a:rPr lang="da-DK" sz="1900" dirty="0" err="1">
                <a:solidFill>
                  <a:schemeClr val="tx1"/>
                </a:solidFill>
              </a:rPr>
              <a:t>Duty-bearer</a:t>
            </a:r>
            <a:r>
              <a:rPr lang="da-DK" sz="1900" dirty="0"/>
              <a:t>, </a:t>
            </a:r>
            <a:r>
              <a:rPr lang="da-DK" sz="1900" dirty="0">
                <a:solidFill>
                  <a:schemeClr val="tx1"/>
                </a:solidFill>
              </a:rPr>
              <a:t>Rights-holders, Andre…</a:t>
            </a:r>
          </a:p>
          <a:p>
            <a:pPr marL="285750" indent="-285750">
              <a:buFont typeface="Arial" panose="020B0604020202020204" pitchFamily="34" charset="0"/>
              <a:buChar char="•"/>
            </a:pPr>
            <a:endParaRPr lang="da-DK" sz="2000" dirty="0"/>
          </a:p>
        </p:txBody>
      </p:sp>
      <p:pic>
        <p:nvPicPr>
          <p:cNvPr id="8" name="Billede 7">
            <a:extLst>
              <a:ext uri="{FF2B5EF4-FFF2-40B4-BE49-F238E27FC236}">
                <a16:creationId xmlns:a16="http://schemas.microsoft.com/office/drawing/2014/main" id="{CAB026A5-8A95-4634-1785-1B3DF6A68555}"/>
              </a:ext>
            </a:extLst>
          </p:cNvPr>
          <p:cNvPicPr>
            <a:picLocks noChangeAspect="1"/>
          </p:cNvPicPr>
          <p:nvPr/>
        </p:nvPicPr>
        <p:blipFill>
          <a:blip r:embed="rId3"/>
          <a:stretch>
            <a:fillRect/>
          </a:stretch>
        </p:blipFill>
        <p:spPr>
          <a:xfrm>
            <a:off x="582824" y="4539674"/>
            <a:ext cx="10903339" cy="2013424"/>
          </a:xfrm>
          <a:prstGeom prst="rect">
            <a:avLst/>
          </a:prstGeom>
        </p:spPr>
      </p:pic>
    </p:spTree>
    <p:extLst>
      <p:ext uri="{BB962C8B-B14F-4D97-AF65-F5344CB8AC3E}">
        <p14:creationId xmlns:p14="http://schemas.microsoft.com/office/powerpoint/2010/main" val="1234056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A9CE615F-F47C-4F46-BF3F-15453B90D143}"/>
              </a:ext>
            </a:extLst>
          </p:cNvPr>
          <p:cNvSpPr>
            <a:spLocks noGrp="1"/>
          </p:cNvSpPr>
          <p:nvPr>
            <p:ph type="dt" sz="half" idx="10"/>
          </p:nvPr>
        </p:nvSpPr>
        <p:spPr/>
        <p:txBody>
          <a:bodyPr/>
          <a:lstStyle/>
          <a:p>
            <a:fld id="{7933BC71-3409-44A7-B0AC-952C6A762E5D}" type="datetime1">
              <a:rPr lang="da-DK" smtClean="0"/>
              <a:t>13-01-2024</a:t>
            </a:fld>
            <a:endParaRPr lang="en-US"/>
          </a:p>
        </p:txBody>
      </p:sp>
      <p:sp>
        <p:nvSpPr>
          <p:cNvPr id="5" name="Pladsholder til sidefod 4">
            <a:extLst>
              <a:ext uri="{FF2B5EF4-FFF2-40B4-BE49-F238E27FC236}">
                <a16:creationId xmlns:a16="http://schemas.microsoft.com/office/drawing/2014/main" id="{0E0FC866-0EB8-4F8F-A6C0-9FCE40F93972}"/>
              </a:ext>
            </a:extLst>
          </p:cNvPr>
          <p:cNvSpPr>
            <a:spLocks noGrp="1"/>
          </p:cNvSpPr>
          <p:nvPr>
            <p:ph type="ftr" sz="quarter" idx="11"/>
          </p:nvPr>
        </p:nvSpPr>
        <p:spPr/>
        <p:txBody>
          <a:bodyPr/>
          <a:lstStyle/>
          <a:p>
            <a:r>
              <a:rPr lang="da-DK" dirty="0"/>
              <a:t>Det gode Civilsamfundsprojekt</a:t>
            </a:r>
          </a:p>
        </p:txBody>
      </p:sp>
      <p:sp>
        <p:nvSpPr>
          <p:cNvPr id="6" name="Pladsholder til slidenummer 5">
            <a:extLst>
              <a:ext uri="{FF2B5EF4-FFF2-40B4-BE49-F238E27FC236}">
                <a16:creationId xmlns:a16="http://schemas.microsoft.com/office/drawing/2014/main" id="{B0A971F6-8158-4296-8D59-58D8AF405712}"/>
              </a:ext>
            </a:extLst>
          </p:cNvPr>
          <p:cNvSpPr>
            <a:spLocks noGrp="1"/>
          </p:cNvSpPr>
          <p:nvPr>
            <p:ph type="sldNum" sz="quarter" idx="12"/>
          </p:nvPr>
        </p:nvSpPr>
        <p:spPr/>
        <p:txBody>
          <a:bodyPr/>
          <a:lstStyle/>
          <a:p>
            <a:fld id="{D57F1E4F-1CFF-5643-939E-217C01CDF565}" type="slidenum">
              <a:rPr lang="en-US" smtClean="0"/>
              <a:pPr/>
              <a:t>38</a:t>
            </a:fld>
            <a:endParaRPr lang="en-US"/>
          </a:p>
        </p:txBody>
      </p:sp>
      <p:sp>
        <p:nvSpPr>
          <p:cNvPr id="7" name="Pladsholder til tekst 6">
            <a:extLst>
              <a:ext uri="{FF2B5EF4-FFF2-40B4-BE49-F238E27FC236}">
                <a16:creationId xmlns:a16="http://schemas.microsoft.com/office/drawing/2014/main" id="{66442AA0-C1C7-411F-ABA2-28E7DD3E8022}"/>
              </a:ext>
            </a:extLst>
          </p:cNvPr>
          <p:cNvSpPr>
            <a:spLocks noGrp="1"/>
          </p:cNvSpPr>
          <p:nvPr>
            <p:ph type="body" idx="13"/>
          </p:nvPr>
        </p:nvSpPr>
        <p:spPr>
          <a:xfrm>
            <a:off x="719999" y="389965"/>
            <a:ext cx="3507443" cy="676476"/>
          </a:xfrm>
        </p:spPr>
        <p:txBody>
          <a:bodyPr/>
          <a:lstStyle/>
          <a:p>
            <a:r>
              <a:rPr lang="en-US" sz="2400" dirty="0" err="1"/>
              <a:t>INTERESSENTanalyse</a:t>
            </a:r>
            <a:endParaRPr lang="da-DK" sz="2400" dirty="0"/>
          </a:p>
        </p:txBody>
      </p:sp>
      <p:sp>
        <p:nvSpPr>
          <p:cNvPr id="8" name="Pladsholder til indhold 7">
            <a:extLst>
              <a:ext uri="{FF2B5EF4-FFF2-40B4-BE49-F238E27FC236}">
                <a16:creationId xmlns:a16="http://schemas.microsoft.com/office/drawing/2014/main" id="{622ACD6B-EF6A-489A-9220-EE02B0249376}"/>
              </a:ext>
            </a:extLst>
          </p:cNvPr>
          <p:cNvSpPr>
            <a:spLocks noGrp="1"/>
          </p:cNvSpPr>
          <p:nvPr>
            <p:ph idx="1"/>
          </p:nvPr>
        </p:nvSpPr>
        <p:spPr>
          <a:xfrm>
            <a:off x="544944" y="1474923"/>
            <a:ext cx="10903339" cy="4722898"/>
          </a:xfrm>
        </p:spPr>
        <p:txBody>
          <a:bodyPr>
            <a:normAutofit/>
          </a:bodyPr>
          <a:lstStyle/>
          <a:p>
            <a:r>
              <a:rPr lang="en-US" sz="2200" dirty="0">
                <a:solidFill>
                  <a:schemeClr val="tx1"/>
                </a:solidFill>
              </a:rPr>
              <a:t>STEP 2: </a:t>
            </a:r>
            <a:r>
              <a:rPr lang="da-DK" sz="2200" dirty="0">
                <a:solidFill>
                  <a:schemeClr val="tx1"/>
                </a:solidFill>
              </a:rPr>
              <a:t>Analyse</a:t>
            </a:r>
          </a:p>
          <a:p>
            <a:r>
              <a:rPr lang="da-DK" sz="2200" dirty="0">
                <a:solidFill>
                  <a:schemeClr val="tx1"/>
                </a:solidFill>
              </a:rPr>
              <a:t>Identificer hvilken rolle hver interessent har                                                                                   i forhold til problemstillingen </a:t>
            </a:r>
          </a:p>
          <a:p>
            <a:pPr marL="342900" indent="-342900">
              <a:buFont typeface="Arial" panose="020B0604020202020204" pitchFamily="34" charset="0"/>
              <a:buChar char="•"/>
            </a:pPr>
            <a:r>
              <a:rPr lang="en-US" sz="2200" dirty="0">
                <a:solidFill>
                  <a:schemeClr val="tx1"/>
                </a:solidFill>
              </a:rPr>
              <a:t>duty-bearer, rights-holder eller…</a:t>
            </a:r>
          </a:p>
          <a:p>
            <a:pPr marL="0" indent="0">
              <a:spcBef>
                <a:spcPts val="0"/>
              </a:spcBef>
              <a:spcAft>
                <a:spcPts val="0"/>
              </a:spcAft>
              <a:buClrTx/>
              <a:buFont typeface="+mj-lt"/>
              <a:buNone/>
            </a:pPr>
            <a:r>
              <a:rPr lang="da-DK" sz="2200" dirty="0">
                <a:solidFill>
                  <a:schemeClr val="tx1"/>
                </a:solidFill>
              </a:rPr>
              <a:t>Analysere interessenters relation til sagen:</a:t>
            </a:r>
          </a:p>
          <a:p>
            <a:pPr marL="342900" indent="-342900">
              <a:spcBef>
                <a:spcPts val="0"/>
              </a:spcBef>
              <a:spcAft>
                <a:spcPts val="0"/>
              </a:spcAft>
              <a:buClrTx/>
              <a:buFont typeface="Arial" panose="020B0604020202020204" pitchFamily="34" charset="0"/>
              <a:buChar char="•"/>
            </a:pPr>
            <a:r>
              <a:rPr lang="da-DK" sz="2200" dirty="0">
                <a:solidFill>
                  <a:schemeClr val="tx1"/>
                </a:solidFill>
              </a:rPr>
              <a:t>Interesse i sagen.</a:t>
            </a:r>
          </a:p>
          <a:p>
            <a:pPr marL="342900" indent="-342900">
              <a:spcBef>
                <a:spcPts val="0"/>
              </a:spcBef>
              <a:spcAft>
                <a:spcPts val="0"/>
              </a:spcAft>
              <a:buClrTx/>
              <a:buFont typeface="Arial" panose="020B0604020202020204" pitchFamily="34" charset="0"/>
              <a:buChar char="•"/>
            </a:pPr>
            <a:r>
              <a:rPr lang="da-DK" sz="2200" dirty="0">
                <a:solidFill>
                  <a:schemeClr val="tx1"/>
                </a:solidFill>
              </a:rPr>
              <a:t>Indflydelse på sagen.</a:t>
            </a:r>
          </a:p>
          <a:p>
            <a:pPr marL="0" indent="0">
              <a:spcBef>
                <a:spcPts val="0"/>
              </a:spcBef>
              <a:spcAft>
                <a:spcPts val="0"/>
              </a:spcAft>
              <a:buClrTx/>
              <a:buFont typeface="+mj-lt"/>
              <a:buNone/>
            </a:pPr>
            <a:endParaRPr lang="da-DK" sz="2200" dirty="0">
              <a:solidFill>
                <a:schemeClr val="tx1"/>
              </a:solidFill>
            </a:endParaRPr>
          </a:p>
          <a:p>
            <a:pPr marL="0" indent="0">
              <a:spcBef>
                <a:spcPts val="0"/>
              </a:spcBef>
              <a:spcAft>
                <a:spcPts val="0"/>
              </a:spcAft>
              <a:buClrTx/>
              <a:buFont typeface="+mj-lt"/>
              <a:buNone/>
            </a:pPr>
            <a:r>
              <a:rPr lang="da-DK" sz="2200" dirty="0">
                <a:solidFill>
                  <a:schemeClr val="tx1"/>
                </a:solidFill>
              </a:rPr>
              <a:t>Forskellige redskaber kan analysere                                                                                        forskellige forhold omkring aktører                                                                                         (power relations, interesser, etc.)</a:t>
            </a:r>
            <a:endParaRPr lang="da-DK" sz="1800"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sp>
        <p:nvSpPr>
          <p:cNvPr id="13" name="Pladsholder til tekst 6">
            <a:extLst>
              <a:ext uri="{FF2B5EF4-FFF2-40B4-BE49-F238E27FC236}">
                <a16:creationId xmlns:a16="http://schemas.microsoft.com/office/drawing/2014/main" id="{1C11C687-8725-48D0-9451-C4E39548A12E}"/>
              </a:ext>
            </a:extLst>
          </p:cNvPr>
          <p:cNvSpPr txBox="1">
            <a:spLocks/>
          </p:cNvSpPr>
          <p:nvPr/>
        </p:nvSpPr>
        <p:spPr>
          <a:xfrm>
            <a:off x="4408622" y="356977"/>
            <a:ext cx="3367906" cy="676476"/>
          </a:xfrm>
          <a:prstGeom prst="rect">
            <a:avLst/>
          </a:prstGeom>
        </p:spPr>
        <p:txBody>
          <a:bodyPr vert="horz" lIns="180000" tIns="360000" rIns="180000" bIns="360000" rtlCol="0" anchor="ctr" anchorCtr="0">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cap="all">
                <a:solidFill>
                  <a:schemeClr val="bg1"/>
                </a:solidFill>
                <a:latin typeface="Calibri" panose="020F0502020204030204" pitchFamily="34" charset="0"/>
                <a:ea typeface="+mn-ea"/>
                <a:cs typeface="Calibri" panose="020F0502020204030204" pitchFamily="34" charset="0"/>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endParaRPr lang="da-DK" sz="2400" b="1"/>
          </a:p>
        </p:txBody>
      </p:sp>
      <p:pic>
        <p:nvPicPr>
          <p:cNvPr id="9" name="Billede 8" descr="Et billede, der indeholder tekst, skærmbillede, linje/række, Parallel&#10;&#10;Automatisk genereret beskrivelse">
            <a:extLst>
              <a:ext uri="{FF2B5EF4-FFF2-40B4-BE49-F238E27FC236}">
                <a16:creationId xmlns:a16="http://schemas.microsoft.com/office/drawing/2014/main" id="{5CAB4A18-615F-99BF-2C92-99181F408039}"/>
              </a:ext>
            </a:extLst>
          </p:cNvPr>
          <p:cNvPicPr>
            <a:picLocks noChangeAspect="1"/>
          </p:cNvPicPr>
          <p:nvPr/>
        </p:nvPicPr>
        <p:blipFill>
          <a:blip r:embed="rId3"/>
          <a:stretch>
            <a:fillRect/>
          </a:stretch>
        </p:blipFill>
        <p:spPr>
          <a:xfrm rot="348921">
            <a:off x="5884976" y="1560902"/>
            <a:ext cx="6449716" cy="4224950"/>
          </a:xfrm>
          <a:prstGeom prst="rect">
            <a:avLst/>
          </a:prstGeom>
        </p:spPr>
      </p:pic>
    </p:spTree>
    <p:extLst>
      <p:ext uri="{BB962C8B-B14F-4D97-AF65-F5344CB8AC3E}">
        <p14:creationId xmlns:p14="http://schemas.microsoft.com/office/powerpoint/2010/main" val="4253102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indhold 2">
            <a:extLst>
              <a:ext uri="{FF2B5EF4-FFF2-40B4-BE49-F238E27FC236}">
                <a16:creationId xmlns:a16="http://schemas.microsoft.com/office/drawing/2014/main" id="{CBE70306-2EE0-4D87-B7E9-7996A9DC5CBE}"/>
              </a:ext>
            </a:extLst>
          </p:cNvPr>
          <p:cNvSpPr txBox="1">
            <a:spLocks/>
          </p:cNvSpPr>
          <p:nvPr/>
        </p:nvSpPr>
        <p:spPr>
          <a:xfrm>
            <a:off x="1345915" y="1259141"/>
            <a:ext cx="10140247" cy="1260147"/>
          </a:xfrm>
          <a:prstGeom prst="rect">
            <a:avLst/>
          </a:prstGeom>
        </p:spPr>
        <p:txBody>
          <a:bodyPr vert="horz" lIns="360000" tIns="0" rIns="360000" bIns="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58775" indent="-358775">
              <a:spcBef>
                <a:spcPts val="0"/>
              </a:spcBef>
              <a:spcAft>
                <a:spcPts val="400"/>
              </a:spcAft>
              <a:buClrTx/>
              <a:buFont typeface="+mj-lt"/>
              <a:buAutoNum type="arabicPeriod"/>
            </a:pPr>
            <a:r>
              <a:rPr lang="da-DK" sz="2000">
                <a:solidFill>
                  <a:schemeClr val="tx1"/>
                </a:solidFill>
              </a:rPr>
              <a:t>Tag afsæt i jeres kortlægning af interessenter.</a:t>
            </a:r>
          </a:p>
          <a:p>
            <a:pPr marL="358775" indent="-358775">
              <a:spcBef>
                <a:spcPts val="0"/>
              </a:spcBef>
              <a:spcAft>
                <a:spcPts val="400"/>
              </a:spcAft>
              <a:buClrTx/>
              <a:buFont typeface="+mj-lt"/>
              <a:buAutoNum type="arabicPeriod"/>
            </a:pPr>
            <a:r>
              <a:rPr lang="da-DK" sz="2000">
                <a:solidFill>
                  <a:schemeClr val="tx1"/>
                </a:solidFill>
              </a:rPr>
              <a:t>Diskuter hver interessent i forhold til </a:t>
            </a:r>
            <a:r>
              <a:rPr lang="da-DK" sz="2000" b="1">
                <a:solidFill>
                  <a:schemeClr val="tx1"/>
                </a:solidFill>
              </a:rPr>
              <a:t>indflydelse</a:t>
            </a:r>
            <a:r>
              <a:rPr lang="da-DK" sz="2000">
                <a:solidFill>
                  <a:schemeClr val="tx1"/>
                </a:solidFill>
              </a:rPr>
              <a:t> på sagen og </a:t>
            </a:r>
            <a:r>
              <a:rPr lang="da-DK" sz="2000" b="1">
                <a:solidFill>
                  <a:schemeClr val="tx1"/>
                </a:solidFill>
              </a:rPr>
              <a:t>interesse</a:t>
            </a:r>
            <a:r>
              <a:rPr lang="da-DK" sz="2000">
                <a:solidFill>
                  <a:schemeClr val="tx1"/>
                </a:solidFill>
              </a:rPr>
              <a:t> i sagen.</a:t>
            </a:r>
          </a:p>
          <a:p>
            <a:pPr marL="358775" indent="-358775">
              <a:spcBef>
                <a:spcPts val="0"/>
              </a:spcBef>
              <a:spcAft>
                <a:spcPts val="400"/>
              </a:spcAft>
              <a:buClrTx/>
              <a:buFont typeface="+mj-lt"/>
              <a:buAutoNum type="arabicPeriod"/>
            </a:pPr>
            <a:r>
              <a:rPr lang="da-DK" sz="2000">
                <a:solidFill>
                  <a:schemeClr val="tx1"/>
                </a:solidFill>
              </a:rPr>
              <a:t>Placer dem i skemaet. Diskuter muligheder for at involvere dem i et projekt.</a:t>
            </a:r>
          </a:p>
        </p:txBody>
      </p:sp>
      <p:pic>
        <p:nvPicPr>
          <p:cNvPr id="19" name="Billede 18">
            <a:extLst>
              <a:ext uri="{FF2B5EF4-FFF2-40B4-BE49-F238E27FC236}">
                <a16:creationId xmlns:a16="http://schemas.microsoft.com/office/drawing/2014/main" id="{5EA95F00-7FCC-3685-B057-4C361149DF74}"/>
              </a:ext>
            </a:extLst>
          </p:cNvPr>
          <p:cNvPicPr>
            <a:picLocks noChangeAspect="1"/>
          </p:cNvPicPr>
          <p:nvPr/>
        </p:nvPicPr>
        <p:blipFill>
          <a:blip r:embed="rId3"/>
          <a:stretch>
            <a:fillRect/>
          </a:stretch>
        </p:blipFill>
        <p:spPr>
          <a:xfrm>
            <a:off x="464129" y="1149565"/>
            <a:ext cx="11263741" cy="4900818"/>
          </a:xfrm>
          <a:prstGeom prst="rect">
            <a:avLst/>
          </a:prstGeom>
        </p:spPr>
      </p:pic>
      <p:sp>
        <p:nvSpPr>
          <p:cNvPr id="4" name="Pladsholder til dato 3">
            <a:extLst>
              <a:ext uri="{FF2B5EF4-FFF2-40B4-BE49-F238E27FC236}">
                <a16:creationId xmlns:a16="http://schemas.microsoft.com/office/drawing/2014/main" id="{8DD3EEAB-1E79-4B5C-B771-B75C1D0505AD}"/>
              </a:ext>
            </a:extLst>
          </p:cNvPr>
          <p:cNvSpPr>
            <a:spLocks noGrp="1"/>
          </p:cNvSpPr>
          <p:nvPr>
            <p:ph type="dt" sz="half" idx="10"/>
          </p:nvPr>
        </p:nvSpPr>
        <p:spPr/>
        <p:txBody>
          <a:bodyPr/>
          <a:lstStyle/>
          <a:p>
            <a:fld id="{7C34D004-B8BD-442C-964D-2E8A59B66497}" type="datetime1">
              <a:rPr lang="da-DK" smtClean="0"/>
              <a:t>13-01-2024</a:t>
            </a:fld>
            <a:endParaRPr lang="en-US"/>
          </a:p>
        </p:txBody>
      </p:sp>
      <p:sp>
        <p:nvSpPr>
          <p:cNvPr id="5" name="Pladsholder til sidefod 4">
            <a:extLst>
              <a:ext uri="{FF2B5EF4-FFF2-40B4-BE49-F238E27FC236}">
                <a16:creationId xmlns:a16="http://schemas.microsoft.com/office/drawing/2014/main" id="{CD9D64CA-5A14-4CC0-A705-D52314A63A08}"/>
              </a:ext>
            </a:extLst>
          </p:cNvPr>
          <p:cNvSpPr>
            <a:spLocks noGrp="1"/>
          </p:cNvSpPr>
          <p:nvPr>
            <p:ph type="ftr" sz="quarter" idx="11"/>
          </p:nvPr>
        </p:nvSpPr>
        <p:spPr/>
        <p:txBody>
          <a:bodyPr/>
          <a:lstStyle/>
          <a:p>
            <a:r>
              <a:rPr lang="da-DK" dirty="0"/>
              <a:t>Det gode Civilsamfundsprojekt</a:t>
            </a:r>
          </a:p>
        </p:txBody>
      </p:sp>
      <p:sp>
        <p:nvSpPr>
          <p:cNvPr id="6" name="Pladsholder til slidenummer 5">
            <a:extLst>
              <a:ext uri="{FF2B5EF4-FFF2-40B4-BE49-F238E27FC236}">
                <a16:creationId xmlns:a16="http://schemas.microsoft.com/office/drawing/2014/main" id="{EAF11589-1323-4844-B9D4-5D4F4DDB1498}"/>
              </a:ext>
            </a:extLst>
          </p:cNvPr>
          <p:cNvSpPr>
            <a:spLocks noGrp="1"/>
          </p:cNvSpPr>
          <p:nvPr>
            <p:ph type="sldNum" sz="quarter" idx="12"/>
          </p:nvPr>
        </p:nvSpPr>
        <p:spPr/>
        <p:txBody>
          <a:bodyPr/>
          <a:lstStyle/>
          <a:p>
            <a:fld id="{D57F1E4F-1CFF-5643-939E-217C01CDF565}" type="slidenum">
              <a:rPr lang="en-US" smtClean="0"/>
              <a:pPr/>
              <a:t>39</a:t>
            </a:fld>
            <a:endParaRPr lang="en-US"/>
          </a:p>
        </p:txBody>
      </p:sp>
      <p:sp>
        <p:nvSpPr>
          <p:cNvPr id="7" name="Pladsholder til tekst 6">
            <a:extLst>
              <a:ext uri="{FF2B5EF4-FFF2-40B4-BE49-F238E27FC236}">
                <a16:creationId xmlns:a16="http://schemas.microsoft.com/office/drawing/2014/main" id="{1D1C32BA-93A9-4D58-A4F7-24EB7E40FEBC}"/>
              </a:ext>
            </a:extLst>
          </p:cNvPr>
          <p:cNvSpPr>
            <a:spLocks noGrp="1"/>
          </p:cNvSpPr>
          <p:nvPr>
            <p:ph type="body" idx="13"/>
          </p:nvPr>
        </p:nvSpPr>
        <p:spPr/>
        <p:txBody>
          <a:bodyPr/>
          <a:lstStyle/>
          <a:p>
            <a:r>
              <a:rPr lang="da-DK"/>
              <a:t>trin 2 </a:t>
            </a:r>
          </a:p>
        </p:txBody>
      </p:sp>
      <p:sp>
        <p:nvSpPr>
          <p:cNvPr id="17" name="Pladsholder til tekst 6">
            <a:extLst>
              <a:ext uri="{FF2B5EF4-FFF2-40B4-BE49-F238E27FC236}">
                <a16:creationId xmlns:a16="http://schemas.microsoft.com/office/drawing/2014/main" id="{57C80D70-4D75-4C2E-9C46-9A250D1C8E62}"/>
              </a:ext>
            </a:extLst>
          </p:cNvPr>
          <p:cNvSpPr txBox="1">
            <a:spLocks/>
          </p:cNvSpPr>
          <p:nvPr/>
        </p:nvSpPr>
        <p:spPr>
          <a:xfrm>
            <a:off x="4362548" y="389965"/>
            <a:ext cx="3367906" cy="676476"/>
          </a:xfrm>
          <a:prstGeom prst="rect">
            <a:avLst/>
          </a:prstGeom>
        </p:spPr>
        <p:txBody>
          <a:bodyPr vert="horz" lIns="180000" tIns="360000" rIns="180000" bIns="360000" rtlCol="0" anchor="ctr" anchorCtr="0">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cap="all">
                <a:solidFill>
                  <a:schemeClr val="bg1"/>
                </a:solidFill>
                <a:latin typeface="Calibri" panose="020F0502020204030204" pitchFamily="34" charset="0"/>
                <a:ea typeface="+mn-ea"/>
                <a:cs typeface="Calibri" panose="020F0502020204030204" pitchFamily="34" charset="0"/>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endParaRPr lang="da-DK" sz="2400" b="1"/>
          </a:p>
        </p:txBody>
      </p:sp>
      <p:sp>
        <p:nvSpPr>
          <p:cNvPr id="8" name="Rektangel: afrundede hjørner 7">
            <a:extLst>
              <a:ext uri="{FF2B5EF4-FFF2-40B4-BE49-F238E27FC236}">
                <a16:creationId xmlns:a16="http://schemas.microsoft.com/office/drawing/2014/main" id="{71CC8088-B508-5576-B3B4-CCE7F3C02624}"/>
              </a:ext>
            </a:extLst>
          </p:cNvPr>
          <p:cNvSpPr/>
          <p:nvPr/>
        </p:nvSpPr>
        <p:spPr>
          <a:xfrm>
            <a:off x="645933" y="2459547"/>
            <a:ext cx="1027291" cy="2306574"/>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ktangel: afrundede hjørner 9">
            <a:extLst>
              <a:ext uri="{FF2B5EF4-FFF2-40B4-BE49-F238E27FC236}">
                <a16:creationId xmlns:a16="http://schemas.microsoft.com/office/drawing/2014/main" id="{F83E444C-4B1B-B424-7EE4-F8B9FE57744A}"/>
              </a:ext>
            </a:extLst>
          </p:cNvPr>
          <p:cNvSpPr/>
          <p:nvPr/>
        </p:nvSpPr>
        <p:spPr>
          <a:xfrm>
            <a:off x="4847860" y="5558648"/>
            <a:ext cx="4619990" cy="410387"/>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210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4</a:t>
            </a:fld>
            <a:endParaRPr lang="da-DK"/>
          </a:p>
        </p:txBody>
      </p:sp>
      <p:pic>
        <p:nvPicPr>
          <p:cNvPr id="16" name="Billede 15">
            <a:extLst>
              <a:ext uri="{FF2B5EF4-FFF2-40B4-BE49-F238E27FC236}">
                <a16:creationId xmlns:a16="http://schemas.microsoft.com/office/drawing/2014/main" id="{8A6328B3-3986-ED20-C066-21F055CE045B}"/>
              </a:ext>
            </a:extLst>
          </p:cNvPr>
          <p:cNvPicPr>
            <a:picLocks noChangeAspect="1"/>
          </p:cNvPicPr>
          <p:nvPr/>
        </p:nvPicPr>
        <p:blipFill>
          <a:blip r:embed="rId3"/>
          <a:stretch>
            <a:fillRect/>
          </a:stretch>
        </p:blipFill>
        <p:spPr>
          <a:xfrm>
            <a:off x="717262" y="2851029"/>
            <a:ext cx="10757473" cy="1914181"/>
          </a:xfrm>
          <a:prstGeom prst="rect">
            <a:avLst/>
          </a:prstGeom>
        </p:spPr>
      </p:pic>
      <p:sp>
        <p:nvSpPr>
          <p:cNvPr id="17" name="Text Placeholder 7">
            <a:extLst>
              <a:ext uri="{FF2B5EF4-FFF2-40B4-BE49-F238E27FC236}">
                <a16:creationId xmlns:a16="http://schemas.microsoft.com/office/drawing/2014/main" id="{1CBA7865-ADF9-0C39-D024-777389D358A3}"/>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err="1">
                <a:solidFill>
                  <a:schemeClr val="bg1"/>
                </a:solidFill>
              </a:rPr>
              <a:t>Projektcyklussen</a:t>
            </a:r>
            <a:endParaRPr lang="en-US" sz="3200" b="1">
              <a:solidFill>
                <a:schemeClr val="bg1"/>
              </a:solidFill>
            </a:endParaRPr>
          </a:p>
        </p:txBody>
      </p:sp>
    </p:spTree>
    <p:extLst>
      <p:ext uri="{BB962C8B-B14F-4D97-AF65-F5344CB8AC3E}">
        <p14:creationId xmlns:p14="http://schemas.microsoft.com/office/powerpoint/2010/main" val="686723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7B8012A-F44F-4C72-ADA2-BE394832695E}"/>
              </a:ext>
            </a:extLst>
          </p:cNvPr>
          <p:cNvSpPr>
            <a:spLocks noGrp="1"/>
          </p:cNvSpPr>
          <p:nvPr>
            <p:ph idx="1"/>
          </p:nvPr>
        </p:nvSpPr>
        <p:spPr>
          <a:xfrm>
            <a:off x="514349" y="1245871"/>
            <a:ext cx="5581651" cy="4662686"/>
          </a:xfrm>
        </p:spPr>
        <p:txBody>
          <a:bodyPr>
            <a:noAutofit/>
          </a:bodyPr>
          <a:lstStyle/>
          <a:p>
            <a:pPr>
              <a:spcAft>
                <a:spcPts val="0"/>
              </a:spcAft>
            </a:pPr>
            <a:r>
              <a:rPr lang="da-DK" sz="2400" b="1" dirty="0"/>
              <a:t>Vi laver en interessentanalyse</a:t>
            </a:r>
          </a:p>
          <a:p>
            <a:pPr>
              <a:spcAft>
                <a:spcPts val="0"/>
              </a:spcAft>
            </a:pPr>
            <a:endParaRPr lang="da-DK" sz="2400" b="1" dirty="0"/>
          </a:p>
          <a:p>
            <a:pPr marL="342900" indent="-342900">
              <a:spcAft>
                <a:spcPts val="0"/>
              </a:spcAft>
              <a:buAutoNum type="arabicPeriod"/>
            </a:pPr>
            <a:r>
              <a:rPr lang="da-DK" sz="2400" dirty="0"/>
              <a:t>Kortlægning: Skriv alle interessenter fra casen på post-</a:t>
            </a:r>
            <a:r>
              <a:rPr lang="da-DK" sz="2400" dirty="0" err="1"/>
              <a:t>its</a:t>
            </a:r>
            <a:r>
              <a:rPr lang="da-DK" sz="2400" dirty="0"/>
              <a:t>. Husk både </a:t>
            </a:r>
            <a:r>
              <a:rPr lang="da-DK" sz="2400" dirty="0" err="1"/>
              <a:t>duty-bearers</a:t>
            </a:r>
            <a:r>
              <a:rPr lang="da-DK" sz="2400" dirty="0"/>
              <a:t>, </a:t>
            </a:r>
            <a:r>
              <a:rPr lang="da-DK" sz="2400" dirty="0" err="1"/>
              <a:t>rightholders</a:t>
            </a:r>
            <a:r>
              <a:rPr lang="da-DK" sz="2400" dirty="0"/>
              <a:t> og andre.</a:t>
            </a:r>
          </a:p>
          <a:p>
            <a:pPr marL="342900" indent="-342900">
              <a:spcAft>
                <a:spcPts val="0"/>
              </a:spcAft>
              <a:buAutoNum type="arabicPeriod"/>
            </a:pPr>
            <a:r>
              <a:rPr lang="da-DK" sz="2400" dirty="0"/>
              <a:t>Matrix (analyse): Sæt dem i skemaet ved at vurdere deres interesse i sagen / indflydelse på sagen. </a:t>
            </a:r>
          </a:p>
          <a:p>
            <a:pPr>
              <a:spcAft>
                <a:spcPts val="0"/>
              </a:spcAft>
            </a:pPr>
            <a:endParaRPr lang="da-DK" sz="2400" dirty="0"/>
          </a:p>
          <a:p>
            <a:pPr>
              <a:spcAft>
                <a:spcPts val="0"/>
              </a:spcAft>
            </a:pPr>
            <a:r>
              <a:rPr lang="da-DK" sz="2400" dirty="0"/>
              <a:t>Husk vi endnu ikke har besluttet os for et konkret projekt endnu.  </a:t>
            </a:r>
          </a:p>
        </p:txBody>
      </p:sp>
      <p:sp>
        <p:nvSpPr>
          <p:cNvPr id="4" name="Pladsholder til dato 3">
            <a:extLst>
              <a:ext uri="{FF2B5EF4-FFF2-40B4-BE49-F238E27FC236}">
                <a16:creationId xmlns:a16="http://schemas.microsoft.com/office/drawing/2014/main" id="{E2930948-1A4E-46DA-A739-8D838717D6BF}"/>
              </a:ext>
            </a:extLst>
          </p:cNvPr>
          <p:cNvSpPr>
            <a:spLocks noGrp="1"/>
          </p:cNvSpPr>
          <p:nvPr>
            <p:ph type="dt" sz="half" idx="10"/>
          </p:nvPr>
        </p:nvSpPr>
        <p:spPr/>
        <p:txBody>
          <a:bodyPr/>
          <a:lstStyle/>
          <a:p>
            <a:r>
              <a:rPr lang="da-DK"/>
              <a:t>12.-14.11.2021</a:t>
            </a:r>
            <a:endParaRPr lang="en-US"/>
          </a:p>
        </p:txBody>
      </p:sp>
      <p:sp>
        <p:nvSpPr>
          <p:cNvPr id="5" name="Pladsholder til sidefod 4">
            <a:extLst>
              <a:ext uri="{FF2B5EF4-FFF2-40B4-BE49-F238E27FC236}">
                <a16:creationId xmlns:a16="http://schemas.microsoft.com/office/drawing/2014/main" id="{5893AB8D-772B-4329-95DE-DBE8BFE7369E}"/>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EC182BDE-5241-475B-82FF-DBB9EA929EBB}"/>
              </a:ext>
            </a:extLst>
          </p:cNvPr>
          <p:cNvSpPr>
            <a:spLocks noGrp="1"/>
          </p:cNvSpPr>
          <p:nvPr>
            <p:ph type="sldNum" sz="quarter" idx="12"/>
          </p:nvPr>
        </p:nvSpPr>
        <p:spPr/>
        <p:txBody>
          <a:bodyPr/>
          <a:lstStyle/>
          <a:p>
            <a:fld id="{D57F1E4F-1CFF-5643-939E-217C01CDF565}" type="slidenum">
              <a:rPr lang="en-US" smtClean="0"/>
              <a:pPr/>
              <a:t>40</a:t>
            </a:fld>
            <a:endParaRPr lang="en-US"/>
          </a:p>
        </p:txBody>
      </p:sp>
      <p:sp>
        <p:nvSpPr>
          <p:cNvPr id="7" name="Pladsholder til tekst 6">
            <a:extLst>
              <a:ext uri="{FF2B5EF4-FFF2-40B4-BE49-F238E27FC236}">
                <a16:creationId xmlns:a16="http://schemas.microsoft.com/office/drawing/2014/main" id="{6C0AEC84-7F10-4878-B1E9-48ED9EABFBDA}"/>
              </a:ext>
            </a:extLst>
          </p:cNvPr>
          <p:cNvSpPr>
            <a:spLocks noGrp="1"/>
          </p:cNvSpPr>
          <p:nvPr>
            <p:ph type="body" idx="13"/>
          </p:nvPr>
        </p:nvSpPr>
        <p:spPr>
          <a:xfrm>
            <a:off x="720000" y="389965"/>
            <a:ext cx="7035038" cy="676476"/>
          </a:xfrm>
        </p:spPr>
        <p:txBody>
          <a:bodyPr/>
          <a:lstStyle/>
          <a:p>
            <a:r>
              <a:rPr lang="da-DK" sz="2800" b="1"/>
              <a:t>Arbejde i </a:t>
            </a:r>
            <a:r>
              <a:rPr lang="da-DK" sz="2800" b="1">
                <a:solidFill>
                  <a:srgbClr val="FF0000"/>
                </a:solidFill>
              </a:rPr>
              <a:t>Grupper</a:t>
            </a:r>
            <a:r>
              <a:rPr lang="da-DK" sz="2800" b="1"/>
              <a:t>				</a:t>
            </a:r>
            <a:r>
              <a:rPr lang="da-DK" sz="2800"/>
              <a:t>30 min</a:t>
            </a:r>
          </a:p>
        </p:txBody>
      </p:sp>
      <p:pic>
        <p:nvPicPr>
          <p:cNvPr id="9" name="Billede 8" descr="Et billede, der indeholder tekst, skærmbillede, linje/række, Parallel&#10;&#10;Automatisk genereret beskrivelse">
            <a:extLst>
              <a:ext uri="{FF2B5EF4-FFF2-40B4-BE49-F238E27FC236}">
                <a16:creationId xmlns:a16="http://schemas.microsoft.com/office/drawing/2014/main" id="{B2FA33F4-7D1D-17E5-E654-E1388A7EED66}"/>
              </a:ext>
            </a:extLst>
          </p:cNvPr>
          <p:cNvPicPr>
            <a:picLocks noChangeAspect="1"/>
          </p:cNvPicPr>
          <p:nvPr/>
        </p:nvPicPr>
        <p:blipFill>
          <a:blip r:embed="rId3"/>
          <a:stretch>
            <a:fillRect/>
          </a:stretch>
        </p:blipFill>
        <p:spPr>
          <a:xfrm rot="348921">
            <a:off x="5884976" y="1590398"/>
            <a:ext cx="6449716" cy="4224950"/>
          </a:xfrm>
          <a:prstGeom prst="rect">
            <a:avLst/>
          </a:prstGeom>
        </p:spPr>
      </p:pic>
    </p:spTree>
    <p:extLst>
      <p:ext uri="{BB962C8B-B14F-4D97-AF65-F5344CB8AC3E}">
        <p14:creationId xmlns:p14="http://schemas.microsoft.com/office/powerpoint/2010/main" val="334086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37020-97CC-4FA0-BDBC-506B6DF77606}"/>
              </a:ext>
            </a:extLst>
          </p:cNvPr>
          <p:cNvSpPr>
            <a:spLocks noGrp="1"/>
          </p:cNvSpPr>
          <p:nvPr>
            <p:ph type="title"/>
          </p:nvPr>
        </p:nvSpPr>
        <p:spPr/>
        <p:txBody>
          <a:bodyPr/>
          <a:lstStyle/>
          <a:p>
            <a:r>
              <a:rPr lang="da-DK"/>
              <a:t>Opsamling fra grupperne</a:t>
            </a:r>
          </a:p>
        </p:txBody>
      </p:sp>
      <p:sp>
        <p:nvSpPr>
          <p:cNvPr id="3" name="Pladsholder til indhold 2">
            <a:extLst>
              <a:ext uri="{FF2B5EF4-FFF2-40B4-BE49-F238E27FC236}">
                <a16:creationId xmlns:a16="http://schemas.microsoft.com/office/drawing/2014/main" id="{91F49EFC-6957-4697-BA2B-141A5D2D6D05}"/>
              </a:ext>
            </a:extLst>
          </p:cNvPr>
          <p:cNvSpPr>
            <a:spLocks noGrp="1"/>
          </p:cNvSpPr>
          <p:nvPr>
            <p:ph sz="half" idx="1"/>
          </p:nvPr>
        </p:nvSpPr>
        <p:spPr>
          <a:xfrm>
            <a:off x="711865" y="2228004"/>
            <a:ext cx="9327874" cy="3633047"/>
          </a:xfrm>
        </p:spPr>
        <p:txBody>
          <a:bodyPr anchor="t">
            <a:normAutofit/>
          </a:bodyPr>
          <a:lstStyle/>
          <a:p>
            <a:pPr marL="342900" indent="-342900">
              <a:buFont typeface="+mj-lt"/>
              <a:buAutoNum type="arabicPeriod"/>
            </a:pPr>
            <a:r>
              <a:rPr lang="da-DK" sz="2800"/>
              <a:t>Præsenter resultatet af gruppearbejdet.</a:t>
            </a:r>
          </a:p>
          <a:p>
            <a:pPr marL="342900" indent="-342900">
              <a:buFont typeface="+mj-lt"/>
              <a:buAutoNum type="arabicPeriod"/>
            </a:pPr>
            <a:r>
              <a:rPr lang="da-DK" sz="2800"/>
              <a:t>Hvilke diskussioner har i haft undervejs i processen? (læring om anvendelse)</a:t>
            </a:r>
          </a:p>
          <a:p>
            <a:pPr marL="342900" indent="-342900">
              <a:buFont typeface="+mj-lt"/>
              <a:buAutoNum type="arabicPeriod"/>
            </a:pPr>
            <a:r>
              <a:rPr lang="da-DK" sz="2800"/>
              <a:t>Hvad er efter jeres mening styrken af dette redskab? </a:t>
            </a:r>
          </a:p>
          <a:p>
            <a:pPr marL="342900" indent="-342900">
              <a:buFont typeface="+mj-lt"/>
              <a:buAutoNum type="arabicPeriod"/>
            </a:pPr>
            <a:r>
              <a:rPr lang="da-DK" sz="2800"/>
              <a:t>Hvad udfordrede jer?</a:t>
            </a:r>
          </a:p>
        </p:txBody>
      </p:sp>
      <p:sp>
        <p:nvSpPr>
          <p:cNvPr id="5" name="Pladsholder til dato 4">
            <a:extLst>
              <a:ext uri="{FF2B5EF4-FFF2-40B4-BE49-F238E27FC236}">
                <a16:creationId xmlns:a16="http://schemas.microsoft.com/office/drawing/2014/main" id="{363296E6-3A44-4955-831B-9E915B570BFE}"/>
              </a:ext>
            </a:extLst>
          </p:cNvPr>
          <p:cNvSpPr>
            <a:spLocks noGrp="1"/>
          </p:cNvSpPr>
          <p:nvPr>
            <p:ph type="dt" sz="half" idx="10"/>
          </p:nvPr>
        </p:nvSpPr>
        <p:spPr/>
        <p:txBody>
          <a:bodyPr/>
          <a:lstStyle/>
          <a:p>
            <a:r>
              <a:rPr lang="da-DK"/>
              <a:t>12.-14.11.2021</a:t>
            </a:r>
            <a:endParaRPr lang="en-US"/>
          </a:p>
        </p:txBody>
      </p:sp>
      <p:sp>
        <p:nvSpPr>
          <p:cNvPr id="6" name="Pladsholder til sidefod 5">
            <a:extLst>
              <a:ext uri="{FF2B5EF4-FFF2-40B4-BE49-F238E27FC236}">
                <a16:creationId xmlns:a16="http://schemas.microsoft.com/office/drawing/2014/main" id="{854419DF-29D2-4FAB-B9ED-F1B927B4693B}"/>
              </a:ext>
            </a:extLst>
          </p:cNvPr>
          <p:cNvSpPr>
            <a:spLocks noGrp="1"/>
          </p:cNvSpPr>
          <p:nvPr>
            <p:ph type="ftr" sz="quarter" idx="11"/>
          </p:nvPr>
        </p:nvSpPr>
        <p:spPr/>
        <p:txBody>
          <a:bodyPr/>
          <a:lstStyle/>
          <a:p>
            <a:r>
              <a:rPr lang="da-DK"/>
              <a:t>Det gode Civilsamfundsprojekt</a:t>
            </a:r>
          </a:p>
        </p:txBody>
      </p:sp>
      <p:sp>
        <p:nvSpPr>
          <p:cNvPr id="7" name="Pladsholder til slidenummer 6">
            <a:extLst>
              <a:ext uri="{FF2B5EF4-FFF2-40B4-BE49-F238E27FC236}">
                <a16:creationId xmlns:a16="http://schemas.microsoft.com/office/drawing/2014/main" id="{E9847C44-5641-4C20-8132-055C3D966A41}"/>
              </a:ext>
            </a:extLst>
          </p:cNvPr>
          <p:cNvSpPr>
            <a:spLocks noGrp="1"/>
          </p:cNvSpPr>
          <p:nvPr>
            <p:ph type="sldNum" sz="quarter" idx="12"/>
          </p:nvPr>
        </p:nvSpPr>
        <p:spPr/>
        <p:txBody>
          <a:bodyPr/>
          <a:lstStyle/>
          <a:p>
            <a:pPr>
              <a:defRPr/>
            </a:pPr>
            <a:fld id="{5DCB4CFA-4FC1-4533-8429-75A295E38536}" type="slidenum">
              <a:rPr lang="da-DK" smtClean="0"/>
              <a:pPr>
                <a:defRPr/>
              </a:pPr>
              <a:t>41</a:t>
            </a:fld>
            <a:endParaRPr lang="da-DK"/>
          </a:p>
        </p:txBody>
      </p:sp>
    </p:spTree>
    <p:extLst>
      <p:ext uri="{BB962C8B-B14F-4D97-AF65-F5344CB8AC3E}">
        <p14:creationId xmlns:p14="http://schemas.microsoft.com/office/powerpoint/2010/main" val="559390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3CACB-0E98-1537-1D07-A159FC387775}"/>
            </a:ext>
          </a:extLst>
        </p:cNvPr>
        <p:cNvGrpSpPr/>
        <p:nvPr/>
      </p:nvGrpSpPr>
      <p:grpSpPr>
        <a:xfrm>
          <a:off x="0" y="0"/>
          <a:ext cx="0" cy="0"/>
          <a:chOff x="0" y="0"/>
          <a:chExt cx="0" cy="0"/>
        </a:xfrm>
      </p:grpSpPr>
      <p:sp>
        <p:nvSpPr>
          <p:cNvPr id="2055" name="Title 1">
            <a:extLst>
              <a:ext uri="{FF2B5EF4-FFF2-40B4-BE49-F238E27FC236}">
                <a16:creationId xmlns:a16="http://schemas.microsoft.com/office/drawing/2014/main" id="{B8311F06-EB47-0EBC-CC17-CA1B88829189}"/>
              </a:ext>
            </a:extLst>
          </p:cNvPr>
          <p:cNvSpPr>
            <a:spLocks noGrp="1"/>
          </p:cNvSpPr>
          <p:nvPr>
            <p:ph type="title"/>
          </p:nvPr>
        </p:nvSpPr>
        <p:spPr>
          <a:xfrm>
            <a:off x="720001" y="1260330"/>
            <a:ext cx="10653003" cy="1280484"/>
          </a:xfrm>
        </p:spPr>
        <p:txBody>
          <a:bodyPr/>
          <a:lstStyle/>
          <a:p>
            <a:endParaRPr lang="en-US"/>
          </a:p>
        </p:txBody>
      </p:sp>
      <p:sp>
        <p:nvSpPr>
          <p:cNvPr id="4" name="Pladsholder til dato 3">
            <a:extLst>
              <a:ext uri="{FF2B5EF4-FFF2-40B4-BE49-F238E27FC236}">
                <a16:creationId xmlns:a16="http://schemas.microsoft.com/office/drawing/2014/main" id="{A0908778-2785-D247-8BB3-D541FEBA0E64}"/>
              </a:ext>
            </a:extLst>
          </p:cNvPr>
          <p:cNvSpPr>
            <a:spLocks noGrp="1"/>
          </p:cNvSpPr>
          <p:nvPr>
            <p:ph type="dt" sz="half" idx="10"/>
          </p:nvPr>
        </p:nvSpPr>
        <p:spPr>
          <a:xfrm>
            <a:off x="1990259" y="6197821"/>
            <a:ext cx="1198711" cy="145471"/>
          </a:xfrm>
        </p:spPr>
        <p:txBody>
          <a:bodyPr anchor="ctr">
            <a:noAutofit/>
          </a:bodyPr>
          <a:lstStyle/>
          <a:p>
            <a:pPr>
              <a:lnSpc>
                <a:spcPct val="90000"/>
              </a:lnSpc>
              <a:spcAft>
                <a:spcPts val="600"/>
              </a:spcAft>
            </a:pPr>
            <a:fld id="{65256439-2C9C-4BE4-9077-C600EB77DC7C}" type="datetime1">
              <a:rPr lang="da-DK" smtClean="0"/>
              <a:pPr>
                <a:lnSpc>
                  <a:spcPct val="90000"/>
                </a:lnSpc>
                <a:spcAft>
                  <a:spcPts val="600"/>
                </a:spcAft>
              </a:pPr>
              <a:t>13-01-2024</a:t>
            </a:fld>
            <a:endParaRPr lang="en-US"/>
          </a:p>
        </p:txBody>
      </p:sp>
      <p:sp>
        <p:nvSpPr>
          <p:cNvPr id="5" name="Pladsholder til sidefod 4">
            <a:extLst>
              <a:ext uri="{FF2B5EF4-FFF2-40B4-BE49-F238E27FC236}">
                <a16:creationId xmlns:a16="http://schemas.microsoft.com/office/drawing/2014/main" id="{3EC6F4E8-85DD-48BD-8880-CD7686673A7B}"/>
              </a:ext>
            </a:extLst>
          </p:cNvPr>
          <p:cNvSpPr>
            <a:spLocks noGrp="1"/>
          </p:cNvSpPr>
          <p:nvPr>
            <p:ph type="ftr" sz="quarter" idx="11"/>
          </p:nvPr>
        </p:nvSpPr>
        <p:spPr>
          <a:xfrm>
            <a:off x="3277600" y="6197821"/>
            <a:ext cx="5035991" cy="145471"/>
          </a:xfrm>
        </p:spPr>
        <p:txBody>
          <a:bodyPr anchor="ctr">
            <a:noAutofit/>
          </a:bodyPr>
          <a:lstStyle/>
          <a:p>
            <a:pPr>
              <a:lnSpc>
                <a:spcPct val="90000"/>
              </a:lnSpc>
              <a:spcAft>
                <a:spcPts val="600"/>
              </a:spcAft>
            </a:pPr>
            <a:r>
              <a:rPr lang="en-US"/>
              <a:t>PROJEKTUDVIKLINGSFORLØB DEL I</a:t>
            </a:r>
          </a:p>
        </p:txBody>
      </p:sp>
      <p:sp>
        <p:nvSpPr>
          <p:cNvPr id="6" name="Pladsholder til slidenummer 5">
            <a:extLst>
              <a:ext uri="{FF2B5EF4-FFF2-40B4-BE49-F238E27FC236}">
                <a16:creationId xmlns:a16="http://schemas.microsoft.com/office/drawing/2014/main" id="{98F97218-2FDC-F0B2-436F-1F50E59CE7F4}"/>
              </a:ext>
            </a:extLst>
          </p:cNvPr>
          <p:cNvSpPr>
            <a:spLocks noGrp="1"/>
          </p:cNvSpPr>
          <p:nvPr>
            <p:ph type="sldNum" sz="quarter" idx="12"/>
          </p:nvPr>
        </p:nvSpPr>
        <p:spPr>
          <a:xfrm>
            <a:off x="705837" y="6197821"/>
            <a:ext cx="1027291" cy="145471"/>
          </a:xfrm>
        </p:spPr>
        <p:txBody>
          <a:bodyPr anchor="ctr">
            <a:noAutofit/>
          </a:bodyPr>
          <a:lstStyle/>
          <a:p>
            <a:pPr>
              <a:lnSpc>
                <a:spcPct val="90000"/>
              </a:lnSpc>
              <a:spcAft>
                <a:spcPts val="600"/>
              </a:spcAft>
              <a:defRPr/>
            </a:pPr>
            <a:fld id="{5BE9ABA6-0CC1-4697-97FF-E85DB4CDE044}" type="slidenum">
              <a:rPr lang="da-DK" smtClean="0"/>
              <a:pPr>
                <a:lnSpc>
                  <a:spcPct val="90000"/>
                </a:lnSpc>
                <a:spcAft>
                  <a:spcPts val="600"/>
                </a:spcAft>
                <a:defRPr/>
              </a:pPr>
              <a:t>42</a:t>
            </a:fld>
            <a:endParaRPr lang="da-DK"/>
          </a:p>
        </p:txBody>
      </p:sp>
      <p:pic>
        <p:nvPicPr>
          <p:cNvPr id="1026" name="Picture 2">
            <a:extLst>
              <a:ext uri="{FF2B5EF4-FFF2-40B4-BE49-F238E27FC236}">
                <a16:creationId xmlns:a16="http://schemas.microsoft.com/office/drawing/2014/main" id="{4945DE9E-2E3D-09B1-8185-063B4A5C0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9783"/>
            <a:ext cx="12192000" cy="754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036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3F3687-F6D1-4EC8-986C-C1C9AAF9E490}"/>
              </a:ext>
            </a:extLst>
          </p:cNvPr>
          <p:cNvSpPr>
            <a:spLocks noGrp="1"/>
          </p:cNvSpPr>
          <p:nvPr>
            <p:ph type="title"/>
          </p:nvPr>
        </p:nvSpPr>
        <p:spPr/>
        <p:txBody>
          <a:bodyPr>
            <a:normAutofit fontScale="90000"/>
          </a:bodyPr>
          <a:lstStyle/>
          <a:p>
            <a:r>
              <a:rPr lang="da-DK" sz="4900"/>
              <a:t>Analyse</a:t>
            </a:r>
            <a:r>
              <a:rPr lang="da-DK"/>
              <a:t> (typisk forløb)</a:t>
            </a:r>
          </a:p>
        </p:txBody>
      </p:sp>
      <p:graphicFrame>
        <p:nvGraphicFramePr>
          <p:cNvPr id="8" name="Pladsholder til indhold 7">
            <a:extLst>
              <a:ext uri="{FF2B5EF4-FFF2-40B4-BE49-F238E27FC236}">
                <a16:creationId xmlns:a16="http://schemas.microsoft.com/office/drawing/2014/main" id="{6FB86D27-1671-4AF2-A4C2-47C2B4F97E3C}"/>
              </a:ext>
            </a:extLst>
          </p:cNvPr>
          <p:cNvGraphicFramePr>
            <a:graphicFrameLocks noGrp="1"/>
          </p:cNvGraphicFramePr>
          <p:nvPr>
            <p:ph idx="1"/>
            <p:extLst>
              <p:ext uri="{D42A27DB-BD31-4B8C-83A1-F6EECF244321}">
                <p14:modId xmlns:p14="http://schemas.microsoft.com/office/powerpoint/2010/main" val="3948787922"/>
              </p:ext>
            </p:extLst>
          </p:nvPr>
        </p:nvGraphicFramePr>
        <p:xfrm>
          <a:off x="720725" y="2413000"/>
          <a:ext cx="10652125" cy="3630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dato 3">
            <a:extLst>
              <a:ext uri="{FF2B5EF4-FFF2-40B4-BE49-F238E27FC236}">
                <a16:creationId xmlns:a16="http://schemas.microsoft.com/office/drawing/2014/main" id="{68E4CA4C-4D25-4F6B-8FA5-7DA01CFEBD90}"/>
              </a:ext>
            </a:extLst>
          </p:cNvPr>
          <p:cNvSpPr>
            <a:spLocks noGrp="1"/>
          </p:cNvSpPr>
          <p:nvPr>
            <p:ph type="dt" sz="half" idx="10"/>
          </p:nvPr>
        </p:nvSpPr>
        <p:spPr/>
        <p:txBody>
          <a:bodyPr/>
          <a:lstStyle/>
          <a:p>
            <a:fld id="{E6E314CE-B6C3-4258-B349-699B450DEF23}" type="datetime1">
              <a:rPr lang="da-DK" smtClean="0"/>
              <a:t>13-01-2024</a:t>
            </a:fld>
            <a:endParaRPr lang="en-US"/>
          </a:p>
        </p:txBody>
      </p:sp>
      <p:sp>
        <p:nvSpPr>
          <p:cNvPr id="5" name="Pladsholder til sidefod 4">
            <a:extLst>
              <a:ext uri="{FF2B5EF4-FFF2-40B4-BE49-F238E27FC236}">
                <a16:creationId xmlns:a16="http://schemas.microsoft.com/office/drawing/2014/main" id="{0B30E6E2-C737-4039-B3A8-0A2BFAF71C9B}"/>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C12FA10B-16E7-4910-B43B-4186DF3AF1ED}"/>
              </a:ext>
            </a:extLst>
          </p:cNvPr>
          <p:cNvSpPr>
            <a:spLocks noGrp="1"/>
          </p:cNvSpPr>
          <p:nvPr>
            <p:ph type="sldNum" sz="quarter" idx="12"/>
          </p:nvPr>
        </p:nvSpPr>
        <p:spPr/>
        <p:txBody>
          <a:bodyPr/>
          <a:lstStyle/>
          <a:p>
            <a:fld id="{D57F1E4F-1CFF-5643-939E-217C01CDF565}" type="slidenum">
              <a:rPr lang="en-US" smtClean="0"/>
              <a:pPr/>
              <a:t>43</a:t>
            </a:fld>
            <a:endParaRPr lang="en-US"/>
          </a:p>
        </p:txBody>
      </p:sp>
      <p:pic>
        <p:nvPicPr>
          <p:cNvPr id="3" name="Billede 2">
            <a:extLst>
              <a:ext uri="{FF2B5EF4-FFF2-40B4-BE49-F238E27FC236}">
                <a16:creationId xmlns:a16="http://schemas.microsoft.com/office/drawing/2014/main" id="{9655D98C-614D-371B-85C1-CCC8B3F5061D}"/>
              </a:ext>
            </a:extLst>
          </p:cNvPr>
          <p:cNvPicPr>
            <a:picLocks noChangeAspect="1"/>
          </p:cNvPicPr>
          <p:nvPr/>
        </p:nvPicPr>
        <p:blipFill>
          <a:blip r:embed="rId8"/>
          <a:stretch>
            <a:fillRect/>
          </a:stretch>
        </p:blipFill>
        <p:spPr>
          <a:xfrm>
            <a:off x="4361688" y="122819"/>
            <a:ext cx="7178040" cy="1129734"/>
          </a:xfrm>
          <a:prstGeom prst="rect">
            <a:avLst/>
          </a:prstGeom>
        </p:spPr>
      </p:pic>
      <p:pic>
        <p:nvPicPr>
          <p:cNvPr id="10" name="Billede 9">
            <a:extLst>
              <a:ext uri="{FF2B5EF4-FFF2-40B4-BE49-F238E27FC236}">
                <a16:creationId xmlns:a16="http://schemas.microsoft.com/office/drawing/2014/main" id="{36B7522E-4404-917B-6B9E-8B817747168A}"/>
              </a:ext>
            </a:extLst>
          </p:cNvPr>
          <p:cNvPicPr>
            <a:picLocks noChangeAspect="1"/>
          </p:cNvPicPr>
          <p:nvPr/>
        </p:nvPicPr>
        <p:blipFill>
          <a:blip r:embed="rId9"/>
          <a:stretch>
            <a:fillRect/>
          </a:stretch>
        </p:blipFill>
        <p:spPr>
          <a:xfrm>
            <a:off x="4361689" y="112262"/>
            <a:ext cx="7287768" cy="1138982"/>
          </a:xfrm>
          <a:prstGeom prst="rect">
            <a:avLst/>
          </a:prstGeom>
        </p:spPr>
      </p:pic>
      <p:sp>
        <p:nvSpPr>
          <p:cNvPr id="12" name="Pladsholder til tekst 11">
            <a:extLst>
              <a:ext uri="{FF2B5EF4-FFF2-40B4-BE49-F238E27FC236}">
                <a16:creationId xmlns:a16="http://schemas.microsoft.com/office/drawing/2014/main" id="{C2449EDC-3A96-C5DE-10EE-F314B95D3402}"/>
              </a:ext>
            </a:extLst>
          </p:cNvPr>
          <p:cNvSpPr>
            <a:spLocks noGrp="1"/>
          </p:cNvSpPr>
          <p:nvPr>
            <p:ph type="body" idx="13"/>
          </p:nvPr>
        </p:nvSpPr>
        <p:spPr/>
        <p:txBody>
          <a:bodyPr/>
          <a:lstStyle/>
          <a:p>
            <a:r>
              <a:rPr lang="da-DK"/>
              <a:t>Det gode Civilsamfundsprojekt</a:t>
            </a:r>
          </a:p>
        </p:txBody>
      </p:sp>
      <p:sp>
        <p:nvSpPr>
          <p:cNvPr id="7" name="Pil: venstre 6">
            <a:extLst>
              <a:ext uri="{FF2B5EF4-FFF2-40B4-BE49-F238E27FC236}">
                <a16:creationId xmlns:a16="http://schemas.microsoft.com/office/drawing/2014/main" id="{30B93F2D-F14A-D16A-BD34-FEE6EDAF3CBD}"/>
              </a:ext>
            </a:extLst>
          </p:cNvPr>
          <p:cNvSpPr/>
          <p:nvPr/>
        </p:nvSpPr>
        <p:spPr>
          <a:xfrm>
            <a:off x="9308505" y="4633361"/>
            <a:ext cx="1562695" cy="5568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636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3727C4-327F-B13D-5FB1-896FEDA2BF70}"/>
              </a:ext>
            </a:extLst>
          </p:cNvPr>
          <p:cNvSpPr>
            <a:spLocks noGrp="1"/>
          </p:cNvSpPr>
          <p:nvPr>
            <p:ph type="title"/>
          </p:nvPr>
        </p:nvSpPr>
        <p:spPr>
          <a:xfrm>
            <a:off x="720000" y="1066441"/>
            <a:ext cx="10653003" cy="1276067"/>
          </a:xfrm>
        </p:spPr>
        <p:txBody>
          <a:bodyPr>
            <a:normAutofit/>
          </a:bodyPr>
          <a:lstStyle/>
          <a:p>
            <a:r>
              <a:rPr lang="da-DK" sz="3600"/>
              <a:t>Ressource- og kapacitetsanalyse</a:t>
            </a:r>
            <a:endParaRPr lang="en-GB" sz="3600"/>
          </a:p>
        </p:txBody>
      </p:sp>
      <p:sp>
        <p:nvSpPr>
          <p:cNvPr id="4" name="Pladsholder til dato 3">
            <a:extLst>
              <a:ext uri="{FF2B5EF4-FFF2-40B4-BE49-F238E27FC236}">
                <a16:creationId xmlns:a16="http://schemas.microsoft.com/office/drawing/2014/main" id="{FB46D751-056A-CF69-4415-0670684BC6FA}"/>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8BCD5788-0100-0289-ED9F-29E444303981}"/>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52B73BD8-9513-4BBE-A3E9-95DD8EC01963}"/>
              </a:ext>
            </a:extLst>
          </p:cNvPr>
          <p:cNvSpPr>
            <a:spLocks noGrp="1"/>
          </p:cNvSpPr>
          <p:nvPr>
            <p:ph type="sldNum" sz="quarter" idx="12"/>
          </p:nvPr>
        </p:nvSpPr>
        <p:spPr/>
        <p:txBody>
          <a:bodyPr/>
          <a:lstStyle/>
          <a:p>
            <a:fld id="{D57F1E4F-1CFF-5643-939E-217C01CDF565}" type="slidenum">
              <a:rPr lang="en-US" smtClean="0"/>
              <a:pPr/>
              <a:t>44</a:t>
            </a:fld>
            <a:endParaRPr lang="en-US"/>
          </a:p>
        </p:txBody>
      </p:sp>
      <p:sp>
        <p:nvSpPr>
          <p:cNvPr id="7" name="Pladsholder til tekst 6">
            <a:extLst>
              <a:ext uri="{FF2B5EF4-FFF2-40B4-BE49-F238E27FC236}">
                <a16:creationId xmlns:a16="http://schemas.microsoft.com/office/drawing/2014/main" id="{E6EB6485-DBD4-3986-38E8-FDF7D7325B1F}"/>
              </a:ext>
            </a:extLst>
          </p:cNvPr>
          <p:cNvSpPr>
            <a:spLocks noGrp="1"/>
          </p:cNvSpPr>
          <p:nvPr>
            <p:ph type="body" idx="13"/>
          </p:nvPr>
        </p:nvSpPr>
        <p:spPr/>
        <p:txBody>
          <a:bodyPr/>
          <a:lstStyle/>
          <a:p>
            <a:r>
              <a:rPr lang="da-DK" sz="1800"/>
              <a:t>Det gode Civilsamfundsprojekt</a:t>
            </a:r>
          </a:p>
        </p:txBody>
      </p:sp>
      <p:pic>
        <p:nvPicPr>
          <p:cNvPr id="9" name="Pladsholder til indhold 8" descr="Et billede, der indeholder bord&#10;&#10;Automatisk genereret beskrivelse">
            <a:extLst>
              <a:ext uri="{FF2B5EF4-FFF2-40B4-BE49-F238E27FC236}">
                <a16:creationId xmlns:a16="http://schemas.microsoft.com/office/drawing/2014/main" id="{2E128707-AF08-7BB0-1E12-271AE1862B52}"/>
              </a:ext>
            </a:extLst>
          </p:cNvPr>
          <p:cNvPicPr>
            <a:picLocks noGrp="1" noChangeAspect="1"/>
          </p:cNvPicPr>
          <p:nvPr>
            <p:ph idx="1"/>
          </p:nvPr>
        </p:nvPicPr>
        <p:blipFill>
          <a:blip r:embed="rId3"/>
          <a:stretch>
            <a:fillRect/>
          </a:stretch>
        </p:blipFill>
        <p:spPr>
          <a:xfrm>
            <a:off x="1006484" y="2000585"/>
            <a:ext cx="7532433" cy="4003891"/>
          </a:xfrm>
        </p:spPr>
      </p:pic>
      <p:sp>
        <p:nvSpPr>
          <p:cNvPr id="3" name="Billedforklaring: nedadgående pil 2">
            <a:extLst>
              <a:ext uri="{FF2B5EF4-FFF2-40B4-BE49-F238E27FC236}">
                <a16:creationId xmlns:a16="http://schemas.microsoft.com/office/drawing/2014/main" id="{61AAFDCA-AE67-F281-CD1D-443BD614F400}"/>
              </a:ext>
            </a:extLst>
          </p:cNvPr>
          <p:cNvSpPr/>
          <p:nvPr/>
        </p:nvSpPr>
        <p:spPr>
          <a:xfrm rot="2968756">
            <a:off x="8049665" y="621780"/>
            <a:ext cx="3006087" cy="2973588"/>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Mindre</a:t>
            </a:r>
            <a:r>
              <a:rPr lang="en-US"/>
              <a:t> focus på ‘</a:t>
            </a:r>
            <a:r>
              <a:rPr lang="en-US" err="1"/>
              <a:t>problemer</a:t>
            </a:r>
            <a:r>
              <a:rPr lang="en-US"/>
              <a:t>’ </a:t>
            </a:r>
            <a:r>
              <a:rPr lang="en-US" err="1"/>
              <a:t>og</a:t>
            </a:r>
            <a:r>
              <a:rPr lang="en-US"/>
              <a:t> mere på </a:t>
            </a:r>
            <a:r>
              <a:rPr lang="en-US" err="1"/>
              <a:t>hvilke</a:t>
            </a:r>
            <a:r>
              <a:rPr lang="en-US"/>
              <a:t> </a:t>
            </a:r>
            <a:r>
              <a:rPr lang="en-US" err="1"/>
              <a:t>ressourcer</a:t>
            </a:r>
            <a:r>
              <a:rPr lang="en-US"/>
              <a:t> der er </a:t>
            </a:r>
            <a:r>
              <a:rPr lang="en-US" err="1"/>
              <a:t>tilstede</a:t>
            </a:r>
            <a:r>
              <a:rPr lang="en-US"/>
              <a:t>. </a:t>
            </a:r>
          </a:p>
        </p:txBody>
      </p:sp>
    </p:spTree>
    <p:extLst>
      <p:ext uri="{BB962C8B-B14F-4D97-AF65-F5344CB8AC3E}">
        <p14:creationId xmlns:p14="http://schemas.microsoft.com/office/powerpoint/2010/main" val="104960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A192A62-2A92-4001-A6A9-C74B42EC4077}"/>
              </a:ext>
            </a:extLst>
          </p:cNvPr>
          <p:cNvSpPr>
            <a:spLocks noGrp="1"/>
          </p:cNvSpPr>
          <p:nvPr>
            <p:ph type="title"/>
          </p:nvPr>
        </p:nvSpPr>
        <p:spPr>
          <a:xfrm>
            <a:off x="720002" y="2786577"/>
            <a:ext cx="10653001" cy="1974740"/>
          </a:xfrm>
        </p:spPr>
        <p:txBody>
          <a:bodyPr>
            <a:noAutofit/>
          </a:bodyPr>
          <a:lstStyle/>
          <a:p>
            <a:r>
              <a:rPr lang="da-DK" sz="6000" err="1"/>
              <a:t>ProjektvalG</a:t>
            </a:r>
            <a:endParaRPr lang="da-DK" sz="6000"/>
          </a:p>
        </p:txBody>
      </p:sp>
      <p:sp>
        <p:nvSpPr>
          <p:cNvPr id="5" name="Pladsholder til slidenummer 4">
            <a:extLst>
              <a:ext uri="{FF2B5EF4-FFF2-40B4-BE49-F238E27FC236}">
                <a16:creationId xmlns:a16="http://schemas.microsoft.com/office/drawing/2014/main" id="{DA04569F-7EEC-499E-8A80-F62BF6BA8805}"/>
              </a:ext>
            </a:extLst>
          </p:cNvPr>
          <p:cNvSpPr>
            <a:spLocks noGrp="1"/>
          </p:cNvSpPr>
          <p:nvPr>
            <p:ph type="sldNum" sz="quarter" idx="12"/>
          </p:nvPr>
        </p:nvSpPr>
        <p:spPr/>
        <p:txBody>
          <a:bodyPr/>
          <a:lstStyle/>
          <a:p>
            <a:pPr>
              <a:defRPr/>
            </a:pPr>
            <a:fld id="{5DCB4CFA-4FC1-4533-8429-75A295E38536}" type="slidenum">
              <a:rPr lang="da-DK" smtClean="0"/>
              <a:pPr>
                <a:defRPr/>
              </a:pPr>
              <a:t>45</a:t>
            </a:fld>
            <a:endParaRPr lang="da-DK"/>
          </a:p>
        </p:txBody>
      </p:sp>
      <p:sp>
        <p:nvSpPr>
          <p:cNvPr id="8" name="Rektangel 7">
            <a:extLst>
              <a:ext uri="{FF2B5EF4-FFF2-40B4-BE49-F238E27FC236}">
                <a16:creationId xmlns:a16="http://schemas.microsoft.com/office/drawing/2014/main" id="{73D61FD2-EC3D-4AF6-A343-C2F83F20FD59}"/>
              </a:ext>
            </a:extLst>
          </p:cNvPr>
          <p:cNvSpPr/>
          <p:nvPr/>
        </p:nvSpPr>
        <p:spPr>
          <a:xfrm>
            <a:off x="1559496" y="6197823"/>
            <a:ext cx="2088232" cy="145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B03ABC9C-56F7-4B34-B234-51B65771822C}"/>
              </a:ext>
            </a:extLst>
          </p:cNvPr>
          <p:cNvSpPr/>
          <p:nvPr/>
        </p:nvSpPr>
        <p:spPr>
          <a:xfrm>
            <a:off x="744915" y="462337"/>
            <a:ext cx="3384376" cy="52681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a:t>DET GODE CIVILSAMFUNDSPROJEKT</a:t>
            </a:r>
          </a:p>
        </p:txBody>
      </p:sp>
      <p:sp>
        <p:nvSpPr>
          <p:cNvPr id="2" name="Pladsholder til dato 1">
            <a:extLst>
              <a:ext uri="{FF2B5EF4-FFF2-40B4-BE49-F238E27FC236}">
                <a16:creationId xmlns:a16="http://schemas.microsoft.com/office/drawing/2014/main" id="{96C1C484-2B3B-4A4A-A6FD-5A4FA83F6502}"/>
              </a:ext>
            </a:extLst>
          </p:cNvPr>
          <p:cNvSpPr>
            <a:spLocks noGrp="1"/>
          </p:cNvSpPr>
          <p:nvPr>
            <p:ph type="dt" sz="half" idx="10"/>
          </p:nvPr>
        </p:nvSpPr>
        <p:spPr/>
        <p:txBody>
          <a:bodyPr/>
          <a:lstStyle/>
          <a:p>
            <a:r>
              <a:rPr lang="da-DK"/>
              <a:t>12.-14.11.2021</a:t>
            </a:r>
            <a:endParaRPr lang="en-US"/>
          </a:p>
        </p:txBody>
      </p:sp>
      <p:sp>
        <p:nvSpPr>
          <p:cNvPr id="3" name="Pladsholder til sidefod 2">
            <a:extLst>
              <a:ext uri="{FF2B5EF4-FFF2-40B4-BE49-F238E27FC236}">
                <a16:creationId xmlns:a16="http://schemas.microsoft.com/office/drawing/2014/main" id="{4962561C-0251-4E53-A3E5-BBB530A00A3B}"/>
              </a:ext>
            </a:extLst>
          </p:cNvPr>
          <p:cNvSpPr>
            <a:spLocks noGrp="1"/>
          </p:cNvSpPr>
          <p:nvPr>
            <p:ph type="ftr" sz="quarter" idx="11"/>
          </p:nvPr>
        </p:nvSpPr>
        <p:spPr/>
        <p:txBody>
          <a:bodyPr/>
          <a:lstStyle/>
          <a:p>
            <a:r>
              <a:rPr lang="en-US"/>
              <a:t>PCM-KURSUS</a:t>
            </a:r>
          </a:p>
        </p:txBody>
      </p:sp>
      <p:pic>
        <p:nvPicPr>
          <p:cNvPr id="7" name="Billede 6">
            <a:extLst>
              <a:ext uri="{FF2B5EF4-FFF2-40B4-BE49-F238E27FC236}">
                <a16:creationId xmlns:a16="http://schemas.microsoft.com/office/drawing/2014/main" id="{8B46B5B8-B964-FA2C-4DB6-45F4E93FB5B1}"/>
              </a:ext>
            </a:extLst>
          </p:cNvPr>
          <p:cNvPicPr>
            <a:picLocks noChangeAspect="1"/>
          </p:cNvPicPr>
          <p:nvPr/>
        </p:nvPicPr>
        <p:blipFill>
          <a:blip r:embed="rId3"/>
          <a:stretch>
            <a:fillRect/>
          </a:stretch>
        </p:blipFill>
        <p:spPr>
          <a:xfrm>
            <a:off x="4361689" y="112262"/>
            <a:ext cx="7287768" cy="1138982"/>
          </a:xfrm>
          <a:prstGeom prst="rect">
            <a:avLst/>
          </a:prstGeom>
        </p:spPr>
      </p:pic>
    </p:spTree>
    <p:extLst>
      <p:ext uri="{BB962C8B-B14F-4D97-AF65-F5344CB8AC3E}">
        <p14:creationId xmlns:p14="http://schemas.microsoft.com/office/powerpoint/2010/main" val="3088065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3F3687-F6D1-4EC8-986C-C1C9AAF9E490}"/>
              </a:ext>
            </a:extLst>
          </p:cNvPr>
          <p:cNvSpPr>
            <a:spLocks noGrp="1"/>
          </p:cNvSpPr>
          <p:nvPr>
            <p:ph type="title"/>
          </p:nvPr>
        </p:nvSpPr>
        <p:spPr/>
        <p:txBody>
          <a:bodyPr>
            <a:normAutofit fontScale="90000"/>
          </a:bodyPr>
          <a:lstStyle/>
          <a:p>
            <a:r>
              <a:rPr lang="da-DK" sz="4900"/>
              <a:t>Analyse</a:t>
            </a:r>
            <a:r>
              <a:rPr lang="da-DK"/>
              <a:t> (typisk forløb)</a:t>
            </a:r>
          </a:p>
        </p:txBody>
      </p:sp>
      <p:graphicFrame>
        <p:nvGraphicFramePr>
          <p:cNvPr id="8" name="Pladsholder til indhold 7">
            <a:extLst>
              <a:ext uri="{FF2B5EF4-FFF2-40B4-BE49-F238E27FC236}">
                <a16:creationId xmlns:a16="http://schemas.microsoft.com/office/drawing/2014/main" id="{6FB86D27-1671-4AF2-A4C2-47C2B4F97E3C}"/>
              </a:ext>
            </a:extLst>
          </p:cNvPr>
          <p:cNvGraphicFramePr>
            <a:graphicFrameLocks noGrp="1"/>
          </p:cNvGraphicFramePr>
          <p:nvPr>
            <p:ph idx="1"/>
          </p:nvPr>
        </p:nvGraphicFramePr>
        <p:xfrm>
          <a:off x="720725" y="2413000"/>
          <a:ext cx="10652125" cy="3630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dato 3">
            <a:extLst>
              <a:ext uri="{FF2B5EF4-FFF2-40B4-BE49-F238E27FC236}">
                <a16:creationId xmlns:a16="http://schemas.microsoft.com/office/drawing/2014/main" id="{68E4CA4C-4D25-4F6B-8FA5-7DA01CFEBD90}"/>
              </a:ext>
            </a:extLst>
          </p:cNvPr>
          <p:cNvSpPr>
            <a:spLocks noGrp="1"/>
          </p:cNvSpPr>
          <p:nvPr>
            <p:ph type="dt" sz="half" idx="10"/>
          </p:nvPr>
        </p:nvSpPr>
        <p:spPr/>
        <p:txBody>
          <a:bodyPr/>
          <a:lstStyle/>
          <a:p>
            <a:fld id="{E6E314CE-B6C3-4258-B349-699B450DEF23}" type="datetime1">
              <a:rPr lang="da-DK" smtClean="0"/>
              <a:t>13-01-2024</a:t>
            </a:fld>
            <a:endParaRPr lang="en-US"/>
          </a:p>
        </p:txBody>
      </p:sp>
      <p:sp>
        <p:nvSpPr>
          <p:cNvPr id="5" name="Pladsholder til sidefod 4">
            <a:extLst>
              <a:ext uri="{FF2B5EF4-FFF2-40B4-BE49-F238E27FC236}">
                <a16:creationId xmlns:a16="http://schemas.microsoft.com/office/drawing/2014/main" id="{0B30E6E2-C737-4039-B3A8-0A2BFAF71C9B}"/>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C12FA10B-16E7-4910-B43B-4186DF3AF1ED}"/>
              </a:ext>
            </a:extLst>
          </p:cNvPr>
          <p:cNvSpPr>
            <a:spLocks noGrp="1"/>
          </p:cNvSpPr>
          <p:nvPr>
            <p:ph type="sldNum" sz="quarter" idx="12"/>
          </p:nvPr>
        </p:nvSpPr>
        <p:spPr/>
        <p:txBody>
          <a:bodyPr/>
          <a:lstStyle/>
          <a:p>
            <a:fld id="{D57F1E4F-1CFF-5643-939E-217C01CDF565}" type="slidenum">
              <a:rPr lang="en-US" smtClean="0"/>
              <a:pPr/>
              <a:t>46</a:t>
            </a:fld>
            <a:endParaRPr lang="en-US"/>
          </a:p>
        </p:txBody>
      </p:sp>
      <p:pic>
        <p:nvPicPr>
          <p:cNvPr id="3" name="Billede 2">
            <a:extLst>
              <a:ext uri="{FF2B5EF4-FFF2-40B4-BE49-F238E27FC236}">
                <a16:creationId xmlns:a16="http://schemas.microsoft.com/office/drawing/2014/main" id="{9655D98C-614D-371B-85C1-CCC8B3F5061D}"/>
              </a:ext>
            </a:extLst>
          </p:cNvPr>
          <p:cNvPicPr>
            <a:picLocks noChangeAspect="1"/>
          </p:cNvPicPr>
          <p:nvPr/>
        </p:nvPicPr>
        <p:blipFill>
          <a:blip r:embed="rId8"/>
          <a:stretch>
            <a:fillRect/>
          </a:stretch>
        </p:blipFill>
        <p:spPr>
          <a:xfrm>
            <a:off x="4361688" y="122819"/>
            <a:ext cx="7178040" cy="1129734"/>
          </a:xfrm>
          <a:prstGeom prst="rect">
            <a:avLst/>
          </a:prstGeom>
        </p:spPr>
      </p:pic>
      <p:pic>
        <p:nvPicPr>
          <p:cNvPr id="10" name="Billede 9">
            <a:extLst>
              <a:ext uri="{FF2B5EF4-FFF2-40B4-BE49-F238E27FC236}">
                <a16:creationId xmlns:a16="http://schemas.microsoft.com/office/drawing/2014/main" id="{36B7522E-4404-917B-6B9E-8B817747168A}"/>
              </a:ext>
            </a:extLst>
          </p:cNvPr>
          <p:cNvPicPr>
            <a:picLocks noChangeAspect="1"/>
          </p:cNvPicPr>
          <p:nvPr/>
        </p:nvPicPr>
        <p:blipFill>
          <a:blip r:embed="rId9"/>
          <a:stretch>
            <a:fillRect/>
          </a:stretch>
        </p:blipFill>
        <p:spPr>
          <a:xfrm>
            <a:off x="4361689" y="112262"/>
            <a:ext cx="7287768" cy="1138982"/>
          </a:xfrm>
          <a:prstGeom prst="rect">
            <a:avLst/>
          </a:prstGeom>
        </p:spPr>
      </p:pic>
      <p:sp>
        <p:nvSpPr>
          <p:cNvPr id="12" name="Pladsholder til tekst 11">
            <a:extLst>
              <a:ext uri="{FF2B5EF4-FFF2-40B4-BE49-F238E27FC236}">
                <a16:creationId xmlns:a16="http://schemas.microsoft.com/office/drawing/2014/main" id="{C2449EDC-3A96-C5DE-10EE-F314B95D3402}"/>
              </a:ext>
            </a:extLst>
          </p:cNvPr>
          <p:cNvSpPr>
            <a:spLocks noGrp="1"/>
          </p:cNvSpPr>
          <p:nvPr>
            <p:ph type="body" idx="13"/>
          </p:nvPr>
        </p:nvSpPr>
        <p:spPr/>
        <p:txBody>
          <a:bodyPr/>
          <a:lstStyle/>
          <a:p>
            <a:r>
              <a:rPr lang="da-DK"/>
              <a:t>Det gode Civilsamfundsprojekt</a:t>
            </a:r>
          </a:p>
        </p:txBody>
      </p:sp>
      <p:sp>
        <p:nvSpPr>
          <p:cNvPr id="7" name="Pil: venstre 6">
            <a:extLst>
              <a:ext uri="{FF2B5EF4-FFF2-40B4-BE49-F238E27FC236}">
                <a16:creationId xmlns:a16="http://schemas.microsoft.com/office/drawing/2014/main" id="{30B93F2D-F14A-D16A-BD34-FEE6EDAF3CBD}"/>
              </a:ext>
            </a:extLst>
          </p:cNvPr>
          <p:cNvSpPr/>
          <p:nvPr/>
        </p:nvSpPr>
        <p:spPr>
          <a:xfrm>
            <a:off x="6609693" y="5319234"/>
            <a:ext cx="1562695" cy="5568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633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1C3A1-2097-9742-8FFA-A132F4905BBE}"/>
              </a:ext>
            </a:extLst>
          </p:cNvPr>
          <p:cNvSpPr>
            <a:spLocks noGrp="1"/>
          </p:cNvSpPr>
          <p:nvPr>
            <p:ph type="title"/>
          </p:nvPr>
        </p:nvSpPr>
        <p:spPr>
          <a:xfrm>
            <a:off x="743150" y="1051980"/>
            <a:ext cx="10653003" cy="1280484"/>
          </a:xfrm>
        </p:spPr>
        <p:txBody>
          <a:bodyPr>
            <a:normAutofit/>
          </a:bodyPr>
          <a:lstStyle/>
          <a:p>
            <a:r>
              <a:rPr lang="da-DK" sz="2600" b="1"/>
              <a:t>Vi har nu…</a:t>
            </a:r>
          </a:p>
        </p:txBody>
      </p:sp>
      <p:sp>
        <p:nvSpPr>
          <p:cNvPr id="3" name="Content Placeholder 2">
            <a:extLst>
              <a:ext uri="{FF2B5EF4-FFF2-40B4-BE49-F238E27FC236}">
                <a16:creationId xmlns:a16="http://schemas.microsoft.com/office/drawing/2014/main" id="{2B248108-23E2-2547-9A30-50B2947C016E}"/>
              </a:ext>
            </a:extLst>
          </p:cNvPr>
          <p:cNvSpPr>
            <a:spLocks noGrp="1"/>
          </p:cNvSpPr>
          <p:nvPr>
            <p:ph idx="1"/>
          </p:nvPr>
        </p:nvSpPr>
        <p:spPr>
          <a:xfrm>
            <a:off x="720000" y="1956124"/>
            <a:ext cx="10653003" cy="4261203"/>
          </a:xfrm>
        </p:spPr>
        <p:txBody>
          <a:bodyPr>
            <a:normAutofit fontScale="92500" lnSpcReduction="20000"/>
          </a:bodyPr>
          <a:lstStyle/>
          <a:p>
            <a:pPr marL="444500" lvl="0" indent="-285750">
              <a:buFont typeface="Arial" panose="020B0604020202020204" pitchFamily="34" charset="0"/>
              <a:buChar char="•"/>
            </a:pPr>
            <a:r>
              <a:rPr lang="da-DK" sz="2000"/>
              <a:t>Beskrevet konteksten.</a:t>
            </a:r>
          </a:p>
          <a:p>
            <a:pPr marL="444500" lvl="0" indent="-285750">
              <a:buFont typeface="Arial" panose="020B0604020202020204" pitchFamily="34" charset="0"/>
              <a:buChar char="•"/>
            </a:pPr>
            <a:r>
              <a:rPr lang="da-DK" sz="2000"/>
              <a:t>Analyseret problemet gennem et problemtræ.</a:t>
            </a:r>
          </a:p>
          <a:p>
            <a:pPr marL="444500" indent="-285750">
              <a:buFont typeface="Arial" panose="020B0604020202020204" pitchFamily="34" charset="0"/>
              <a:buChar char="•"/>
            </a:pPr>
            <a:r>
              <a:rPr lang="da-DK" sz="2000"/>
              <a:t>Gennemført en analyse af interessenter.</a:t>
            </a:r>
          </a:p>
          <a:p>
            <a:pPr marL="444500" lvl="0" indent="-285750">
              <a:buFont typeface="Arial" panose="020B0604020202020204" pitchFamily="34" charset="0"/>
              <a:buChar char="•"/>
            </a:pPr>
            <a:r>
              <a:rPr lang="da-DK" sz="2000"/>
              <a:t>Set på hvilke ressourcer lokalsamfundet har.</a:t>
            </a:r>
          </a:p>
          <a:p>
            <a:pPr lvl="0"/>
            <a:endParaRPr lang="da-DK" sz="1050"/>
          </a:p>
          <a:p>
            <a:r>
              <a:rPr lang="da-DK" sz="3000" b="1">
                <a:solidFill>
                  <a:schemeClr val="tx1"/>
                </a:solidFill>
              </a:rPr>
              <a:t>…OG SKAL SÅ TRÆFFE ET PROJEKTVALG</a:t>
            </a:r>
          </a:p>
          <a:p>
            <a:r>
              <a:rPr lang="da-DK" sz="2000"/>
              <a:t>Strategiske diskussioner med interessenter og partnerorganisationen:</a:t>
            </a:r>
          </a:p>
          <a:p>
            <a:pPr marL="444500" indent="-285750">
              <a:buFont typeface="Arial" panose="020B0604020202020204" pitchFamily="34" charset="0"/>
              <a:buChar char="•"/>
            </a:pPr>
            <a:r>
              <a:rPr lang="da-DK" sz="2000"/>
              <a:t>Hvad </a:t>
            </a:r>
            <a:r>
              <a:rPr lang="da-DK" sz="2000" b="1">
                <a:solidFill>
                  <a:srgbClr val="C00000"/>
                </a:solidFill>
              </a:rPr>
              <a:t>skal projektmålet være</a:t>
            </a:r>
            <a:r>
              <a:rPr lang="da-DK" sz="2000"/>
              <a:t>?</a:t>
            </a:r>
          </a:p>
          <a:p>
            <a:pPr marL="444500" lvl="0" indent="-285750">
              <a:buFont typeface="Arial" panose="020B0604020202020204" pitchFamily="34" charset="0"/>
              <a:buChar char="•"/>
            </a:pPr>
            <a:r>
              <a:rPr lang="da-DK" sz="2000"/>
              <a:t>Hvem </a:t>
            </a:r>
            <a:r>
              <a:rPr lang="da-DK" sz="2000" b="1">
                <a:solidFill>
                  <a:srgbClr val="C00000"/>
                </a:solidFill>
              </a:rPr>
              <a:t>skal målgruppen være</a:t>
            </a:r>
            <a:r>
              <a:rPr lang="da-DK" sz="2000"/>
              <a:t>?</a:t>
            </a:r>
          </a:p>
          <a:p>
            <a:pPr marL="444500" lvl="0" indent="-285750">
              <a:buFont typeface="Arial" panose="020B0604020202020204" pitchFamily="34" charset="0"/>
              <a:buChar char="•"/>
            </a:pPr>
            <a:r>
              <a:rPr lang="da-DK" sz="2000"/>
              <a:t>Hvad er vores (partnerskabets) </a:t>
            </a:r>
            <a:r>
              <a:rPr lang="da-DK" sz="2000" b="1">
                <a:solidFill>
                  <a:srgbClr val="C00000"/>
                </a:solidFill>
              </a:rPr>
              <a:t>ressourcer, kapaciteter</a:t>
            </a:r>
            <a:r>
              <a:rPr lang="da-DK" sz="2000"/>
              <a:t>?</a:t>
            </a:r>
          </a:p>
          <a:p>
            <a:pPr marL="444500" lvl="0" indent="-285750">
              <a:buFont typeface="Arial" panose="020B0604020202020204" pitchFamily="34" charset="0"/>
              <a:buChar char="•"/>
            </a:pPr>
            <a:r>
              <a:rPr lang="da-DK" sz="2000"/>
              <a:t>Hvad er mulighederne for </a:t>
            </a:r>
            <a:r>
              <a:rPr lang="da-DK" sz="2000" b="1">
                <a:solidFill>
                  <a:srgbClr val="C00000"/>
                </a:solidFill>
              </a:rPr>
              <a:t>ressourcemobilisering</a:t>
            </a:r>
            <a:r>
              <a:rPr lang="da-DK" sz="2000"/>
              <a:t>? </a:t>
            </a:r>
          </a:p>
          <a:p>
            <a:pPr marL="285750" lvl="0" indent="-285750">
              <a:buFont typeface="Arial" panose="020B0604020202020204" pitchFamily="34" charset="0"/>
              <a:buChar char="•"/>
            </a:pPr>
            <a:endParaRPr lang="da-DK"/>
          </a:p>
        </p:txBody>
      </p:sp>
      <p:sp>
        <p:nvSpPr>
          <p:cNvPr id="4" name="Date Placeholder 3">
            <a:extLst>
              <a:ext uri="{FF2B5EF4-FFF2-40B4-BE49-F238E27FC236}">
                <a16:creationId xmlns:a16="http://schemas.microsoft.com/office/drawing/2014/main" id="{249D81A7-CBC5-FE47-9765-7E7D06F795C5}"/>
              </a:ext>
            </a:extLst>
          </p:cNvPr>
          <p:cNvSpPr>
            <a:spLocks noGrp="1"/>
          </p:cNvSpPr>
          <p:nvPr>
            <p:ph type="dt" sz="half" idx="10"/>
          </p:nvPr>
        </p:nvSpPr>
        <p:spPr>
          <a:xfrm>
            <a:off x="1990259" y="6197821"/>
            <a:ext cx="1198711" cy="145471"/>
          </a:xfrm>
        </p:spPr>
        <p:txBody>
          <a:bodyPr/>
          <a:lstStyle/>
          <a:p>
            <a:r>
              <a:rPr lang="da-DK"/>
              <a:t>12.-13.11.2022</a:t>
            </a:r>
            <a:endParaRPr lang="en-US"/>
          </a:p>
        </p:txBody>
      </p:sp>
      <p:sp>
        <p:nvSpPr>
          <p:cNvPr id="5" name="Footer Placeholder 4">
            <a:extLst>
              <a:ext uri="{FF2B5EF4-FFF2-40B4-BE49-F238E27FC236}">
                <a16:creationId xmlns:a16="http://schemas.microsoft.com/office/drawing/2014/main" id="{A6534BF0-71EF-8A43-9AA7-65346262571C}"/>
              </a:ext>
            </a:extLst>
          </p:cNvPr>
          <p:cNvSpPr>
            <a:spLocks noGrp="1"/>
          </p:cNvSpPr>
          <p:nvPr>
            <p:ph type="ftr" sz="quarter" idx="11"/>
          </p:nvPr>
        </p:nvSpPr>
        <p:spPr/>
        <p:txBody>
          <a:bodyPr/>
          <a:lstStyle/>
          <a:p>
            <a:r>
              <a:rPr lang="da-DK"/>
              <a:t>Det gode Civilsamfundsprojekt</a:t>
            </a:r>
          </a:p>
        </p:txBody>
      </p:sp>
      <p:sp>
        <p:nvSpPr>
          <p:cNvPr id="6" name="Slide Number Placeholder 5">
            <a:extLst>
              <a:ext uri="{FF2B5EF4-FFF2-40B4-BE49-F238E27FC236}">
                <a16:creationId xmlns:a16="http://schemas.microsoft.com/office/drawing/2014/main" id="{2379CFB7-8DED-7845-A7A6-90F4AB90A6DC}"/>
              </a:ext>
            </a:extLst>
          </p:cNvPr>
          <p:cNvSpPr>
            <a:spLocks noGrp="1"/>
          </p:cNvSpPr>
          <p:nvPr>
            <p:ph type="sldNum" sz="quarter" idx="12"/>
          </p:nvPr>
        </p:nvSpPr>
        <p:spPr/>
        <p:txBody>
          <a:bodyPr/>
          <a:lstStyle/>
          <a:p>
            <a:fld id="{D57F1E4F-1CFF-5643-939E-217C01CDF565}" type="slidenum">
              <a:rPr lang="en-US" smtClean="0"/>
              <a:pPr/>
              <a:t>47</a:t>
            </a:fld>
            <a:endParaRPr lang="en-US"/>
          </a:p>
        </p:txBody>
      </p:sp>
      <p:sp>
        <p:nvSpPr>
          <p:cNvPr id="7" name="Text Placeholder 6">
            <a:extLst>
              <a:ext uri="{FF2B5EF4-FFF2-40B4-BE49-F238E27FC236}">
                <a16:creationId xmlns:a16="http://schemas.microsoft.com/office/drawing/2014/main" id="{47160979-BDBC-5A4C-8DF5-78F46278A4AC}"/>
              </a:ext>
            </a:extLst>
          </p:cNvPr>
          <p:cNvSpPr>
            <a:spLocks noGrp="1"/>
          </p:cNvSpPr>
          <p:nvPr>
            <p:ph type="body" idx="13"/>
          </p:nvPr>
        </p:nvSpPr>
        <p:spPr/>
        <p:txBody>
          <a:bodyPr/>
          <a:lstStyle/>
          <a:p>
            <a:r>
              <a:rPr lang="da-DK" sz="2600" dirty="0"/>
              <a:t>Projektvalg</a:t>
            </a:r>
          </a:p>
        </p:txBody>
      </p:sp>
      <p:pic>
        <p:nvPicPr>
          <p:cNvPr id="10" name="Billede 9">
            <a:extLst>
              <a:ext uri="{FF2B5EF4-FFF2-40B4-BE49-F238E27FC236}">
                <a16:creationId xmlns:a16="http://schemas.microsoft.com/office/drawing/2014/main" id="{32EF111B-6731-CBF7-744F-5F523A176D4C}"/>
              </a:ext>
            </a:extLst>
          </p:cNvPr>
          <p:cNvPicPr>
            <a:picLocks noChangeAspect="1"/>
          </p:cNvPicPr>
          <p:nvPr/>
        </p:nvPicPr>
        <p:blipFill>
          <a:blip r:embed="rId3"/>
          <a:stretch>
            <a:fillRect/>
          </a:stretch>
        </p:blipFill>
        <p:spPr>
          <a:xfrm>
            <a:off x="7485909" y="1387487"/>
            <a:ext cx="3933394" cy="2413952"/>
          </a:xfrm>
          <a:prstGeom prst="rect">
            <a:avLst/>
          </a:prstGeom>
        </p:spPr>
      </p:pic>
    </p:spTree>
    <p:extLst>
      <p:ext uri="{BB962C8B-B14F-4D97-AF65-F5344CB8AC3E}">
        <p14:creationId xmlns:p14="http://schemas.microsoft.com/office/powerpoint/2010/main" val="4040564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6F52C53-E9C7-E533-956C-896EEB558C26}"/>
              </a:ext>
            </a:extLst>
          </p:cNvPr>
          <p:cNvSpPr>
            <a:spLocks noGrp="1"/>
          </p:cNvSpPr>
          <p:nvPr>
            <p:ph type="dt" sz="half" idx="10"/>
          </p:nvPr>
        </p:nvSpPr>
        <p:spPr/>
        <p:txBody>
          <a:bodyPr/>
          <a:lstStyle/>
          <a:p>
            <a:fld id="{938AC122-47C3-4A2A-8C76-83848C5B7D25}" type="datetime1">
              <a:rPr lang="da-DK" smtClean="0"/>
              <a:t>13-01-2024</a:t>
            </a:fld>
            <a:endParaRPr lang="en-US"/>
          </a:p>
        </p:txBody>
      </p:sp>
      <p:sp>
        <p:nvSpPr>
          <p:cNvPr id="3" name="Pladsholder til sidefod 2">
            <a:extLst>
              <a:ext uri="{FF2B5EF4-FFF2-40B4-BE49-F238E27FC236}">
                <a16:creationId xmlns:a16="http://schemas.microsoft.com/office/drawing/2014/main" id="{FDFD8AA3-848E-932E-8CA3-127593F8D258}"/>
              </a:ext>
            </a:extLst>
          </p:cNvPr>
          <p:cNvSpPr>
            <a:spLocks noGrp="1"/>
          </p:cNvSpPr>
          <p:nvPr>
            <p:ph type="ftr" sz="quarter" idx="11"/>
          </p:nvPr>
        </p:nvSpPr>
        <p:spPr/>
        <p:txBody>
          <a:bodyPr/>
          <a:lstStyle/>
          <a:p>
            <a:r>
              <a:rPr lang="en-US"/>
              <a:t>DET GODE CIVILSAMFUNDSPROJEKT</a:t>
            </a:r>
          </a:p>
        </p:txBody>
      </p:sp>
      <p:sp>
        <p:nvSpPr>
          <p:cNvPr id="4" name="Pladsholder til slidenummer 3">
            <a:extLst>
              <a:ext uri="{FF2B5EF4-FFF2-40B4-BE49-F238E27FC236}">
                <a16:creationId xmlns:a16="http://schemas.microsoft.com/office/drawing/2014/main" id="{9D93CE8E-4D63-9722-8F49-A27CD270E8B9}"/>
              </a:ext>
            </a:extLst>
          </p:cNvPr>
          <p:cNvSpPr>
            <a:spLocks noGrp="1"/>
          </p:cNvSpPr>
          <p:nvPr>
            <p:ph type="sldNum" sz="quarter" idx="12"/>
          </p:nvPr>
        </p:nvSpPr>
        <p:spPr/>
        <p:txBody>
          <a:bodyPr/>
          <a:lstStyle/>
          <a:p>
            <a:fld id="{D57F1E4F-1CFF-5643-939E-217C01CDF565}" type="slidenum">
              <a:rPr lang="en-US" smtClean="0"/>
              <a:pPr/>
              <a:t>48</a:t>
            </a:fld>
            <a:endParaRPr lang="en-US"/>
          </a:p>
        </p:txBody>
      </p:sp>
      <p:sp>
        <p:nvSpPr>
          <p:cNvPr id="5" name="Pladsholder til tekst 4">
            <a:extLst>
              <a:ext uri="{FF2B5EF4-FFF2-40B4-BE49-F238E27FC236}">
                <a16:creationId xmlns:a16="http://schemas.microsoft.com/office/drawing/2014/main" id="{6DE9689E-783A-1513-1C5A-47BD2E0682A5}"/>
              </a:ext>
            </a:extLst>
          </p:cNvPr>
          <p:cNvSpPr>
            <a:spLocks noGrp="1"/>
          </p:cNvSpPr>
          <p:nvPr>
            <p:ph type="body" idx="13"/>
          </p:nvPr>
        </p:nvSpPr>
        <p:spPr/>
        <p:txBody>
          <a:bodyPr/>
          <a:lstStyle/>
          <a:p>
            <a:endParaRPr lang="en-US"/>
          </a:p>
        </p:txBody>
      </p:sp>
      <p:pic>
        <p:nvPicPr>
          <p:cNvPr id="7" name="Billede 6">
            <a:extLst>
              <a:ext uri="{FF2B5EF4-FFF2-40B4-BE49-F238E27FC236}">
                <a16:creationId xmlns:a16="http://schemas.microsoft.com/office/drawing/2014/main" id="{7CD38EF6-D0F4-42EC-8F5E-5DDE2610D81A}"/>
              </a:ext>
            </a:extLst>
          </p:cNvPr>
          <p:cNvPicPr>
            <a:picLocks noChangeAspect="1"/>
          </p:cNvPicPr>
          <p:nvPr/>
        </p:nvPicPr>
        <p:blipFill>
          <a:blip r:embed="rId3"/>
          <a:stretch>
            <a:fillRect/>
          </a:stretch>
        </p:blipFill>
        <p:spPr>
          <a:xfrm>
            <a:off x="1" y="1"/>
            <a:ext cx="12192000" cy="6858000"/>
          </a:xfrm>
          <a:prstGeom prst="rect">
            <a:avLst/>
          </a:prstGeom>
        </p:spPr>
      </p:pic>
    </p:spTree>
    <p:extLst>
      <p:ext uri="{BB962C8B-B14F-4D97-AF65-F5344CB8AC3E}">
        <p14:creationId xmlns:p14="http://schemas.microsoft.com/office/powerpoint/2010/main" val="2116682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6F52C53-E9C7-E533-956C-896EEB558C26}"/>
              </a:ext>
            </a:extLst>
          </p:cNvPr>
          <p:cNvSpPr>
            <a:spLocks noGrp="1"/>
          </p:cNvSpPr>
          <p:nvPr>
            <p:ph type="dt" sz="half" idx="10"/>
          </p:nvPr>
        </p:nvSpPr>
        <p:spPr/>
        <p:txBody>
          <a:bodyPr/>
          <a:lstStyle/>
          <a:p>
            <a:fld id="{938AC122-47C3-4A2A-8C76-83848C5B7D25}" type="datetime1">
              <a:rPr lang="da-DK" smtClean="0"/>
              <a:t>13-01-2024</a:t>
            </a:fld>
            <a:endParaRPr lang="en-US"/>
          </a:p>
        </p:txBody>
      </p:sp>
      <p:sp>
        <p:nvSpPr>
          <p:cNvPr id="3" name="Pladsholder til sidefod 2">
            <a:extLst>
              <a:ext uri="{FF2B5EF4-FFF2-40B4-BE49-F238E27FC236}">
                <a16:creationId xmlns:a16="http://schemas.microsoft.com/office/drawing/2014/main" id="{FDFD8AA3-848E-932E-8CA3-127593F8D258}"/>
              </a:ext>
            </a:extLst>
          </p:cNvPr>
          <p:cNvSpPr>
            <a:spLocks noGrp="1"/>
          </p:cNvSpPr>
          <p:nvPr>
            <p:ph type="ftr" sz="quarter" idx="11"/>
          </p:nvPr>
        </p:nvSpPr>
        <p:spPr/>
        <p:txBody>
          <a:bodyPr/>
          <a:lstStyle/>
          <a:p>
            <a:r>
              <a:rPr lang="en-US"/>
              <a:t>DET GODE CIVILSAMFUNDSPROJEKT</a:t>
            </a:r>
          </a:p>
        </p:txBody>
      </p:sp>
      <p:sp>
        <p:nvSpPr>
          <p:cNvPr id="4" name="Pladsholder til slidenummer 3">
            <a:extLst>
              <a:ext uri="{FF2B5EF4-FFF2-40B4-BE49-F238E27FC236}">
                <a16:creationId xmlns:a16="http://schemas.microsoft.com/office/drawing/2014/main" id="{9D93CE8E-4D63-9722-8F49-A27CD270E8B9}"/>
              </a:ext>
            </a:extLst>
          </p:cNvPr>
          <p:cNvSpPr>
            <a:spLocks noGrp="1"/>
          </p:cNvSpPr>
          <p:nvPr>
            <p:ph type="sldNum" sz="quarter" idx="12"/>
          </p:nvPr>
        </p:nvSpPr>
        <p:spPr/>
        <p:txBody>
          <a:bodyPr/>
          <a:lstStyle/>
          <a:p>
            <a:fld id="{D57F1E4F-1CFF-5643-939E-217C01CDF565}" type="slidenum">
              <a:rPr lang="en-US" smtClean="0"/>
              <a:pPr/>
              <a:t>49</a:t>
            </a:fld>
            <a:endParaRPr lang="en-US"/>
          </a:p>
        </p:txBody>
      </p:sp>
      <p:sp>
        <p:nvSpPr>
          <p:cNvPr id="5" name="Pladsholder til tekst 4">
            <a:extLst>
              <a:ext uri="{FF2B5EF4-FFF2-40B4-BE49-F238E27FC236}">
                <a16:creationId xmlns:a16="http://schemas.microsoft.com/office/drawing/2014/main" id="{6DE9689E-783A-1513-1C5A-47BD2E0682A5}"/>
              </a:ext>
            </a:extLst>
          </p:cNvPr>
          <p:cNvSpPr>
            <a:spLocks noGrp="1"/>
          </p:cNvSpPr>
          <p:nvPr>
            <p:ph type="body" idx="13"/>
          </p:nvPr>
        </p:nvSpPr>
        <p:spPr/>
        <p:txBody>
          <a:bodyPr/>
          <a:lstStyle/>
          <a:p>
            <a:endParaRPr lang="en-US"/>
          </a:p>
        </p:txBody>
      </p:sp>
      <p:pic>
        <p:nvPicPr>
          <p:cNvPr id="7" name="Billede 6">
            <a:extLst>
              <a:ext uri="{FF2B5EF4-FFF2-40B4-BE49-F238E27FC236}">
                <a16:creationId xmlns:a16="http://schemas.microsoft.com/office/drawing/2014/main" id="{7CD38EF6-D0F4-42EC-8F5E-5DDE2610D81A}"/>
              </a:ext>
            </a:extLst>
          </p:cNvPr>
          <p:cNvPicPr>
            <a:picLocks noChangeAspect="1"/>
          </p:cNvPicPr>
          <p:nvPr/>
        </p:nvPicPr>
        <p:blipFill>
          <a:blip r:embed="rId3"/>
          <a:stretch>
            <a:fillRect/>
          </a:stretch>
        </p:blipFill>
        <p:spPr>
          <a:xfrm>
            <a:off x="-1782286" y="-2071171"/>
            <a:ext cx="15874083" cy="8929172"/>
          </a:xfrm>
          <a:prstGeom prst="rect">
            <a:avLst/>
          </a:prstGeom>
        </p:spPr>
      </p:pic>
    </p:spTree>
    <p:extLst>
      <p:ext uri="{BB962C8B-B14F-4D97-AF65-F5344CB8AC3E}">
        <p14:creationId xmlns:p14="http://schemas.microsoft.com/office/powerpoint/2010/main" val="3597738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l: vinkel 2">
            <a:extLst>
              <a:ext uri="{FF2B5EF4-FFF2-40B4-BE49-F238E27FC236}">
                <a16:creationId xmlns:a16="http://schemas.microsoft.com/office/drawing/2014/main" id="{30CDB4A2-AC07-4CEA-AEDC-FB4C792FFDE6}"/>
              </a:ext>
            </a:extLst>
          </p:cNvPr>
          <p:cNvSpPr/>
          <p:nvPr/>
        </p:nvSpPr>
        <p:spPr>
          <a:xfrm>
            <a:off x="1032163" y="5080003"/>
            <a:ext cx="4886037" cy="304800"/>
          </a:xfrm>
          <a:prstGeom prst="chevron">
            <a:avLst/>
          </a:prstGeom>
          <a:solidFill>
            <a:schemeClr val="accent2">
              <a:lumMod val="60000"/>
              <a:lumOff val="4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da-DK" b="1">
                <a:solidFill>
                  <a:schemeClr val="tx1"/>
                </a:solidFill>
              </a:rPr>
              <a:t>Planning phase</a:t>
            </a:r>
            <a:endParaRPr lang="en-US" b="1">
              <a:solidFill>
                <a:schemeClr val="tx1"/>
              </a:solidFill>
            </a:endParaRPr>
          </a:p>
        </p:txBody>
      </p:sp>
      <p:sp>
        <p:nvSpPr>
          <p:cNvPr id="4" name="Pil: vinkel 3">
            <a:extLst>
              <a:ext uri="{FF2B5EF4-FFF2-40B4-BE49-F238E27FC236}">
                <a16:creationId xmlns:a16="http://schemas.microsoft.com/office/drawing/2014/main" id="{42D02E4F-D8FB-4999-A7B5-1FE5D3825359}"/>
              </a:ext>
            </a:extLst>
          </p:cNvPr>
          <p:cNvSpPr/>
          <p:nvPr/>
        </p:nvSpPr>
        <p:spPr>
          <a:xfrm>
            <a:off x="5918200" y="5010461"/>
            <a:ext cx="3851564" cy="471054"/>
          </a:xfrm>
          <a:prstGeom prst="chevron">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a:solidFill>
                  <a:schemeClr val="tx1"/>
                </a:solidFill>
              </a:rPr>
              <a:t>Implementation phase</a:t>
            </a:r>
          </a:p>
        </p:txBody>
      </p:sp>
      <p:sp>
        <p:nvSpPr>
          <p:cNvPr id="6" name="Pil: bøjet til højre 5">
            <a:extLst>
              <a:ext uri="{FF2B5EF4-FFF2-40B4-BE49-F238E27FC236}">
                <a16:creationId xmlns:a16="http://schemas.microsoft.com/office/drawing/2014/main" id="{C63DAC25-801F-4157-902B-722A32C39567}"/>
              </a:ext>
            </a:extLst>
          </p:cNvPr>
          <p:cNvSpPr/>
          <p:nvPr/>
        </p:nvSpPr>
        <p:spPr>
          <a:xfrm rot="5400000">
            <a:off x="5234710" y="-2514791"/>
            <a:ext cx="1366981" cy="9028546"/>
          </a:xfrm>
          <a:prstGeom prst="curved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7" name="Billedforklaring: nedadgående pil 6">
            <a:extLst>
              <a:ext uri="{FF2B5EF4-FFF2-40B4-BE49-F238E27FC236}">
                <a16:creationId xmlns:a16="http://schemas.microsoft.com/office/drawing/2014/main" id="{C0F2DD25-0008-4B81-AE0E-005A91095FFB}"/>
              </a:ext>
            </a:extLst>
          </p:cNvPr>
          <p:cNvSpPr/>
          <p:nvPr/>
        </p:nvSpPr>
        <p:spPr>
          <a:xfrm>
            <a:off x="4047084" y="2038011"/>
            <a:ext cx="1099127" cy="775854"/>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t>Application &amp; approval</a:t>
            </a:r>
          </a:p>
        </p:txBody>
      </p:sp>
      <p:sp>
        <p:nvSpPr>
          <p:cNvPr id="8" name="Pil: bøjet til højre 7">
            <a:extLst>
              <a:ext uri="{FF2B5EF4-FFF2-40B4-BE49-F238E27FC236}">
                <a16:creationId xmlns:a16="http://schemas.microsoft.com/office/drawing/2014/main" id="{D7F3E15A-FED0-40B8-B1D0-02320C0D894A}"/>
              </a:ext>
            </a:extLst>
          </p:cNvPr>
          <p:cNvSpPr/>
          <p:nvPr/>
        </p:nvSpPr>
        <p:spPr>
          <a:xfrm rot="5400000">
            <a:off x="7648396" y="1417594"/>
            <a:ext cx="517233" cy="2013526"/>
          </a:xfrm>
          <a:prstGeom prst="curved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5</a:t>
            </a:fld>
            <a:endParaRPr lang="da-DK"/>
          </a:p>
        </p:txBody>
      </p:sp>
      <p:pic>
        <p:nvPicPr>
          <p:cNvPr id="16" name="Billede 15">
            <a:extLst>
              <a:ext uri="{FF2B5EF4-FFF2-40B4-BE49-F238E27FC236}">
                <a16:creationId xmlns:a16="http://schemas.microsoft.com/office/drawing/2014/main" id="{8A6328B3-3986-ED20-C066-21F055CE045B}"/>
              </a:ext>
            </a:extLst>
          </p:cNvPr>
          <p:cNvPicPr>
            <a:picLocks noChangeAspect="1"/>
          </p:cNvPicPr>
          <p:nvPr/>
        </p:nvPicPr>
        <p:blipFill>
          <a:blip r:embed="rId3"/>
          <a:stretch>
            <a:fillRect/>
          </a:stretch>
        </p:blipFill>
        <p:spPr>
          <a:xfrm>
            <a:off x="717262" y="2851029"/>
            <a:ext cx="10757473" cy="1914181"/>
          </a:xfrm>
          <a:prstGeom prst="rect">
            <a:avLst/>
          </a:prstGeom>
        </p:spPr>
      </p:pic>
      <p:sp>
        <p:nvSpPr>
          <p:cNvPr id="2" name="Tekstfelt 1">
            <a:extLst>
              <a:ext uri="{FF2B5EF4-FFF2-40B4-BE49-F238E27FC236}">
                <a16:creationId xmlns:a16="http://schemas.microsoft.com/office/drawing/2014/main" id="{7A92C33A-E080-36DC-08CE-FE90D92F5C47}"/>
              </a:ext>
            </a:extLst>
          </p:cNvPr>
          <p:cNvSpPr txBox="1"/>
          <p:nvPr/>
        </p:nvSpPr>
        <p:spPr>
          <a:xfrm>
            <a:off x="7595353" y="1765391"/>
            <a:ext cx="1709530" cy="369332"/>
          </a:xfrm>
          <a:prstGeom prst="rect">
            <a:avLst/>
          </a:prstGeom>
          <a:noFill/>
        </p:spPr>
        <p:txBody>
          <a:bodyPr wrap="square" rtlCol="0">
            <a:spAutoFit/>
          </a:bodyPr>
          <a:lstStyle/>
          <a:p>
            <a:r>
              <a:rPr lang="en-GB" b="1"/>
              <a:t>Learning loops</a:t>
            </a:r>
          </a:p>
        </p:txBody>
      </p:sp>
      <p:sp>
        <p:nvSpPr>
          <p:cNvPr id="5" name="Text Placeholder 7">
            <a:extLst>
              <a:ext uri="{FF2B5EF4-FFF2-40B4-BE49-F238E27FC236}">
                <a16:creationId xmlns:a16="http://schemas.microsoft.com/office/drawing/2014/main" id="{370C3693-B138-2632-BB40-5ACC744121CC}"/>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err="1">
                <a:solidFill>
                  <a:schemeClr val="bg1"/>
                </a:solidFill>
              </a:rPr>
              <a:t>Projektcyklussen</a:t>
            </a:r>
            <a:endParaRPr lang="en-US" sz="3200" b="1">
              <a:solidFill>
                <a:schemeClr val="bg1"/>
              </a:solidFill>
            </a:endParaRPr>
          </a:p>
        </p:txBody>
      </p:sp>
    </p:spTree>
    <p:extLst>
      <p:ext uri="{BB962C8B-B14F-4D97-AF65-F5344CB8AC3E}">
        <p14:creationId xmlns:p14="http://schemas.microsoft.com/office/powerpoint/2010/main" val="29587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6F52C53-E9C7-E533-956C-896EEB558C26}"/>
              </a:ext>
            </a:extLst>
          </p:cNvPr>
          <p:cNvSpPr>
            <a:spLocks noGrp="1"/>
          </p:cNvSpPr>
          <p:nvPr>
            <p:ph type="dt" sz="half" idx="10"/>
          </p:nvPr>
        </p:nvSpPr>
        <p:spPr/>
        <p:txBody>
          <a:bodyPr/>
          <a:lstStyle/>
          <a:p>
            <a:fld id="{938AC122-47C3-4A2A-8C76-83848C5B7D25}" type="datetime1">
              <a:rPr lang="da-DK" smtClean="0"/>
              <a:t>13-01-2024</a:t>
            </a:fld>
            <a:endParaRPr lang="en-US"/>
          </a:p>
        </p:txBody>
      </p:sp>
      <p:sp>
        <p:nvSpPr>
          <p:cNvPr id="3" name="Pladsholder til sidefod 2">
            <a:extLst>
              <a:ext uri="{FF2B5EF4-FFF2-40B4-BE49-F238E27FC236}">
                <a16:creationId xmlns:a16="http://schemas.microsoft.com/office/drawing/2014/main" id="{FDFD8AA3-848E-932E-8CA3-127593F8D258}"/>
              </a:ext>
            </a:extLst>
          </p:cNvPr>
          <p:cNvSpPr>
            <a:spLocks noGrp="1"/>
          </p:cNvSpPr>
          <p:nvPr>
            <p:ph type="ftr" sz="quarter" idx="11"/>
          </p:nvPr>
        </p:nvSpPr>
        <p:spPr/>
        <p:txBody>
          <a:bodyPr/>
          <a:lstStyle/>
          <a:p>
            <a:r>
              <a:rPr lang="en-US"/>
              <a:t>DET GODE CIVILSAMFUNDSPROJEKT</a:t>
            </a:r>
          </a:p>
        </p:txBody>
      </p:sp>
      <p:sp>
        <p:nvSpPr>
          <p:cNvPr id="4" name="Pladsholder til slidenummer 3">
            <a:extLst>
              <a:ext uri="{FF2B5EF4-FFF2-40B4-BE49-F238E27FC236}">
                <a16:creationId xmlns:a16="http://schemas.microsoft.com/office/drawing/2014/main" id="{9D93CE8E-4D63-9722-8F49-A27CD270E8B9}"/>
              </a:ext>
            </a:extLst>
          </p:cNvPr>
          <p:cNvSpPr>
            <a:spLocks noGrp="1"/>
          </p:cNvSpPr>
          <p:nvPr>
            <p:ph type="sldNum" sz="quarter" idx="12"/>
          </p:nvPr>
        </p:nvSpPr>
        <p:spPr/>
        <p:txBody>
          <a:bodyPr/>
          <a:lstStyle/>
          <a:p>
            <a:fld id="{D57F1E4F-1CFF-5643-939E-217C01CDF565}" type="slidenum">
              <a:rPr lang="en-US" smtClean="0"/>
              <a:pPr/>
              <a:t>50</a:t>
            </a:fld>
            <a:endParaRPr lang="en-US"/>
          </a:p>
        </p:txBody>
      </p:sp>
      <p:sp>
        <p:nvSpPr>
          <p:cNvPr id="5" name="Pladsholder til tekst 4">
            <a:extLst>
              <a:ext uri="{FF2B5EF4-FFF2-40B4-BE49-F238E27FC236}">
                <a16:creationId xmlns:a16="http://schemas.microsoft.com/office/drawing/2014/main" id="{6DE9689E-783A-1513-1C5A-47BD2E0682A5}"/>
              </a:ext>
            </a:extLst>
          </p:cNvPr>
          <p:cNvSpPr>
            <a:spLocks noGrp="1"/>
          </p:cNvSpPr>
          <p:nvPr>
            <p:ph type="body" idx="13"/>
          </p:nvPr>
        </p:nvSpPr>
        <p:spPr/>
        <p:txBody>
          <a:bodyPr/>
          <a:lstStyle/>
          <a:p>
            <a:endParaRPr lang="en-US"/>
          </a:p>
        </p:txBody>
      </p:sp>
      <p:pic>
        <p:nvPicPr>
          <p:cNvPr id="7" name="Billede 6">
            <a:extLst>
              <a:ext uri="{FF2B5EF4-FFF2-40B4-BE49-F238E27FC236}">
                <a16:creationId xmlns:a16="http://schemas.microsoft.com/office/drawing/2014/main" id="{7CD38EF6-D0F4-42EC-8F5E-5DDE2610D81A}"/>
              </a:ext>
            </a:extLst>
          </p:cNvPr>
          <p:cNvPicPr>
            <a:picLocks noChangeAspect="1"/>
          </p:cNvPicPr>
          <p:nvPr/>
        </p:nvPicPr>
        <p:blipFill>
          <a:blip r:embed="rId3"/>
          <a:stretch>
            <a:fillRect/>
          </a:stretch>
        </p:blipFill>
        <p:spPr>
          <a:xfrm>
            <a:off x="-1782286" y="-2071171"/>
            <a:ext cx="15874083" cy="8929172"/>
          </a:xfrm>
          <a:prstGeom prst="rect">
            <a:avLst/>
          </a:prstGeom>
        </p:spPr>
      </p:pic>
      <p:sp>
        <p:nvSpPr>
          <p:cNvPr id="6" name="Ellipse 5">
            <a:extLst>
              <a:ext uri="{FF2B5EF4-FFF2-40B4-BE49-F238E27FC236}">
                <a16:creationId xmlns:a16="http://schemas.microsoft.com/office/drawing/2014/main" id="{D0876F89-A15C-5ECC-DB90-7DF610D1C9B0}"/>
              </a:ext>
            </a:extLst>
          </p:cNvPr>
          <p:cNvSpPr/>
          <p:nvPr/>
        </p:nvSpPr>
        <p:spPr>
          <a:xfrm>
            <a:off x="4803354" y="782198"/>
            <a:ext cx="5860974" cy="6075801"/>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219649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6F52C53-E9C7-E533-956C-896EEB558C26}"/>
              </a:ext>
            </a:extLst>
          </p:cNvPr>
          <p:cNvSpPr>
            <a:spLocks noGrp="1"/>
          </p:cNvSpPr>
          <p:nvPr>
            <p:ph type="dt" sz="half" idx="10"/>
          </p:nvPr>
        </p:nvSpPr>
        <p:spPr/>
        <p:txBody>
          <a:bodyPr/>
          <a:lstStyle/>
          <a:p>
            <a:fld id="{938AC122-47C3-4A2A-8C76-83848C5B7D25}" type="datetime1">
              <a:rPr lang="da-DK" smtClean="0"/>
              <a:t>13-01-2024</a:t>
            </a:fld>
            <a:endParaRPr lang="en-US"/>
          </a:p>
        </p:txBody>
      </p:sp>
      <p:sp>
        <p:nvSpPr>
          <p:cNvPr id="3" name="Pladsholder til sidefod 2">
            <a:extLst>
              <a:ext uri="{FF2B5EF4-FFF2-40B4-BE49-F238E27FC236}">
                <a16:creationId xmlns:a16="http://schemas.microsoft.com/office/drawing/2014/main" id="{FDFD8AA3-848E-932E-8CA3-127593F8D258}"/>
              </a:ext>
            </a:extLst>
          </p:cNvPr>
          <p:cNvSpPr>
            <a:spLocks noGrp="1"/>
          </p:cNvSpPr>
          <p:nvPr>
            <p:ph type="ftr" sz="quarter" idx="11"/>
          </p:nvPr>
        </p:nvSpPr>
        <p:spPr/>
        <p:txBody>
          <a:bodyPr/>
          <a:lstStyle/>
          <a:p>
            <a:r>
              <a:rPr lang="en-US"/>
              <a:t>DET GODE CIVILSAMFUNDSPROJEKT</a:t>
            </a:r>
          </a:p>
        </p:txBody>
      </p:sp>
      <p:sp>
        <p:nvSpPr>
          <p:cNvPr id="4" name="Pladsholder til slidenummer 3">
            <a:extLst>
              <a:ext uri="{FF2B5EF4-FFF2-40B4-BE49-F238E27FC236}">
                <a16:creationId xmlns:a16="http://schemas.microsoft.com/office/drawing/2014/main" id="{9D93CE8E-4D63-9722-8F49-A27CD270E8B9}"/>
              </a:ext>
            </a:extLst>
          </p:cNvPr>
          <p:cNvSpPr>
            <a:spLocks noGrp="1"/>
          </p:cNvSpPr>
          <p:nvPr>
            <p:ph type="sldNum" sz="quarter" idx="12"/>
          </p:nvPr>
        </p:nvSpPr>
        <p:spPr/>
        <p:txBody>
          <a:bodyPr/>
          <a:lstStyle/>
          <a:p>
            <a:fld id="{D57F1E4F-1CFF-5643-939E-217C01CDF565}" type="slidenum">
              <a:rPr lang="en-US" smtClean="0"/>
              <a:pPr/>
              <a:t>51</a:t>
            </a:fld>
            <a:endParaRPr lang="en-US"/>
          </a:p>
        </p:txBody>
      </p:sp>
      <p:sp>
        <p:nvSpPr>
          <p:cNvPr id="5" name="Pladsholder til tekst 4">
            <a:extLst>
              <a:ext uri="{FF2B5EF4-FFF2-40B4-BE49-F238E27FC236}">
                <a16:creationId xmlns:a16="http://schemas.microsoft.com/office/drawing/2014/main" id="{6DE9689E-783A-1513-1C5A-47BD2E0682A5}"/>
              </a:ext>
            </a:extLst>
          </p:cNvPr>
          <p:cNvSpPr>
            <a:spLocks noGrp="1"/>
          </p:cNvSpPr>
          <p:nvPr>
            <p:ph type="body" idx="13"/>
          </p:nvPr>
        </p:nvSpPr>
        <p:spPr/>
        <p:txBody>
          <a:bodyPr/>
          <a:lstStyle/>
          <a:p>
            <a:endParaRPr lang="en-US"/>
          </a:p>
        </p:txBody>
      </p:sp>
      <p:pic>
        <p:nvPicPr>
          <p:cNvPr id="7" name="Billede 6">
            <a:extLst>
              <a:ext uri="{FF2B5EF4-FFF2-40B4-BE49-F238E27FC236}">
                <a16:creationId xmlns:a16="http://schemas.microsoft.com/office/drawing/2014/main" id="{7CD38EF6-D0F4-42EC-8F5E-5DDE2610D81A}"/>
              </a:ext>
            </a:extLst>
          </p:cNvPr>
          <p:cNvPicPr>
            <a:picLocks noChangeAspect="1"/>
          </p:cNvPicPr>
          <p:nvPr/>
        </p:nvPicPr>
        <p:blipFill>
          <a:blip r:embed="rId3"/>
          <a:stretch>
            <a:fillRect/>
          </a:stretch>
        </p:blipFill>
        <p:spPr>
          <a:xfrm>
            <a:off x="-1782286" y="-2071171"/>
            <a:ext cx="15874083" cy="8929172"/>
          </a:xfrm>
          <a:prstGeom prst="rect">
            <a:avLst/>
          </a:prstGeom>
        </p:spPr>
      </p:pic>
      <p:sp>
        <p:nvSpPr>
          <p:cNvPr id="6" name="Ellipse 5">
            <a:extLst>
              <a:ext uri="{FF2B5EF4-FFF2-40B4-BE49-F238E27FC236}">
                <a16:creationId xmlns:a16="http://schemas.microsoft.com/office/drawing/2014/main" id="{D0876F89-A15C-5ECC-DB90-7DF610D1C9B0}"/>
              </a:ext>
            </a:extLst>
          </p:cNvPr>
          <p:cNvSpPr/>
          <p:nvPr/>
        </p:nvSpPr>
        <p:spPr>
          <a:xfrm>
            <a:off x="242371" y="209320"/>
            <a:ext cx="3657600" cy="6984722"/>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2B5895CB-8519-61D5-7CEE-0DC8A132A6AE}"/>
              </a:ext>
            </a:extLst>
          </p:cNvPr>
          <p:cNvSpPr/>
          <p:nvPr/>
        </p:nvSpPr>
        <p:spPr>
          <a:xfrm>
            <a:off x="5220159" y="389965"/>
            <a:ext cx="4298414" cy="6620435"/>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40276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12EA8606-3C34-3BFC-5A7A-2B7388D5CCBE}"/>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70C83184-90FE-DFD8-0F6C-6896E3F41524}"/>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D702D974-2AC8-DE38-2850-C63881D8C677}"/>
              </a:ext>
            </a:extLst>
          </p:cNvPr>
          <p:cNvSpPr>
            <a:spLocks noGrp="1"/>
          </p:cNvSpPr>
          <p:nvPr>
            <p:ph type="sldNum" sz="quarter" idx="12"/>
          </p:nvPr>
        </p:nvSpPr>
        <p:spPr/>
        <p:txBody>
          <a:bodyPr/>
          <a:lstStyle/>
          <a:p>
            <a:fld id="{D57F1E4F-1CFF-5643-939E-217C01CDF565}" type="slidenum">
              <a:rPr lang="en-US" smtClean="0"/>
              <a:pPr/>
              <a:t>52</a:t>
            </a:fld>
            <a:endParaRPr lang="en-US"/>
          </a:p>
        </p:txBody>
      </p:sp>
      <p:sp>
        <p:nvSpPr>
          <p:cNvPr id="7" name="Pladsholder til tekst 6">
            <a:extLst>
              <a:ext uri="{FF2B5EF4-FFF2-40B4-BE49-F238E27FC236}">
                <a16:creationId xmlns:a16="http://schemas.microsoft.com/office/drawing/2014/main" id="{2A015769-0131-7103-3F67-C9C3DF8BBC27}"/>
              </a:ext>
            </a:extLst>
          </p:cNvPr>
          <p:cNvSpPr>
            <a:spLocks noGrp="1"/>
          </p:cNvSpPr>
          <p:nvPr>
            <p:ph type="body" idx="13"/>
          </p:nvPr>
        </p:nvSpPr>
        <p:spPr/>
        <p:txBody>
          <a:bodyPr/>
          <a:lstStyle/>
          <a:p>
            <a:r>
              <a:rPr lang="da-DK" sz="2000" b="1" dirty="0"/>
              <a:t>Valg af Målgruppe</a:t>
            </a:r>
          </a:p>
        </p:txBody>
      </p:sp>
      <p:pic>
        <p:nvPicPr>
          <p:cNvPr id="12" name="Billede 11" descr="Et billede, der indeholder bord&#10;&#10;Automatisk genereret beskrivelse">
            <a:extLst>
              <a:ext uri="{FF2B5EF4-FFF2-40B4-BE49-F238E27FC236}">
                <a16:creationId xmlns:a16="http://schemas.microsoft.com/office/drawing/2014/main" id="{727B971F-C387-D34C-C240-A82CB825E119}"/>
              </a:ext>
            </a:extLst>
          </p:cNvPr>
          <p:cNvPicPr>
            <a:picLocks noChangeAspect="1"/>
          </p:cNvPicPr>
          <p:nvPr/>
        </p:nvPicPr>
        <p:blipFill>
          <a:blip r:embed="rId3"/>
          <a:stretch>
            <a:fillRect/>
          </a:stretch>
        </p:blipFill>
        <p:spPr>
          <a:xfrm>
            <a:off x="32145" y="1340121"/>
            <a:ext cx="12191410" cy="5127914"/>
          </a:xfrm>
          <a:prstGeom prst="rect">
            <a:avLst/>
          </a:prstGeom>
        </p:spPr>
      </p:pic>
      <p:sp>
        <p:nvSpPr>
          <p:cNvPr id="10" name="Ellipse 9">
            <a:extLst>
              <a:ext uri="{FF2B5EF4-FFF2-40B4-BE49-F238E27FC236}">
                <a16:creationId xmlns:a16="http://schemas.microsoft.com/office/drawing/2014/main" id="{84C6CEBB-2462-A2B4-B9DC-45BDE4AB9C51}"/>
              </a:ext>
            </a:extLst>
          </p:cNvPr>
          <p:cNvSpPr/>
          <p:nvPr/>
        </p:nvSpPr>
        <p:spPr>
          <a:xfrm>
            <a:off x="8464900" y="2275678"/>
            <a:ext cx="3541569" cy="1661671"/>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D3A64878-FD7F-713E-A36A-5B4EF0A3F019}"/>
              </a:ext>
            </a:extLst>
          </p:cNvPr>
          <p:cNvSpPr/>
          <p:nvPr/>
        </p:nvSpPr>
        <p:spPr>
          <a:xfrm>
            <a:off x="2380179" y="4159776"/>
            <a:ext cx="3715821" cy="151095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ladsholder til tekst 6">
            <a:extLst>
              <a:ext uri="{FF2B5EF4-FFF2-40B4-BE49-F238E27FC236}">
                <a16:creationId xmlns:a16="http://schemas.microsoft.com/office/drawing/2014/main" id="{E5A29306-B8C4-5394-7681-80510D20B562}"/>
              </a:ext>
            </a:extLst>
          </p:cNvPr>
          <p:cNvSpPr txBox="1">
            <a:spLocks/>
          </p:cNvSpPr>
          <p:nvPr/>
        </p:nvSpPr>
        <p:spPr>
          <a:xfrm>
            <a:off x="4412047" y="400101"/>
            <a:ext cx="3077814" cy="676476"/>
          </a:xfrm>
          <a:prstGeom prst="rect">
            <a:avLst/>
          </a:prstGeom>
        </p:spPr>
        <p:txBody>
          <a:bodyPr vert="horz" lIns="180000" tIns="360000" rIns="180000" bIns="360000" rtlCol="0" anchor="ctr" anchorCtr="0">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cap="all">
                <a:solidFill>
                  <a:schemeClr val="bg1"/>
                </a:solidFill>
                <a:latin typeface="Calibri" panose="020F0502020204030204" pitchFamily="34" charset="0"/>
                <a:ea typeface="+mn-ea"/>
                <a:cs typeface="Calibri" panose="020F0502020204030204" pitchFamily="34" charset="0"/>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r>
              <a:rPr lang="da-DK" sz="2000" b="1"/>
              <a:t>Baseret på </a:t>
            </a:r>
            <a:r>
              <a:rPr lang="da-DK" sz="2000" b="1" err="1"/>
              <a:t>INTERESSENTanalysen</a:t>
            </a:r>
            <a:r>
              <a:rPr lang="da-DK" sz="2000" b="1"/>
              <a:t> </a:t>
            </a:r>
          </a:p>
        </p:txBody>
      </p:sp>
    </p:spTree>
    <p:extLst>
      <p:ext uri="{BB962C8B-B14F-4D97-AF65-F5344CB8AC3E}">
        <p14:creationId xmlns:p14="http://schemas.microsoft.com/office/powerpoint/2010/main" val="3132599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12EA8606-3C34-3BFC-5A7A-2B7388D5CCBE}"/>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70C83184-90FE-DFD8-0F6C-6896E3F41524}"/>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D702D974-2AC8-DE38-2850-C63881D8C677}"/>
              </a:ext>
            </a:extLst>
          </p:cNvPr>
          <p:cNvSpPr>
            <a:spLocks noGrp="1"/>
          </p:cNvSpPr>
          <p:nvPr>
            <p:ph type="sldNum" sz="quarter" idx="12"/>
          </p:nvPr>
        </p:nvSpPr>
        <p:spPr/>
        <p:txBody>
          <a:bodyPr/>
          <a:lstStyle/>
          <a:p>
            <a:fld id="{D57F1E4F-1CFF-5643-939E-217C01CDF565}" type="slidenum">
              <a:rPr lang="en-US" smtClean="0"/>
              <a:pPr/>
              <a:t>53</a:t>
            </a:fld>
            <a:endParaRPr lang="en-US"/>
          </a:p>
        </p:txBody>
      </p:sp>
      <p:sp>
        <p:nvSpPr>
          <p:cNvPr id="7" name="Pladsholder til tekst 6">
            <a:extLst>
              <a:ext uri="{FF2B5EF4-FFF2-40B4-BE49-F238E27FC236}">
                <a16:creationId xmlns:a16="http://schemas.microsoft.com/office/drawing/2014/main" id="{2A015769-0131-7103-3F67-C9C3DF8BBC27}"/>
              </a:ext>
            </a:extLst>
          </p:cNvPr>
          <p:cNvSpPr>
            <a:spLocks noGrp="1"/>
          </p:cNvSpPr>
          <p:nvPr>
            <p:ph type="body" idx="13"/>
          </p:nvPr>
        </p:nvSpPr>
        <p:spPr/>
        <p:txBody>
          <a:bodyPr/>
          <a:lstStyle/>
          <a:p>
            <a:r>
              <a:rPr lang="da-DK" sz="2400" b="1"/>
              <a:t>Valg af Målgruppe</a:t>
            </a:r>
          </a:p>
        </p:txBody>
      </p:sp>
      <p:sp>
        <p:nvSpPr>
          <p:cNvPr id="14" name="Pladsholder til tekst 6">
            <a:extLst>
              <a:ext uri="{FF2B5EF4-FFF2-40B4-BE49-F238E27FC236}">
                <a16:creationId xmlns:a16="http://schemas.microsoft.com/office/drawing/2014/main" id="{E5A29306-B8C4-5394-7681-80510D20B562}"/>
              </a:ext>
            </a:extLst>
          </p:cNvPr>
          <p:cNvSpPr txBox="1">
            <a:spLocks/>
          </p:cNvSpPr>
          <p:nvPr/>
        </p:nvSpPr>
        <p:spPr>
          <a:xfrm>
            <a:off x="4412047" y="400101"/>
            <a:ext cx="3077814" cy="676476"/>
          </a:xfrm>
          <a:prstGeom prst="rect">
            <a:avLst/>
          </a:prstGeom>
        </p:spPr>
        <p:txBody>
          <a:bodyPr vert="horz" lIns="180000" tIns="360000" rIns="180000" bIns="360000" rtlCol="0" anchor="ctr" anchorCtr="0">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cap="all">
                <a:solidFill>
                  <a:schemeClr val="bg1"/>
                </a:solidFill>
                <a:latin typeface="Calibri" panose="020F0502020204030204" pitchFamily="34" charset="0"/>
                <a:ea typeface="+mn-ea"/>
                <a:cs typeface="Calibri" panose="020F0502020204030204" pitchFamily="34" charset="0"/>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r>
              <a:rPr lang="da-DK" sz="2000" b="1"/>
              <a:t>Baseret på </a:t>
            </a:r>
            <a:r>
              <a:rPr lang="da-DK" sz="2000" b="1" err="1"/>
              <a:t>INTERESSENTanalysen</a:t>
            </a:r>
            <a:r>
              <a:rPr lang="da-DK" sz="2000" b="1"/>
              <a:t> </a:t>
            </a:r>
          </a:p>
        </p:txBody>
      </p:sp>
      <p:pic>
        <p:nvPicPr>
          <p:cNvPr id="2" name="Billede 1">
            <a:extLst>
              <a:ext uri="{FF2B5EF4-FFF2-40B4-BE49-F238E27FC236}">
                <a16:creationId xmlns:a16="http://schemas.microsoft.com/office/drawing/2014/main" id="{FC0C5DB2-91DF-3FBA-3E61-AFD3296A6DB9}"/>
              </a:ext>
            </a:extLst>
          </p:cNvPr>
          <p:cNvPicPr>
            <a:picLocks noChangeAspect="1"/>
          </p:cNvPicPr>
          <p:nvPr/>
        </p:nvPicPr>
        <p:blipFill>
          <a:blip r:embed="rId3"/>
          <a:stretch>
            <a:fillRect/>
          </a:stretch>
        </p:blipFill>
        <p:spPr>
          <a:xfrm>
            <a:off x="1011698" y="1117810"/>
            <a:ext cx="9817581" cy="5740189"/>
          </a:xfrm>
          <a:prstGeom prst="rect">
            <a:avLst/>
          </a:prstGeom>
        </p:spPr>
      </p:pic>
      <p:sp>
        <p:nvSpPr>
          <p:cNvPr id="3" name="Ellipse 2">
            <a:extLst>
              <a:ext uri="{FF2B5EF4-FFF2-40B4-BE49-F238E27FC236}">
                <a16:creationId xmlns:a16="http://schemas.microsoft.com/office/drawing/2014/main" id="{50550151-7CCD-755C-EFA8-13D8D65DB75B}"/>
              </a:ext>
            </a:extLst>
          </p:cNvPr>
          <p:cNvSpPr/>
          <p:nvPr/>
        </p:nvSpPr>
        <p:spPr>
          <a:xfrm>
            <a:off x="8228527" y="2041783"/>
            <a:ext cx="2525962" cy="1009759"/>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A5F2D727-DD4B-B982-30BB-197731FD893F}"/>
              </a:ext>
            </a:extLst>
          </p:cNvPr>
          <p:cNvSpPr/>
          <p:nvPr/>
        </p:nvSpPr>
        <p:spPr>
          <a:xfrm>
            <a:off x="4512706" y="4229233"/>
            <a:ext cx="3715821" cy="151095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76351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D1DAF3-5BCA-EFD2-EE26-D8B119DE7AB0}"/>
              </a:ext>
            </a:extLst>
          </p:cNvPr>
          <p:cNvSpPr>
            <a:spLocks noGrp="1"/>
          </p:cNvSpPr>
          <p:nvPr>
            <p:ph type="title"/>
          </p:nvPr>
        </p:nvSpPr>
        <p:spPr/>
        <p:txBody>
          <a:bodyPr/>
          <a:lstStyle/>
          <a:p>
            <a:r>
              <a:rPr lang="da-DK"/>
              <a:t>Definer målgruppen</a:t>
            </a:r>
          </a:p>
        </p:txBody>
      </p:sp>
      <p:sp>
        <p:nvSpPr>
          <p:cNvPr id="3" name="Pladsholder til indhold 2">
            <a:extLst>
              <a:ext uri="{FF2B5EF4-FFF2-40B4-BE49-F238E27FC236}">
                <a16:creationId xmlns:a16="http://schemas.microsoft.com/office/drawing/2014/main" id="{F075CCF3-F3BD-DD98-8B80-B43B00CCA1D9}"/>
              </a:ext>
            </a:extLst>
          </p:cNvPr>
          <p:cNvSpPr>
            <a:spLocks noGrp="1"/>
          </p:cNvSpPr>
          <p:nvPr>
            <p:ph idx="1"/>
          </p:nvPr>
        </p:nvSpPr>
        <p:spPr>
          <a:xfrm>
            <a:off x="720001" y="2259931"/>
            <a:ext cx="3367906" cy="3630795"/>
          </a:xfrm>
        </p:spPr>
        <p:txBody>
          <a:bodyPr/>
          <a:lstStyle/>
          <a:p>
            <a:r>
              <a:rPr lang="da-DK" b="1" dirty="0" err="1"/>
              <a:t>Primary</a:t>
            </a:r>
            <a:r>
              <a:rPr lang="da-DK" b="1" dirty="0"/>
              <a:t> </a:t>
            </a:r>
            <a:r>
              <a:rPr lang="da-DK" b="1" dirty="0" err="1"/>
              <a:t>target</a:t>
            </a:r>
            <a:r>
              <a:rPr lang="da-DK" b="1" dirty="0"/>
              <a:t> </a:t>
            </a:r>
            <a:r>
              <a:rPr lang="da-DK" b="1" dirty="0" err="1"/>
              <a:t>group</a:t>
            </a:r>
            <a:r>
              <a:rPr lang="da-DK" dirty="0"/>
              <a:t>: Grupper der aktivt og direkte vil være involveret i projektets aktiviteter og have gavn af projektets resultater</a:t>
            </a:r>
          </a:p>
          <a:p>
            <a:r>
              <a:rPr lang="da-DK" b="1" dirty="0" err="1"/>
              <a:t>Secondary</a:t>
            </a:r>
            <a:r>
              <a:rPr lang="da-DK" b="1" dirty="0"/>
              <a:t> </a:t>
            </a:r>
            <a:r>
              <a:rPr lang="da-DK" b="1" dirty="0" err="1"/>
              <a:t>target</a:t>
            </a:r>
            <a:r>
              <a:rPr lang="da-DK" b="1" dirty="0"/>
              <a:t> </a:t>
            </a:r>
            <a:r>
              <a:rPr lang="da-DK" b="1" dirty="0" err="1"/>
              <a:t>group</a:t>
            </a:r>
            <a:r>
              <a:rPr lang="da-DK" dirty="0"/>
              <a:t>: grupper, der er berørt af projektet, men ikke er direkte involveret. </a:t>
            </a:r>
          </a:p>
        </p:txBody>
      </p:sp>
      <p:sp>
        <p:nvSpPr>
          <p:cNvPr id="4" name="Pladsholder til dato 3">
            <a:extLst>
              <a:ext uri="{FF2B5EF4-FFF2-40B4-BE49-F238E27FC236}">
                <a16:creationId xmlns:a16="http://schemas.microsoft.com/office/drawing/2014/main" id="{DF1F7932-6C56-4FB7-7725-D585A85D6365}"/>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6" name="Pladsholder til slidenummer 5">
            <a:extLst>
              <a:ext uri="{FF2B5EF4-FFF2-40B4-BE49-F238E27FC236}">
                <a16:creationId xmlns:a16="http://schemas.microsoft.com/office/drawing/2014/main" id="{642FE38E-4238-9415-089F-04EC8CCDE77A}"/>
              </a:ext>
            </a:extLst>
          </p:cNvPr>
          <p:cNvSpPr>
            <a:spLocks noGrp="1"/>
          </p:cNvSpPr>
          <p:nvPr>
            <p:ph type="sldNum" sz="quarter" idx="12"/>
          </p:nvPr>
        </p:nvSpPr>
        <p:spPr/>
        <p:txBody>
          <a:bodyPr/>
          <a:lstStyle/>
          <a:p>
            <a:fld id="{D57F1E4F-1CFF-5643-939E-217C01CDF565}" type="slidenum">
              <a:rPr lang="en-US" smtClean="0"/>
              <a:pPr/>
              <a:t>54</a:t>
            </a:fld>
            <a:endParaRPr lang="en-US"/>
          </a:p>
        </p:txBody>
      </p:sp>
      <p:sp>
        <p:nvSpPr>
          <p:cNvPr id="7" name="Pladsholder til tekst 6">
            <a:extLst>
              <a:ext uri="{FF2B5EF4-FFF2-40B4-BE49-F238E27FC236}">
                <a16:creationId xmlns:a16="http://schemas.microsoft.com/office/drawing/2014/main" id="{4F65FAC8-34C7-841F-C1DA-8581FC771650}"/>
              </a:ext>
            </a:extLst>
          </p:cNvPr>
          <p:cNvSpPr>
            <a:spLocks noGrp="1"/>
          </p:cNvSpPr>
          <p:nvPr>
            <p:ph type="body" idx="13"/>
          </p:nvPr>
        </p:nvSpPr>
        <p:spPr/>
        <p:txBody>
          <a:bodyPr/>
          <a:lstStyle/>
          <a:p>
            <a:r>
              <a:rPr lang="da-DK" sz="2400" b="1"/>
              <a:t>Valg af målgruppe</a:t>
            </a:r>
          </a:p>
        </p:txBody>
      </p:sp>
      <p:pic>
        <p:nvPicPr>
          <p:cNvPr id="9" name="Billede 8" descr="Et billede, der indeholder bord&#10;&#10;Automatisk genereret beskrivelse">
            <a:extLst>
              <a:ext uri="{FF2B5EF4-FFF2-40B4-BE49-F238E27FC236}">
                <a16:creationId xmlns:a16="http://schemas.microsoft.com/office/drawing/2014/main" id="{EE64D290-C147-8D97-5C8A-21FCBB281D05}"/>
              </a:ext>
            </a:extLst>
          </p:cNvPr>
          <p:cNvPicPr>
            <a:picLocks noChangeAspect="1"/>
          </p:cNvPicPr>
          <p:nvPr/>
        </p:nvPicPr>
        <p:blipFill>
          <a:blip r:embed="rId3"/>
          <a:stretch>
            <a:fillRect/>
          </a:stretch>
        </p:blipFill>
        <p:spPr>
          <a:xfrm>
            <a:off x="3729195" y="2230399"/>
            <a:ext cx="8462805" cy="4627601"/>
          </a:xfrm>
          <a:prstGeom prst="rect">
            <a:avLst/>
          </a:prstGeom>
        </p:spPr>
      </p:pic>
    </p:spTree>
    <p:extLst>
      <p:ext uri="{BB962C8B-B14F-4D97-AF65-F5344CB8AC3E}">
        <p14:creationId xmlns:p14="http://schemas.microsoft.com/office/powerpoint/2010/main" val="1870295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49E0A-3E44-4E06-B124-21FE8546D150}"/>
              </a:ext>
            </a:extLst>
          </p:cNvPr>
          <p:cNvSpPr>
            <a:spLocks noGrp="1"/>
          </p:cNvSpPr>
          <p:nvPr>
            <p:ph type="title"/>
          </p:nvPr>
        </p:nvSpPr>
        <p:spPr>
          <a:xfrm>
            <a:off x="720001" y="1260330"/>
            <a:ext cx="4848592" cy="1280484"/>
          </a:xfrm>
        </p:spPr>
        <p:txBody>
          <a:bodyPr>
            <a:normAutofit fontScale="90000"/>
          </a:bodyPr>
          <a:lstStyle/>
          <a:p>
            <a:r>
              <a:rPr lang="da-DK" dirty="0"/>
              <a:t>Fra Development issue   til </a:t>
            </a:r>
            <a:r>
              <a:rPr lang="da-DK" dirty="0" err="1"/>
              <a:t>Focal</a:t>
            </a:r>
            <a:r>
              <a:rPr lang="da-DK" dirty="0"/>
              <a:t> Problem</a:t>
            </a:r>
            <a:endParaRPr lang="da-DK" b="1" dirty="0"/>
          </a:p>
        </p:txBody>
      </p:sp>
      <p:sp>
        <p:nvSpPr>
          <p:cNvPr id="4" name="Pladsholder til dato 3">
            <a:extLst>
              <a:ext uri="{FF2B5EF4-FFF2-40B4-BE49-F238E27FC236}">
                <a16:creationId xmlns:a16="http://schemas.microsoft.com/office/drawing/2014/main" id="{C53EBDFC-9558-4487-95EC-290C274439BD}"/>
              </a:ext>
            </a:extLst>
          </p:cNvPr>
          <p:cNvSpPr>
            <a:spLocks noGrp="1"/>
          </p:cNvSpPr>
          <p:nvPr>
            <p:ph type="dt" sz="half" idx="10"/>
          </p:nvPr>
        </p:nvSpPr>
        <p:spPr/>
        <p:txBody>
          <a:bodyPr/>
          <a:lstStyle/>
          <a:p>
            <a:r>
              <a:rPr lang="da-DK"/>
              <a:t>12.-14.11.2021  </a:t>
            </a:r>
            <a:endParaRPr lang="en-US"/>
          </a:p>
        </p:txBody>
      </p:sp>
      <p:sp>
        <p:nvSpPr>
          <p:cNvPr id="5" name="Pladsholder til sidefod 4">
            <a:extLst>
              <a:ext uri="{FF2B5EF4-FFF2-40B4-BE49-F238E27FC236}">
                <a16:creationId xmlns:a16="http://schemas.microsoft.com/office/drawing/2014/main" id="{9D00C09F-2B4D-4C39-AD34-69EA060215F7}"/>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8B0DCEE1-07A6-4205-AA34-ABA6696A665C}"/>
              </a:ext>
            </a:extLst>
          </p:cNvPr>
          <p:cNvSpPr>
            <a:spLocks noGrp="1"/>
          </p:cNvSpPr>
          <p:nvPr>
            <p:ph type="sldNum" sz="quarter" idx="12"/>
          </p:nvPr>
        </p:nvSpPr>
        <p:spPr/>
        <p:txBody>
          <a:bodyPr/>
          <a:lstStyle/>
          <a:p>
            <a:fld id="{D57F1E4F-1CFF-5643-939E-217C01CDF565}" type="slidenum">
              <a:rPr lang="en-US" smtClean="0"/>
              <a:pPr/>
              <a:t>55</a:t>
            </a:fld>
            <a:endParaRPr lang="en-US"/>
          </a:p>
        </p:txBody>
      </p:sp>
      <p:sp>
        <p:nvSpPr>
          <p:cNvPr id="7" name="Pladsholder til tekst 6">
            <a:extLst>
              <a:ext uri="{FF2B5EF4-FFF2-40B4-BE49-F238E27FC236}">
                <a16:creationId xmlns:a16="http://schemas.microsoft.com/office/drawing/2014/main" id="{B9BA3717-D27D-4746-9622-3C25DB52DB5A}"/>
              </a:ext>
            </a:extLst>
          </p:cNvPr>
          <p:cNvSpPr>
            <a:spLocks noGrp="1"/>
          </p:cNvSpPr>
          <p:nvPr>
            <p:ph type="body" idx="13"/>
          </p:nvPr>
        </p:nvSpPr>
        <p:spPr/>
        <p:txBody>
          <a:bodyPr/>
          <a:lstStyle/>
          <a:p>
            <a:r>
              <a:rPr lang="da-DK" sz="3200" b="1"/>
              <a:t>Projektvalg</a:t>
            </a:r>
            <a:endParaRPr lang="da-DK" sz="1800" b="1"/>
          </a:p>
        </p:txBody>
      </p:sp>
      <p:sp>
        <p:nvSpPr>
          <p:cNvPr id="11" name="Rektangel: foldet hjørne 10">
            <a:extLst>
              <a:ext uri="{FF2B5EF4-FFF2-40B4-BE49-F238E27FC236}">
                <a16:creationId xmlns:a16="http://schemas.microsoft.com/office/drawing/2014/main" id="{10D7D4E8-31AC-4CC7-8D52-5F8E64A53FD0}"/>
              </a:ext>
            </a:extLst>
          </p:cNvPr>
          <p:cNvSpPr/>
          <p:nvPr/>
        </p:nvSpPr>
        <p:spPr>
          <a:xfrm>
            <a:off x="939825" y="3674655"/>
            <a:ext cx="4472910" cy="1988897"/>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2400">
              <a:solidFill>
                <a:schemeClr val="bg1"/>
              </a:solidFill>
            </a:endParaRPr>
          </a:p>
          <a:p>
            <a:r>
              <a:rPr lang="da-DK" sz="2400" b="1">
                <a:solidFill>
                  <a:schemeClr val="bg1"/>
                </a:solidFill>
              </a:rPr>
              <a:t>Eksempel for </a:t>
            </a:r>
            <a:r>
              <a:rPr lang="da-DK" sz="2400" b="1" err="1">
                <a:solidFill>
                  <a:schemeClr val="bg1"/>
                </a:solidFill>
              </a:rPr>
              <a:t>Focal</a:t>
            </a:r>
            <a:r>
              <a:rPr lang="da-DK" sz="2400" b="1">
                <a:solidFill>
                  <a:schemeClr val="bg1"/>
                </a:solidFill>
              </a:rPr>
              <a:t> Problem: </a:t>
            </a:r>
          </a:p>
          <a:p>
            <a:pPr algn="ctr"/>
            <a:endParaRPr lang="da-DK" sz="1200">
              <a:solidFill>
                <a:schemeClr val="bg1"/>
              </a:solidFill>
            </a:endParaRPr>
          </a:p>
          <a:p>
            <a:r>
              <a:rPr lang="da-DK" sz="2400">
                <a:solidFill>
                  <a:schemeClr val="bg1"/>
                </a:solidFill>
              </a:rPr>
              <a:t>Challenges to </a:t>
            </a:r>
            <a:r>
              <a:rPr lang="da-DK" sz="2400" err="1">
                <a:solidFill>
                  <a:schemeClr val="bg1"/>
                </a:solidFill>
              </a:rPr>
              <a:t>young</a:t>
            </a:r>
            <a:r>
              <a:rPr lang="da-DK" sz="2400">
                <a:solidFill>
                  <a:schemeClr val="bg1"/>
                </a:solidFill>
              </a:rPr>
              <a:t> </a:t>
            </a:r>
            <a:r>
              <a:rPr lang="da-DK" sz="2400" err="1">
                <a:solidFill>
                  <a:schemeClr val="bg1"/>
                </a:solidFill>
              </a:rPr>
              <a:t>peoples</a:t>
            </a:r>
            <a:r>
              <a:rPr lang="da-DK" sz="2400">
                <a:solidFill>
                  <a:schemeClr val="bg1"/>
                </a:solidFill>
              </a:rPr>
              <a:t> </a:t>
            </a:r>
            <a:r>
              <a:rPr lang="da-DK" sz="2400" err="1">
                <a:solidFill>
                  <a:schemeClr val="bg1"/>
                </a:solidFill>
              </a:rPr>
              <a:t>safety</a:t>
            </a:r>
            <a:r>
              <a:rPr lang="da-DK" sz="2400">
                <a:solidFill>
                  <a:schemeClr val="bg1"/>
                </a:solidFill>
              </a:rPr>
              <a:t>, in </a:t>
            </a:r>
            <a:r>
              <a:rPr lang="da-DK" sz="2400" err="1">
                <a:solidFill>
                  <a:schemeClr val="bg1"/>
                </a:solidFill>
              </a:rPr>
              <a:t>particular</a:t>
            </a:r>
            <a:r>
              <a:rPr lang="da-DK" sz="2400">
                <a:solidFill>
                  <a:schemeClr val="bg1"/>
                </a:solidFill>
              </a:rPr>
              <a:t> </a:t>
            </a:r>
            <a:r>
              <a:rPr lang="da-DK" sz="2400" err="1">
                <a:solidFill>
                  <a:schemeClr val="bg1"/>
                </a:solidFill>
              </a:rPr>
              <a:t>related</a:t>
            </a:r>
            <a:r>
              <a:rPr lang="da-DK" sz="2400">
                <a:solidFill>
                  <a:schemeClr val="bg1"/>
                </a:solidFill>
              </a:rPr>
              <a:t> to </a:t>
            </a:r>
            <a:r>
              <a:rPr lang="da-DK" sz="2400" err="1">
                <a:solidFill>
                  <a:schemeClr val="bg1"/>
                </a:solidFill>
              </a:rPr>
              <a:t>sexual</a:t>
            </a:r>
            <a:r>
              <a:rPr lang="da-DK" sz="2400">
                <a:solidFill>
                  <a:schemeClr val="bg1"/>
                </a:solidFill>
              </a:rPr>
              <a:t> and </a:t>
            </a:r>
            <a:r>
              <a:rPr lang="da-DK" sz="2400" err="1">
                <a:solidFill>
                  <a:schemeClr val="bg1"/>
                </a:solidFill>
              </a:rPr>
              <a:t>gender-based</a:t>
            </a:r>
            <a:r>
              <a:rPr lang="da-DK" sz="2400">
                <a:solidFill>
                  <a:schemeClr val="bg1"/>
                </a:solidFill>
              </a:rPr>
              <a:t> </a:t>
            </a:r>
            <a:r>
              <a:rPr lang="da-DK" sz="2400" err="1">
                <a:solidFill>
                  <a:schemeClr val="bg1"/>
                </a:solidFill>
              </a:rPr>
              <a:t>violence</a:t>
            </a:r>
            <a:r>
              <a:rPr lang="da-DK" sz="2400">
                <a:solidFill>
                  <a:schemeClr val="bg1"/>
                </a:solidFill>
              </a:rPr>
              <a:t>.</a:t>
            </a:r>
          </a:p>
        </p:txBody>
      </p:sp>
      <p:pic>
        <p:nvPicPr>
          <p:cNvPr id="3" name="Pladsholder til indhold 8">
            <a:extLst>
              <a:ext uri="{FF2B5EF4-FFF2-40B4-BE49-F238E27FC236}">
                <a16:creationId xmlns:a16="http://schemas.microsoft.com/office/drawing/2014/main" id="{1E41A1AC-17A1-8C06-AEBF-222F00BA9543}"/>
              </a:ext>
            </a:extLst>
          </p:cNvPr>
          <p:cNvPicPr>
            <a:picLocks noChangeAspect="1"/>
          </p:cNvPicPr>
          <p:nvPr/>
        </p:nvPicPr>
        <p:blipFill>
          <a:blip r:embed="rId3"/>
          <a:stretch>
            <a:fillRect/>
          </a:stretch>
        </p:blipFill>
        <p:spPr>
          <a:xfrm>
            <a:off x="5795595" y="1169964"/>
            <a:ext cx="6141132" cy="4840122"/>
          </a:xfrm>
          <a:prstGeom prst="rect">
            <a:avLst/>
          </a:prstGeom>
        </p:spPr>
      </p:pic>
      <p:cxnSp>
        <p:nvCxnSpPr>
          <p:cNvPr id="8" name="Lige pilforbindelse 7">
            <a:extLst>
              <a:ext uri="{FF2B5EF4-FFF2-40B4-BE49-F238E27FC236}">
                <a16:creationId xmlns:a16="http://schemas.microsoft.com/office/drawing/2014/main" id="{4E9C8408-442E-804E-2313-FA1C29D00E05}"/>
              </a:ext>
            </a:extLst>
          </p:cNvPr>
          <p:cNvCxnSpPr>
            <a:cxnSpLocks/>
          </p:cNvCxnSpPr>
          <p:nvPr/>
        </p:nvCxnSpPr>
        <p:spPr>
          <a:xfrm flipV="1">
            <a:off x="5870450" y="4122462"/>
            <a:ext cx="731520" cy="109328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Lige pilforbindelse 11">
            <a:extLst>
              <a:ext uri="{FF2B5EF4-FFF2-40B4-BE49-F238E27FC236}">
                <a16:creationId xmlns:a16="http://schemas.microsoft.com/office/drawing/2014/main" id="{66C737EF-018B-E0DD-C694-573742550DA0}"/>
              </a:ext>
            </a:extLst>
          </p:cNvPr>
          <p:cNvCxnSpPr>
            <a:cxnSpLocks/>
          </p:cNvCxnSpPr>
          <p:nvPr/>
        </p:nvCxnSpPr>
        <p:spPr>
          <a:xfrm flipH="1" flipV="1">
            <a:off x="11116435" y="4272822"/>
            <a:ext cx="854199" cy="118630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8111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7B8012A-F44F-4C72-ADA2-BE394832695E}"/>
              </a:ext>
            </a:extLst>
          </p:cNvPr>
          <p:cNvSpPr>
            <a:spLocks noGrp="1"/>
          </p:cNvSpPr>
          <p:nvPr>
            <p:ph idx="1"/>
          </p:nvPr>
        </p:nvSpPr>
        <p:spPr>
          <a:xfrm>
            <a:off x="514350" y="1266419"/>
            <a:ext cx="5660420" cy="4662686"/>
          </a:xfrm>
        </p:spPr>
        <p:txBody>
          <a:bodyPr>
            <a:noAutofit/>
          </a:bodyPr>
          <a:lstStyle/>
          <a:p>
            <a:pPr>
              <a:spcAft>
                <a:spcPts val="0"/>
              </a:spcAft>
            </a:pPr>
            <a:r>
              <a:rPr lang="da-DK" sz="3600" b="1" dirty="0">
                <a:solidFill>
                  <a:schemeClr val="tx1"/>
                </a:solidFill>
              </a:rPr>
              <a:t>Tilbage i grupper</a:t>
            </a:r>
          </a:p>
          <a:p>
            <a:pPr marL="342900" indent="-342900">
              <a:spcAft>
                <a:spcPts val="0"/>
              </a:spcAft>
              <a:buAutoNum type="arabicPeriod"/>
            </a:pPr>
            <a:endParaRPr lang="da-DK" sz="1200" dirty="0"/>
          </a:p>
          <a:p>
            <a:pPr marL="342900" indent="-342900">
              <a:spcAft>
                <a:spcPts val="0"/>
              </a:spcAft>
              <a:buAutoNum type="arabicPeriod"/>
            </a:pPr>
            <a:r>
              <a:rPr lang="da-DK" sz="2400" dirty="0"/>
              <a:t>Se på jeres problemtræ og diskuter forskellige mulige projektvalg. </a:t>
            </a:r>
          </a:p>
          <a:p>
            <a:pPr marL="342900" indent="-342900">
              <a:spcAft>
                <a:spcPts val="0"/>
              </a:spcAft>
              <a:buAutoNum type="arabicPeriod"/>
            </a:pPr>
            <a:endParaRPr lang="da-DK" sz="1400" dirty="0"/>
          </a:p>
          <a:p>
            <a:pPr marL="342900" indent="-342900">
              <a:spcAft>
                <a:spcPts val="0"/>
              </a:spcAft>
              <a:buAutoNum type="arabicPeriod"/>
            </a:pPr>
            <a:r>
              <a:rPr lang="da-DK" sz="2400" dirty="0"/>
              <a:t>Se på jeres stakeholderanalyse og diskuter mulige målgrupper.</a:t>
            </a:r>
          </a:p>
          <a:p>
            <a:pPr marL="342900" indent="-342900">
              <a:spcAft>
                <a:spcPts val="0"/>
              </a:spcAft>
              <a:buAutoNum type="arabicPeriod"/>
            </a:pPr>
            <a:endParaRPr lang="da-DK" sz="1600" dirty="0"/>
          </a:p>
          <a:p>
            <a:pPr marL="342900" indent="-342900">
              <a:spcAft>
                <a:spcPts val="0"/>
              </a:spcAft>
              <a:buAutoNum type="arabicPeriod"/>
            </a:pPr>
            <a:r>
              <a:rPr lang="da-DK" sz="2400" dirty="0"/>
              <a:t>Træffe et projektvalg og formuler a) the </a:t>
            </a:r>
            <a:r>
              <a:rPr lang="da-DK" sz="2400" dirty="0" err="1"/>
              <a:t>Focal</a:t>
            </a:r>
            <a:r>
              <a:rPr lang="da-DK" sz="2400" dirty="0"/>
              <a:t> Problem og b) målgruppen i skemaet.</a:t>
            </a:r>
          </a:p>
        </p:txBody>
      </p:sp>
      <p:sp>
        <p:nvSpPr>
          <p:cNvPr id="4" name="Pladsholder til dato 3">
            <a:extLst>
              <a:ext uri="{FF2B5EF4-FFF2-40B4-BE49-F238E27FC236}">
                <a16:creationId xmlns:a16="http://schemas.microsoft.com/office/drawing/2014/main" id="{E2930948-1A4E-46DA-A739-8D838717D6BF}"/>
              </a:ext>
            </a:extLst>
          </p:cNvPr>
          <p:cNvSpPr>
            <a:spLocks noGrp="1"/>
          </p:cNvSpPr>
          <p:nvPr>
            <p:ph type="dt" sz="half" idx="10"/>
          </p:nvPr>
        </p:nvSpPr>
        <p:spPr/>
        <p:txBody>
          <a:bodyPr/>
          <a:lstStyle/>
          <a:p>
            <a:r>
              <a:rPr lang="da-DK"/>
              <a:t>12.-14.11.2021</a:t>
            </a:r>
            <a:endParaRPr lang="en-US"/>
          </a:p>
        </p:txBody>
      </p:sp>
      <p:sp>
        <p:nvSpPr>
          <p:cNvPr id="5" name="Pladsholder til sidefod 4">
            <a:extLst>
              <a:ext uri="{FF2B5EF4-FFF2-40B4-BE49-F238E27FC236}">
                <a16:creationId xmlns:a16="http://schemas.microsoft.com/office/drawing/2014/main" id="{5893AB8D-772B-4329-95DE-DBE8BFE7369E}"/>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EC182BDE-5241-475B-82FF-DBB9EA929EBB}"/>
              </a:ext>
            </a:extLst>
          </p:cNvPr>
          <p:cNvSpPr>
            <a:spLocks noGrp="1"/>
          </p:cNvSpPr>
          <p:nvPr>
            <p:ph type="sldNum" sz="quarter" idx="12"/>
          </p:nvPr>
        </p:nvSpPr>
        <p:spPr/>
        <p:txBody>
          <a:bodyPr/>
          <a:lstStyle/>
          <a:p>
            <a:fld id="{D57F1E4F-1CFF-5643-939E-217C01CDF565}" type="slidenum">
              <a:rPr lang="en-US" smtClean="0"/>
              <a:pPr/>
              <a:t>56</a:t>
            </a:fld>
            <a:endParaRPr lang="en-US"/>
          </a:p>
        </p:txBody>
      </p:sp>
      <p:sp>
        <p:nvSpPr>
          <p:cNvPr id="7" name="Pladsholder til tekst 6">
            <a:extLst>
              <a:ext uri="{FF2B5EF4-FFF2-40B4-BE49-F238E27FC236}">
                <a16:creationId xmlns:a16="http://schemas.microsoft.com/office/drawing/2014/main" id="{6C0AEC84-7F10-4878-B1E9-48ED9EABFBDA}"/>
              </a:ext>
            </a:extLst>
          </p:cNvPr>
          <p:cNvSpPr>
            <a:spLocks noGrp="1"/>
          </p:cNvSpPr>
          <p:nvPr>
            <p:ph type="body" idx="13"/>
          </p:nvPr>
        </p:nvSpPr>
        <p:spPr>
          <a:xfrm>
            <a:off x="720000" y="389965"/>
            <a:ext cx="7035038" cy="676476"/>
          </a:xfrm>
        </p:spPr>
        <p:txBody>
          <a:bodyPr/>
          <a:lstStyle/>
          <a:p>
            <a:r>
              <a:rPr lang="da-DK" sz="2800" b="1"/>
              <a:t>Projektvalg</a:t>
            </a:r>
            <a:r>
              <a:rPr lang="da-DK" sz="2400" b="1"/>
              <a:t> </a:t>
            </a:r>
            <a:r>
              <a:rPr lang="da-DK" sz="2800" b="1"/>
              <a:t>			 	</a:t>
            </a:r>
            <a:endParaRPr lang="da-DK" sz="2800"/>
          </a:p>
        </p:txBody>
      </p:sp>
      <p:pic>
        <p:nvPicPr>
          <p:cNvPr id="10" name="Billede 9">
            <a:extLst>
              <a:ext uri="{FF2B5EF4-FFF2-40B4-BE49-F238E27FC236}">
                <a16:creationId xmlns:a16="http://schemas.microsoft.com/office/drawing/2014/main" id="{6647E7F8-B292-59FB-C521-81761B3C295C}"/>
              </a:ext>
            </a:extLst>
          </p:cNvPr>
          <p:cNvPicPr>
            <a:picLocks noChangeAspect="1"/>
          </p:cNvPicPr>
          <p:nvPr/>
        </p:nvPicPr>
        <p:blipFill>
          <a:blip r:embed="rId3"/>
          <a:stretch>
            <a:fillRect/>
          </a:stretch>
        </p:blipFill>
        <p:spPr>
          <a:xfrm>
            <a:off x="7843668" y="5397"/>
            <a:ext cx="4365873" cy="6901795"/>
          </a:xfrm>
          <a:prstGeom prst="rect">
            <a:avLst/>
          </a:prstGeom>
        </p:spPr>
      </p:pic>
      <p:pic>
        <p:nvPicPr>
          <p:cNvPr id="2" name="Pladsholder til indhold 8" descr="Et billede, der indeholder bord&#10;&#10;Automatisk genereret beskrivelse">
            <a:extLst>
              <a:ext uri="{FF2B5EF4-FFF2-40B4-BE49-F238E27FC236}">
                <a16:creationId xmlns:a16="http://schemas.microsoft.com/office/drawing/2014/main" id="{1A304B85-FA64-6739-7BFA-D51992EBA4A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18393" y="-331736"/>
            <a:ext cx="3155213" cy="3155213"/>
          </a:xfrm>
          <a:prstGeom prst="rect">
            <a:avLst/>
          </a:prstGeom>
        </p:spPr>
      </p:pic>
    </p:spTree>
    <p:extLst>
      <p:ext uri="{BB962C8B-B14F-4D97-AF65-F5344CB8AC3E}">
        <p14:creationId xmlns:p14="http://schemas.microsoft.com/office/powerpoint/2010/main" val="2791805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FA1D6D-0D87-9D62-FA4A-C7B28C2F561F}"/>
              </a:ext>
            </a:extLst>
          </p:cNvPr>
          <p:cNvSpPr>
            <a:spLocks noGrp="1"/>
          </p:cNvSpPr>
          <p:nvPr>
            <p:ph type="title"/>
          </p:nvPr>
        </p:nvSpPr>
        <p:spPr/>
        <p:txBody>
          <a:bodyPr/>
          <a:lstStyle/>
          <a:p>
            <a:r>
              <a:rPr lang="en-US"/>
              <a:t>I morgen </a:t>
            </a:r>
            <a:r>
              <a:rPr lang="en-US" err="1"/>
              <a:t>skal</a:t>
            </a:r>
            <a:r>
              <a:rPr lang="en-US"/>
              <a:t> vi </a:t>
            </a:r>
            <a:r>
              <a:rPr lang="en-US" err="1"/>
              <a:t>bruge</a:t>
            </a:r>
            <a:r>
              <a:rPr lang="en-US"/>
              <a:t> Focal problem </a:t>
            </a:r>
            <a:r>
              <a:rPr lang="en-US" err="1"/>
              <a:t>til</a:t>
            </a:r>
            <a:r>
              <a:rPr lang="en-US"/>
              <a:t> </a:t>
            </a:r>
            <a:r>
              <a:rPr lang="en-US" err="1"/>
              <a:t>designfasen</a:t>
            </a:r>
            <a:endParaRPr lang="en-US"/>
          </a:p>
        </p:txBody>
      </p:sp>
      <p:sp>
        <p:nvSpPr>
          <p:cNvPr id="3" name="Pladsholder til indhold 2">
            <a:extLst>
              <a:ext uri="{FF2B5EF4-FFF2-40B4-BE49-F238E27FC236}">
                <a16:creationId xmlns:a16="http://schemas.microsoft.com/office/drawing/2014/main" id="{EE83C21C-EB92-AAE9-845C-17251F066841}"/>
              </a:ext>
            </a:extLst>
          </p:cNvPr>
          <p:cNvSpPr>
            <a:spLocks noGrp="1"/>
          </p:cNvSpPr>
          <p:nvPr>
            <p:ph idx="1"/>
          </p:nvPr>
        </p:nvSpPr>
        <p:spPr>
          <a:xfrm>
            <a:off x="720000" y="2259931"/>
            <a:ext cx="7157060" cy="3630795"/>
          </a:xfrm>
        </p:spPr>
        <p:txBody>
          <a:bodyPr/>
          <a:lstStyle/>
          <a:p>
            <a:r>
              <a:rPr lang="da-DK" sz="4000" i="1">
                <a:solidFill>
                  <a:srgbClr val="C00000"/>
                </a:solidFill>
              </a:rPr>
              <a:t>”Challenges to </a:t>
            </a:r>
            <a:r>
              <a:rPr lang="da-DK" sz="4000" i="1" err="1">
                <a:solidFill>
                  <a:srgbClr val="C00000"/>
                </a:solidFill>
              </a:rPr>
              <a:t>young</a:t>
            </a:r>
            <a:r>
              <a:rPr lang="da-DK" sz="4000" i="1">
                <a:solidFill>
                  <a:srgbClr val="C00000"/>
                </a:solidFill>
              </a:rPr>
              <a:t> </a:t>
            </a:r>
            <a:r>
              <a:rPr lang="da-DK" sz="4000" i="1" err="1">
                <a:solidFill>
                  <a:srgbClr val="C00000"/>
                </a:solidFill>
              </a:rPr>
              <a:t>peoples</a:t>
            </a:r>
            <a:r>
              <a:rPr lang="da-DK" sz="4000" i="1">
                <a:solidFill>
                  <a:srgbClr val="C00000"/>
                </a:solidFill>
              </a:rPr>
              <a:t> </a:t>
            </a:r>
            <a:r>
              <a:rPr lang="da-DK" sz="4000" i="1" err="1">
                <a:solidFill>
                  <a:srgbClr val="C00000"/>
                </a:solidFill>
              </a:rPr>
              <a:t>safety</a:t>
            </a:r>
            <a:r>
              <a:rPr lang="da-DK" sz="4000" i="1">
                <a:solidFill>
                  <a:srgbClr val="C00000"/>
                </a:solidFill>
              </a:rPr>
              <a:t>, in </a:t>
            </a:r>
            <a:r>
              <a:rPr lang="da-DK" sz="4000" i="1" err="1">
                <a:solidFill>
                  <a:srgbClr val="C00000"/>
                </a:solidFill>
              </a:rPr>
              <a:t>particular</a:t>
            </a:r>
            <a:r>
              <a:rPr lang="da-DK" sz="4000" i="1">
                <a:solidFill>
                  <a:srgbClr val="C00000"/>
                </a:solidFill>
              </a:rPr>
              <a:t> </a:t>
            </a:r>
            <a:r>
              <a:rPr lang="da-DK" sz="4000" i="1" err="1">
                <a:solidFill>
                  <a:srgbClr val="C00000"/>
                </a:solidFill>
              </a:rPr>
              <a:t>related</a:t>
            </a:r>
            <a:r>
              <a:rPr lang="da-DK" sz="4000" i="1">
                <a:solidFill>
                  <a:srgbClr val="C00000"/>
                </a:solidFill>
              </a:rPr>
              <a:t> to </a:t>
            </a:r>
            <a:r>
              <a:rPr lang="da-DK" sz="4000" i="1" err="1">
                <a:solidFill>
                  <a:srgbClr val="C00000"/>
                </a:solidFill>
              </a:rPr>
              <a:t>sexual</a:t>
            </a:r>
            <a:r>
              <a:rPr lang="da-DK" sz="4000" i="1">
                <a:solidFill>
                  <a:srgbClr val="C00000"/>
                </a:solidFill>
              </a:rPr>
              <a:t> and </a:t>
            </a:r>
            <a:r>
              <a:rPr lang="da-DK" sz="4000" i="1" err="1">
                <a:solidFill>
                  <a:srgbClr val="C00000"/>
                </a:solidFill>
              </a:rPr>
              <a:t>gender-based</a:t>
            </a:r>
            <a:r>
              <a:rPr lang="da-DK" sz="4000" i="1">
                <a:solidFill>
                  <a:srgbClr val="C00000"/>
                </a:solidFill>
              </a:rPr>
              <a:t> </a:t>
            </a:r>
            <a:r>
              <a:rPr lang="da-DK" sz="4000" i="1" err="1">
                <a:solidFill>
                  <a:srgbClr val="C00000"/>
                </a:solidFill>
              </a:rPr>
              <a:t>violence</a:t>
            </a:r>
            <a:r>
              <a:rPr lang="da-DK" sz="4000" i="1">
                <a:solidFill>
                  <a:srgbClr val="C00000"/>
                </a:solidFill>
              </a:rPr>
              <a:t>”</a:t>
            </a:r>
            <a:endParaRPr lang="en-US" sz="4000" i="1">
              <a:solidFill>
                <a:srgbClr val="C00000"/>
              </a:solidFill>
            </a:endParaRPr>
          </a:p>
          <a:p>
            <a:endParaRPr lang="en-US"/>
          </a:p>
        </p:txBody>
      </p:sp>
      <p:sp>
        <p:nvSpPr>
          <p:cNvPr id="4" name="Pladsholder til dato 3">
            <a:extLst>
              <a:ext uri="{FF2B5EF4-FFF2-40B4-BE49-F238E27FC236}">
                <a16:creationId xmlns:a16="http://schemas.microsoft.com/office/drawing/2014/main" id="{8894539A-8D93-BB1B-E11D-284BA74CCB10}"/>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C275EBD0-4C03-34BD-B036-20E2BD5E311C}"/>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937B86BD-038F-BE49-BC6B-D19CDAFC90C1}"/>
              </a:ext>
            </a:extLst>
          </p:cNvPr>
          <p:cNvSpPr>
            <a:spLocks noGrp="1"/>
          </p:cNvSpPr>
          <p:nvPr>
            <p:ph type="sldNum" sz="quarter" idx="12"/>
          </p:nvPr>
        </p:nvSpPr>
        <p:spPr/>
        <p:txBody>
          <a:bodyPr/>
          <a:lstStyle/>
          <a:p>
            <a:fld id="{D57F1E4F-1CFF-5643-939E-217C01CDF565}" type="slidenum">
              <a:rPr lang="en-US" smtClean="0"/>
              <a:pPr/>
              <a:t>57</a:t>
            </a:fld>
            <a:endParaRPr lang="en-US"/>
          </a:p>
        </p:txBody>
      </p:sp>
      <p:sp>
        <p:nvSpPr>
          <p:cNvPr id="7" name="Pladsholder til tekst 6">
            <a:extLst>
              <a:ext uri="{FF2B5EF4-FFF2-40B4-BE49-F238E27FC236}">
                <a16:creationId xmlns:a16="http://schemas.microsoft.com/office/drawing/2014/main" id="{A9F3F31D-7229-48B9-4BDC-A9D601F33F53}"/>
              </a:ext>
            </a:extLst>
          </p:cNvPr>
          <p:cNvSpPr>
            <a:spLocks noGrp="1"/>
          </p:cNvSpPr>
          <p:nvPr>
            <p:ph type="body" idx="13"/>
          </p:nvPr>
        </p:nvSpPr>
        <p:spPr/>
        <p:txBody>
          <a:bodyPr/>
          <a:lstStyle/>
          <a:p>
            <a:endParaRPr lang="en-US"/>
          </a:p>
        </p:txBody>
      </p:sp>
      <p:pic>
        <p:nvPicPr>
          <p:cNvPr id="11" name="Billede 10" descr="Et billede, der indeholder mur, person, indendørs&#10;&#10;Automatisk genereret beskrivelse">
            <a:extLst>
              <a:ext uri="{FF2B5EF4-FFF2-40B4-BE49-F238E27FC236}">
                <a16:creationId xmlns:a16="http://schemas.microsoft.com/office/drawing/2014/main" id="{7447726E-80D9-8F50-0FD7-01B882C49646}"/>
              </a:ext>
            </a:extLst>
          </p:cNvPr>
          <p:cNvPicPr>
            <a:picLocks noChangeAspect="1"/>
          </p:cNvPicPr>
          <p:nvPr/>
        </p:nvPicPr>
        <p:blipFill>
          <a:blip r:embed="rId3"/>
          <a:stretch>
            <a:fillRect/>
          </a:stretch>
        </p:blipFill>
        <p:spPr>
          <a:xfrm flipH="1">
            <a:off x="8467827" y="2259931"/>
            <a:ext cx="2522517" cy="3525384"/>
          </a:xfrm>
          <a:prstGeom prst="rect">
            <a:avLst/>
          </a:prstGeom>
        </p:spPr>
      </p:pic>
    </p:spTree>
    <p:extLst>
      <p:ext uri="{BB962C8B-B14F-4D97-AF65-F5344CB8AC3E}">
        <p14:creationId xmlns:p14="http://schemas.microsoft.com/office/powerpoint/2010/main" val="17207074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EE9E056-A278-F9C1-A971-80ED9E44914E}"/>
              </a:ext>
            </a:extLst>
          </p:cNvPr>
          <p:cNvSpPr/>
          <p:nvPr/>
        </p:nvSpPr>
        <p:spPr>
          <a:xfrm>
            <a:off x="113122" y="3337089"/>
            <a:ext cx="11623249" cy="270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58</a:t>
            </a:fld>
            <a:endParaRPr lang="da-DK"/>
          </a:p>
        </p:txBody>
      </p:sp>
      <p:pic>
        <p:nvPicPr>
          <p:cNvPr id="16" name="Billede 15">
            <a:extLst>
              <a:ext uri="{FF2B5EF4-FFF2-40B4-BE49-F238E27FC236}">
                <a16:creationId xmlns:a16="http://schemas.microsoft.com/office/drawing/2014/main" id="{8A6328B3-3986-ED20-C066-21F055CE045B}"/>
              </a:ext>
            </a:extLst>
          </p:cNvPr>
          <p:cNvPicPr>
            <a:picLocks noChangeAspect="1"/>
          </p:cNvPicPr>
          <p:nvPr/>
        </p:nvPicPr>
        <p:blipFill>
          <a:blip r:embed="rId3"/>
          <a:stretch>
            <a:fillRect/>
          </a:stretch>
        </p:blipFill>
        <p:spPr>
          <a:xfrm>
            <a:off x="0" y="1261402"/>
            <a:ext cx="12283125" cy="2160184"/>
          </a:xfrm>
          <a:prstGeom prst="rect">
            <a:avLst/>
          </a:prstGeom>
        </p:spPr>
      </p:pic>
      <p:sp>
        <p:nvSpPr>
          <p:cNvPr id="17" name="Text Placeholder 7">
            <a:extLst>
              <a:ext uri="{FF2B5EF4-FFF2-40B4-BE49-F238E27FC236}">
                <a16:creationId xmlns:a16="http://schemas.microsoft.com/office/drawing/2014/main" id="{1CBA7865-ADF9-0C39-D024-777389D358A3}"/>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err="1">
                <a:solidFill>
                  <a:schemeClr val="bg1"/>
                </a:solidFill>
              </a:rPr>
              <a:t>Projektcyklus</a:t>
            </a:r>
            <a:endParaRPr lang="en-US" sz="3200" b="1">
              <a:solidFill>
                <a:schemeClr val="bg1"/>
              </a:solidFill>
            </a:endParaRPr>
          </a:p>
        </p:txBody>
      </p:sp>
      <p:sp>
        <p:nvSpPr>
          <p:cNvPr id="2" name="Tekstfelt 1">
            <a:extLst>
              <a:ext uri="{FF2B5EF4-FFF2-40B4-BE49-F238E27FC236}">
                <a16:creationId xmlns:a16="http://schemas.microsoft.com/office/drawing/2014/main" id="{03E19BF6-847E-6FBF-FE09-3358A7A615F7}"/>
              </a:ext>
            </a:extLst>
          </p:cNvPr>
          <p:cNvSpPr txBox="1"/>
          <p:nvPr/>
        </p:nvSpPr>
        <p:spPr>
          <a:xfrm>
            <a:off x="236760" y="3561607"/>
            <a:ext cx="1965443" cy="247760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Konceptualisering</a:t>
            </a:r>
          </a:p>
          <a:p>
            <a:pPr marL="285750" indent="-285750">
              <a:spcAft>
                <a:spcPts val="300"/>
              </a:spcAft>
              <a:buFont typeface="Arial" panose="020B0604020202020204" pitchFamily="34" charset="0"/>
              <a:buChar char="•"/>
            </a:pPr>
            <a:r>
              <a:rPr lang="da-DK" sz="1600"/>
              <a:t>Kontekstanalyse</a:t>
            </a:r>
          </a:p>
          <a:p>
            <a:pPr marL="285750" indent="-285750">
              <a:spcAft>
                <a:spcPts val="300"/>
              </a:spcAft>
              <a:buFont typeface="Arial" panose="020B0604020202020204" pitchFamily="34" charset="0"/>
              <a:buChar char="•"/>
            </a:pPr>
            <a:r>
              <a:rPr lang="da-DK" sz="1600"/>
              <a:t>Problemanalyse</a:t>
            </a:r>
          </a:p>
          <a:p>
            <a:pPr marL="285750" indent="-285750">
              <a:spcAft>
                <a:spcPts val="300"/>
              </a:spcAft>
              <a:buFont typeface="Arial" panose="020B0604020202020204" pitchFamily="34" charset="0"/>
              <a:buChar char="•"/>
            </a:pPr>
            <a:r>
              <a:rPr lang="da-DK" sz="1600"/>
              <a:t>Interessent-analyse</a:t>
            </a:r>
          </a:p>
          <a:p>
            <a:pPr marL="285750" indent="-285750">
              <a:spcAft>
                <a:spcPts val="300"/>
              </a:spcAft>
              <a:buFont typeface="Arial" panose="020B0604020202020204" pitchFamily="34" charset="0"/>
              <a:buChar char="•"/>
            </a:pPr>
            <a:r>
              <a:rPr lang="da-DK" sz="1600"/>
              <a:t>Ressourceanalyse </a:t>
            </a:r>
          </a:p>
          <a:p>
            <a:pPr>
              <a:spcAft>
                <a:spcPts val="300"/>
              </a:spcAft>
            </a:pPr>
            <a:r>
              <a:rPr lang="da-DK" sz="1600">
                <a:sym typeface="Wingdings" panose="05000000000000000000" pitchFamily="2" charset="2"/>
              </a:rPr>
              <a:t> Træffe et projektvalg</a:t>
            </a:r>
            <a:endParaRPr lang="da-DK" sz="1600"/>
          </a:p>
          <a:p>
            <a:endParaRPr lang="da-DK" sz="1200"/>
          </a:p>
        </p:txBody>
      </p:sp>
      <p:sp>
        <p:nvSpPr>
          <p:cNvPr id="3" name="Tekstfelt 2">
            <a:extLst>
              <a:ext uri="{FF2B5EF4-FFF2-40B4-BE49-F238E27FC236}">
                <a16:creationId xmlns:a16="http://schemas.microsoft.com/office/drawing/2014/main" id="{7DAD4A4C-D542-946A-99FB-E0F96B6DA168}"/>
              </a:ext>
            </a:extLst>
          </p:cNvPr>
          <p:cNvSpPr txBox="1"/>
          <p:nvPr/>
        </p:nvSpPr>
        <p:spPr>
          <a:xfrm>
            <a:off x="2326805" y="3522953"/>
            <a:ext cx="2157573" cy="221599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Udvikle en forandringsteori</a:t>
            </a:r>
          </a:p>
          <a:p>
            <a:pPr marL="285750" indent="-285750">
              <a:spcAft>
                <a:spcPts val="300"/>
              </a:spcAft>
              <a:buFont typeface="Arial" panose="020B0604020202020204" pitchFamily="34" charset="0"/>
              <a:buChar char="•"/>
            </a:pPr>
            <a:r>
              <a:rPr lang="da-DK" sz="1600"/>
              <a:t>Udvikle en resultatramme</a:t>
            </a:r>
          </a:p>
          <a:p>
            <a:pPr marL="285750" indent="-285750">
              <a:spcAft>
                <a:spcPts val="300"/>
              </a:spcAft>
              <a:buFont typeface="Arial" panose="020B0604020202020204" pitchFamily="34" charset="0"/>
              <a:buChar char="•"/>
            </a:pPr>
            <a:r>
              <a:rPr lang="da-DK" sz="1600"/>
              <a:t>Beskriv målgruppen</a:t>
            </a:r>
          </a:p>
          <a:p>
            <a:pPr marL="285750" indent="-285750">
              <a:spcAft>
                <a:spcPts val="300"/>
              </a:spcAft>
              <a:buFont typeface="Arial" panose="020B0604020202020204" pitchFamily="34" charset="0"/>
              <a:buChar char="•"/>
            </a:pPr>
            <a:r>
              <a:rPr lang="da-DK" sz="1600"/>
              <a:t>Lav budget og risikovurdering</a:t>
            </a:r>
          </a:p>
          <a:p>
            <a:pPr marL="285750" indent="-285750">
              <a:spcAft>
                <a:spcPts val="300"/>
              </a:spcAft>
              <a:buFont typeface="Arial" panose="020B0604020202020204" pitchFamily="34" charset="0"/>
              <a:buChar char="•"/>
            </a:pPr>
            <a:r>
              <a:rPr lang="da-DK" sz="1600"/>
              <a:t>Udvikle en strategi</a:t>
            </a:r>
          </a:p>
        </p:txBody>
      </p:sp>
      <p:sp>
        <p:nvSpPr>
          <p:cNvPr id="4" name="Tekstfelt 3">
            <a:extLst>
              <a:ext uri="{FF2B5EF4-FFF2-40B4-BE49-F238E27FC236}">
                <a16:creationId xmlns:a16="http://schemas.microsoft.com/office/drawing/2014/main" id="{F45CF9AB-A636-C0BC-C3E1-C226DCA55BA6}"/>
              </a:ext>
            </a:extLst>
          </p:cNvPr>
          <p:cNvSpPr txBox="1"/>
          <p:nvPr/>
        </p:nvSpPr>
        <p:spPr>
          <a:xfrm>
            <a:off x="4354457" y="3561607"/>
            <a:ext cx="2356898" cy="193129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Detailplanlægning</a:t>
            </a:r>
          </a:p>
          <a:p>
            <a:pPr marL="285750" indent="-285750">
              <a:spcAft>
                <a:spcPts val="300"/>
              </a:spcAft>
              <a:buFont typeface="Arial" panose="020B0604020202020204" pitchFamily="34" charset="0"/>
              <a:buChar char="•"/>
            </a:pPr>
            <a:r>
              <a:rPr lang="da-DK" sz="1600"/>
              <a:t>Udvikle MEL system</a:t>
            </a:r>
          </a:p>
          <a:p>
            <a:pPr marL="285750" indent="-285750">
              <a:spcAft>
                <a:spcPts val="300"/>
              </a:spcAft>
              <a:buFont typeface="Arial" panose="020B0604020202020204" pitchFamily="34" charset="0"/>
              <a:buChar char="•"/>
            </a:pPr>
            <a:r>
              <a:rPr lang="da-DK" sz="1600"/>
              <a:t>Finansiel monitorering</a:t>
            </a:r>
          </a:p>
          <a:p>
            <a:pPr marL="285750" indent="-285750">
              <a:spcAft>
                <a:spcPts val="300"/>
              </a:spcAft>
              <a:buFont typeface="Arial" panose="020B0604020202020204" pitchFamily="34" charset="0"/>
              <a:buChar char="•"/>
            </a:pPr>
            <a:r>
              <a:rPr lang="da-DK" sz="1600"/>
              <a:t>Sikre understøttende strukturer (</a:t>
            </a:r>
            <a:r>
              <a:rPr lang="da-DK" sz="1600" err="1"/>
              <a:t>accountability</a:t>
            </a:r>
            <a:r>
              <a:rPr lang="da-DK" sz="1600"/>
              <a:t> </a:t>
            </a:r>
            <a:r>
              <a:rPr lang="da-DK" sz="1600" err="1"/>
              <a:t>structures</a:t>
            </a:r>
            <a:r>
              <a:rPr lang="da-DK" sz="1600"/>
              <a:t>)</a:t>
            </a:r>
          </a:p>
        </p:txBody>
      </p:sp>
    </p:spTree>
    <p:extLst>
      <p:ext uri="{BB962C8B-B14F-4D97-AF65-F5344CB8AC3E}">
        <p14:creationId xmlns:p14="http://schemas.microsoft.com/office/powerpoint/2010/main" val="367634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7F992EC-AE7D-4493-A5D4-67452BE14250}"/>
              </a:ext>
            </a:extLst>
          </p:cNvPr>
          <p:cNvSpPr>
            <a:spLocks noGrp="1"/>
          </p:cNvSpPr>
          <p:nvPr>
            <p:ph type="title"/>
          </p:nvPr>
        </p:nvSpPr>
        <p:spPr/>
        <p:txBody>
          <a:bodyPr>
            <a:normAutofit/>
          </a:bodyPr>
          <a:lstStyle/>
          <a:p>
            <a:r>
              <a:rPr lang="da-DK" sz="4200" b="1"/>
              <a:t>Det gode civilsamfundsprojekt</a:t>
            </a:r>
          </a:p>
        </p:txBody>
      </p:sp>
      <p:sp>
        <p:nvSpPr>
          <p:cNvPr id="9" name="Pladsholder til tekst 8">
            <a:extLst>
              <a:ext uri="{FF2B5EF4-FFF2-40B4-BE49-F238E27FC236}">
                <a16:creationId xmlns:a16="http://schemas.microsoft.com/office/drawing/2014/main" id="{8FCE1631-2E6C-405B-972A-FBA31333A6C8}"/>
              </a:ext>
            </a:extLst>
          </p:cNvPr>
          <p:cNvSpPr>
            <a:spLocks noGrp="1"/>
          </p:cNvSpPr>
          <p:nvPr>
            <p:ph type="body" idx="1"/>
          </p:nvPr>
        </p:nvSpPr>
        <p:spPr/>
        <p:txBody>
          <a:bodyPr/>
          <a:lstStyle/>
          <a:p>
            <a:r>
              <a:rPr lang="da-DK" sz="3200" b="1" dirty="0"/>
              <a:t>Dag 2</a:t>
            </a:r>
          </a:p>
        </p:txBody>
      </p:sp>
      <p:sp>
        <p:nvSpPr>
          <p:cNvPr id="4" name="AutoShape 18">
            <a:extLst>
              <a:ext uri="{FF2B5EF4-FFF2-40B4-BE49-F238E27FC236}">
                <a16:creationId xmlns:a16="http://schemas.microsoft.com/office/drawing/2014/main" id="{8817EC55-1024-4970-982F-2FAC27BF4C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Billede 6" descr="Et billede, der indeholder tekst, udendørs&#10;&#10;Automatisk genereret beskrivelse">
            <a:extLst>
              <a:ext uri="{FF2B5EF4-FFF2-40B4-BE49-F238E27FC236}">
                <a16:creationId xmlns:a16="http://schemas.microsoft.com/office/drawing/2014/main" id="{57B8167A-AF7A-255A-4EF4-F7605F055F1B}"/>
              </a:ext>
            </a:extLst>
          </p:cNvPr>
          <p:cNvPicPr>
            <a:picLocks noChangeAspect="1"/>
          </p:cNvPicPr>
          <p:nvPr/>
        </p:nvPicPr>
        <p:blipFill>
          <a:blip r:embed="rId3"/>
          <a:stretch>
            <a:fillRect/>
          </a:stretch>
        </p:blipFill>
        <p:spPr>
          <a:xfrm>
            <a:off x="184462" y="1382890"/>
            <a:ext cx="2958989" cy="409221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kstfelt 10">
            <a:extLst>
              <a:ext uri="{FF2B5EF4-FFF2-40B4-BE49-F238E27FC236}">
                <a16:creationId xmlns:a16="http://schemas.microsoft.com/office/drawing/2014/main" id="{8812A61C-9188-949B-7A07-45353F975311}"/>
              </a:ext>
            </a:extLst>
          </p:cNvPr>
          <p:cNvSpPr txBox="1"/>
          <p:nvPr/>
        </p:nvSpPr>
        <p:spPr>
          <a:xfrm>
            <a:off x="4740593" y="2888902"/>
            <a:ext cx="5843587" cy="1384995"/>
          </a:xfrm>
          <a:prstGeom prst="rect">
            <a:avLst/>
          </a:prstGeom>
          <a:noFill/>
        </p:spPr>
        <p:txBody>
          <a:bodyPr wrap="square">
            <a:spAutoFit/>
          </a:bodyPr>
          <a:lstStyle/>
          <a:p>
            <a:pPr algn="ctr"/>
            <a:r>
              <a:rPr lang="da-DK" sz="2800" dirty="0"/>
              <a:t>Weekendkursus </a:t>
            </a:r>
          </a:p>
          <a:p>
            <a:pPr algn="ctr"/>
            <a:r>
              <a:rPr lang="da-DK" sz="2800" dirty="0"/>
              <a:t>13-14 januar 2024</a:t>
            </a:r>
          </a:p>
          <a:p>
            <a:pPr algn="ctr"/>
            <a:r>
              <a:rPr lang="da-DK" sz="2800" dirty="0"/>
              <a:t>Vartov, København</a:t>
            </a:r>
          </a:p>
        </p:txBody>
      </p:sp>
    </p:spTree>
    <p:extLst>
      <p:ext uri="{BB962C8B-B14F-4D97-AF65-F5344CB8AC3E}">
        <p14:creationId xmlns:p14="http://schemas.microsoft.com/office/powerpoint/2010/main" val="1268287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EE9E056-A278-F9C1-A971-80ED9E44914E}"/>
              </a:ext>
            </a:extLst>
          </p:cNvPr>
          <p:cNvSpPr/>
          <p:nvPr/>
        </p:nvSpPr>
        <p:spPr>
          <a:xfrm>
            <a:off x="113122" y="3337089"/>
            <a:ext cx="11623249" cy="270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6</a:t>
            </a:fld>
            <a:endParaRPr lang="da-DK"/>
          </a:p>
        </p:txBody>
      </p:sp>
      <p:pic>
        <p:nvPicPr>
          <p:cNvPr id="16" name="Billede 15">
            <a:extLst>
              <a:ext uri="{FF2B5EF4-FFF2-40B4-BE49-F238E27FC236}">
                <a16:creationId xmlns:a16="http://schemas.microsoft.com/office/drawing/2014/main" id="{8A6328B3-3986-ED20-C066-21F055CE045B}"/>
              </a:ext>
            </a:extLst>
          </p:cNvPr>
          <p:cNvPicPr>
            <a:picLocks noChangeAspect="1"/>
          </p:cNvPicPr>
          <p:nvPr/>
        </p:nvPicPr>
        <p:blipFill>
          <a:blip r:embed="rId3"/>
          <a:stretch>
            <a:fillRect/>
          </a:stretch>
        </p:blipFill>
        <p:spPr>
          <a:xfrm>
            <a:off x="0" y="1261402"/>
            <a:ext cx="12283125" cy="2160184"/>
          </a:xfrm>
          <a:prstGeom prst="rect">
            <a:avLst/>
          </a:prstGeom>
        </p:spPr>
      </p:pic>
      <p:sp>
        <p:nvSpPr>
          <p:cNvPr id="17" name="Text Placeholder 7">
            <a:extLst>
              <a:ext uri="{FF2B5EF4-FFF2-40B4-BE49-F238E27FC236}">
                <a16:creationId xmlns:a16="http://schemas.microsoft.com/office/drawing/2014/main" id="{1CBA7865-ADF9-0C39-D024-777389D358A3}"/>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b="1" err="1">
                <a:solidFill>
                  <a:schemeClr val="bg1"/>
                </a:solidFill>
              </a:rPr>
              <a:t>Projektcyklussen</a:t>
            </a:r>
            <a:endParaRPr lang="en-US" sz="3200" b="1">
              <a:solidFill>
                <a:schemeClr val="bg1"/>
              </a:solidFill>
            </a:endParaRPr>
          </a:p>
        </p:txBody>
      </p:sp>
      <p:sp>
        <p:nvSpPr>
          <p:cNvPr id="2" name="Tekstfelt 1">
            <a:extLst>
              <a:ext uri="{FF2B5EF4-FFF2-40B4-BE49-F238E27FC236}">
                <a16:creationId xmlns:a16="http://schemas.microsoft.com/office/drawing/2014/main" id="{03E19BF6-847E-6FBF-FE09-3358A7A615F7}"/>
              </a:ext>
            </a:extLst>
          </p:cNvPr>
          <p:cNvSpPr txBox="1"/>
          <p:nvPr/>
        </p:nvSpPr>
        <p:spPr>
          <a:xfrm>
            <a:off x="236760" y="3561607"/>
            <a:ext cx="1965443" cy="247760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Konceptualisering</a:t>
            </a:r>
          </a:p>
          <a:p>
            <a:pPr marL="285750" indent="-285750">
              <a:spcAft>
                <a:spcPts val="300"/>
              </a:spcAft>
              <a:buFont typeface="Arial" panose="020B0604020202020204" pitchFamily="34" charset="0"/>
              <a:buChar char="•"/>
            </a:pPr>
            <a:r>
              <a:rPr lang="da-DK" sz="1600"/>
              <a:t>Kontekstanalyse</a:t>
            </a:r>
          </a:p>
          <a:p>
            <a:pPr marL="285750" indent="-285750">
              <a:spcAft>
                <a:spcPts val="300"/>
              </a:spcAft>
              <a:buFont typeface="Arial" panose="020B0604020202020204" pitchFamily="34" charset="0"/>
              <a:buChar char="•"/>
            </a:pPr>
            <a:r>
              <a:rPr lang="da-DK" sz="1600"/>
              <a:t>Problemanalyse</a:t>
            </a:r>
          </a:p>
          <a:p>
            <a:pPr marL="285750" indent="-285750">
              <a:spcAft>
                <a:spcPts val="300"/>
              </a:spcAft>
              <a:buFont typeface="Arial" panose="020B0604020202020204" pitchFamily="34" charset="0"/>
              <a:buChar char="•"/>
            </a:pPr>
            <a:r>
              <a:rPr lang="da-DK" sz="1600"/>
              <a:t>Interessent-analyse</a:t>
            </a:r>
          </a:p>
          <a:p>
            <a:pPr marL="285750" indent="-285750">
              <a:spcAft>
                <a:spcPts val="300"/>
              </a:spcAft>
              <a:buFont typeface="Arial" panose="020B0604020202020204" pitchFamily="34" charset="0"/>
              <a:buChar char="•"/>
            </a:pPr>
            <a:r>
              <a:rPr lang="da-DK" sz="1600"/>
              <a:t>Ressourceanalyse </a:t>
            </a:r>
          </a:p>
          <a:p>
            <a:pPr>
              <a:spcAft>
                <a:spcPts val="300"/>
              </a:spcAft>
            </a:pPr>
            <a:r>
              <a:rPr lang="da-DK" sz="1600">
                <a:sym typeface="Wingdings" panose="05000000000000000000" pitchFamily="2" charset="2"/>
              </a:rPr>
              <a:t> Træffe et projektvalg</a:t>
            </a:r>
            <a:endParaRPr lang="da-DK" sz="1600"/>
          </a:p>
          <a:p>
            <a:endParaRPr lang="da-DK" sz="1200"/>
          </a:p>
        </p:txBody>
      </p:sp>
      <p:sp>
        <p:nvSpPr>
          <p:cNvPr id="3" name="Tekstfelt 2">
            <a:extLst>
              <a:ext uri="{FF2B5EF4-FFF2-40B4-BE49-F238E27FC236}">
                <a16:creationId xmlns:a16="http://schemas.microsoft.com/office/drawing/2014/main" id="{7DAD4A4C-D542-946A-99FB-E0F96B6DA168}"/>
              </a:ext>
            </a:extLst>
          </p:cNvPr>
          <p:cNvSpPr txBox="1"/>
          <p:nvPr/>
        </p:nvSpPr>
        <p:spPr>
          <a:xfrm>
            <a:off x="2326805" y="3522953"/>
            <a:ext cx="2157573" cy="2462213"/>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Udvikle en forandringsteori</a:t>
            </a:r>
          </a:p>
          <a:p>
            <a:pPr marL="285750" indent="-285750">
              <a:spcAft>
                <a:spcPts val="300"/>
              </a:spcAft>
              <a:buFont typeface="Arial" panose="020B0604020202020204" pitchFamily="34" charset="0"/>
              <a:buChar char="•"/>
            </a:pPr>
            <a:r>
              <a:rPr lang="da-DK" sz="1600"/>
              <a:t>Udvikle en resultatramme</a:t>
            </a:r>
          </a:p>
          <a:p>
            <a:pPr marL="285750" indent="-285750">
              <a:spcAft>
                <a:spcPts val="300"/>
              </a:spcAft>
              <a:buFont typeface="Arial" panose="020B0604020202020204" pitchFamily="34" charset="0"/>
              <a:buChar char="•"/>
            </a:pPr>
            <a:r>
              <a:rPr lang="da-DK" sz="1600"/>
              <a:t>Beskrive målgruppen</a:t>
            </a:r>
          </a:p>
          <a:p>
            <a:pPr marL="285750" indent="-285750">
              <a:spcAft>
                <a:spcPts val="300"/>
              </a:spcAft>
              <a:buFont typeface="Arial" panose="020B0604020202020204" pitchFamily="34" charset="0"/>
              <a:buChar char="•"/>
            </a:pPr>
            <a:r>
              <a:rPr lang="da-DK" sz="1600"/>
              <a:t>Lave budget og risikovurdering</a:t>
            </a:r>
          </a:p>
          <a:p>
            <a:pPr marL="285750" indent="-285750">
              <a:spcAft>
                <a:spcPts val="300"/>
              </a:spcAft>
              <a:buFont typeface="Arial" panose="020B0604020202020204" pitchFamily="34" charset="0"/>
              <a:buChar char="•"/>
            </a:pPr>
            <a:r>
              <a:rPr lang="da-DK" sz="1600"/>
              <a:t>Udvikle en strategi</a:t>
            </a:r>
          </a:p>
        </p:txBody>
      </p:sp>
      <p:sp>
        <p:nvSpPr>
          <p:cNvPr id="4" name="Tekstfelt 3">
            <a:extLst>
              <a:ext uri="{FF2B5EF4-FFF2-40B4-BE49-F238E27FC236}">
                <a16:creationId xmlns:a16="http://schemas.microsoft.com/office/drawing/2014/main" id="{F45CF9AB-A636-C0BC-C3E1-C226DCA55BA6}"/>
              </a:ext>
            </a:extLst>
          </p:cNvPr>
          <p:cNvSpPr txBox="1"/>
          <p:nvPr/>
        </p:nvSpPr>
        <p:spPr>
          <a:xfrm>
            <a:off x="4354457" y="3561607"/>
            <a:ext cx="2356898" cy="193129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Detailplanlægning</a:t>
            </a:r>
          </a:p>
          <a:p>
            <a:pPr marL="285750" indent="-285750">
              <a:spcAft>
                <a:spcPts val="300"/>
              </a:spcAft>
              <a:buFont typeface="Arial" panose="020B0604020202020204" pitchFamily="34" charset="0"/>
              <a:buChar char="•"/>
            </a:pPr>
            <a:r>
              <a:rPr lang="da-DK" sz="1600"/>
              <a:t>Udvikle MEL-system</a:t>
            </a:r>
          </a:p>
          <a:p>
            <a:pPr marL="285750" indent="-285750">
              <a:spcAft>
                <a:spcPts val="300"/>
              </a:spcAft>
              <a:buFont typeface="Arial" panose="020B0604020202020204" pitchFamily="34" charset="0"/>
              <a:buChar char="•"/>
            </a:pPr>
            <a:r>
              <a:rPr lang="da-DK" sz="1600"/>
              <a:t>Finansiel monitorering</a:t>
            </a:r>
          </a:p>
          <a:p>
            <a:pPr marL="285750" indent="-285750">
              <a:spcAft>
                <a:spcPts val="300"/>
              </a:spcAft>
              <a:buFont typeface="Arial" panose="020B0604020202020204" pitchFamily="34" charset="0"/>
              <a:buChar char="•"/>
            </a:pPr>
            <a:r>
              <a:rPr lang="da-DK" sz="1600"/>
              <a:t>Sikre understøttende strukturer (</a:t>
            </a:r>
            <a:r>
              <a:rPr lang="da-DK" sz="1600" err="1"/>
              <a:t>accountability</a:t>
            </a:r>
            <a:r>
              <a:rPr lang="da-DK" sz="1600"/>
              <a:t> </a:t>
            </a:r>
            <a:r>
              <a:rPr lang="da-DK" sz="1600" err="1"/>
              <a:t>structures</a:t>
            </a:r>
            <a:r>
              <a:rPr lang="da-DK" sz="1600"/>
              <a:t>)</a:t>
            </a:r>
          </a:p>
        </p:txBody>
      </p:sp>
      <p:sp>
        <p:nvSpPr>
          <p:cNvPr id="5" name="Tekstfelt 4">
            <a:extLst>
              <a:ext uri="{FF2B5EF4-FFF2-40B4-BE49-F238E27FC236}">
                <a16:creationId xmlns:a16="http://schemas.microsoft.com/office/drawing/2014/main" id="{5EDE4791-5214-84F6-B1BE-BCAE664E1CFA}"/>
              </a:ext>
            </a:extLst>
          </p:cNvPr>
          <p:cNvSpPr txBox="1"/>
          <p:nvPr/>
        </p:nvSpPr>
        <p:spPr>
          <a:xfrm>
            <a:off x="6762420" y="3522953"/>
            <a:ext cx="2518740" cy="147732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Gennemføre projektet</a:t>
            </a:r>
          </a:p>
          <a:p>
            <a:pPr marL="285750" indent="-285750">
              <a:spcAft>
                <a:spcPts val="300"/>
              </a:spcAft>
              <a:buFont typeface="Arial" panose="020B0604020202020204" pitchFamily="34" charset="0"/>
              <a:buChar char="•"/>
            </a:pPr>
            <a:r>
              <a:rPr lang="da-DK" sz="1600"/>
              <a:t>Monitorering og kontrol</a:t>
            </a:r>
          </a:p>
          <a:p>
            <a:pPr marL="285750" indent="-285750">
              <a:spcAft>
                <a:spcPts val="300"/>
              </a:spcAft>
              <a:buFont typeface="Arial" panose="020B0604020202020204" pitchFamily="34" charset="0"/>
              <a:buChar char="•"/>
            </a:pPr>
            <a:r>
              <a:rPr lang="da-DK" sz="1600"/>
              <a:t>Læring</a:t>
            </a:r>
          </a:p>
          <a:p>
            <a:pPr marL="285750" indent="-285750">
              <a:spcAft>
                <a:spcPts val="300"/>
              </a:spcAft>
              <a:buFont typeface="Arial" panose="020B0604020202020204" pitchFamily="34" charset="0"/>
              <a:buChar char="•"/>
            </a:pPr>
            <a:r>
              <a:rPr lang="da-DK" sz="1600"/>
              <a:t>Tilpasning af projektet</a:t>
            </a:r>
          </a:p>
          <a:p>
            <a:pPr marL="285750" indent="-285750">
              <a:spcAft>
                <a:spcPts val="300"/>
              </a:spcAft>
              <a:buFont typeface="Arial" panose="020B0604020202020204" pitchFamily="34" charset="0"/>
              <a:buChar char="•"/>
            </a:pPr>
            <a:r>
              <a:rPr lang="da-DK" sz="1600"/>
              <a:t>Rapportering</a:t>
            </a:r>
          </a:p>
        </p:txBody>
      </p:sp>
      <p:sp>
        <p:nvSpPr>
          <p:cNvPr id="7" name="Tekstfelt 6">
            <a:extLst>
              <a:ext uri="{FF2B5EF4-FFF2-40B4-BE49-F238E27FC236}">
                <a16:creationId xmlns:a16="http://schemas.microsoft.com/office/drawing/2014/main" id="{003C7B2E-394A-382A-C1DD-17113BE7F453}"/>
              </a:ext>
            </a:extLst>
          </p:cNvPr>
          <p:cNvSpPr txBox="1"/>
          <p:nvPr/>
        </p:nvSpPr>
        <p:spPr>
          <a:xfrm>
            <a:off x="9732682" y="3522953"/>
            <a:ext cx="2154196" cy="90794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Læring</a:t>
            </a:r>
          </a:p>
          <a:p>
            <a:pPr marL="285750" indent="-285750">
              <a:spcAft>
                <a:spcPts val="300"/>
              </a:spcAft>
              <a:buFont typeface="Arial" panose="020B0604020202020204" pitchFamily="34" charset="0"/>
              <a:buChar char="•"/>
            </a:pPr>
            <a:r>
              <a:rPr lang="da-DK" sz="1600"/>
              <a:t>Dokumentation</a:t>
            </a:r>
          </a:p>
          <a:p>
            <a:pPr marL="285750" indent="-285750">
              <a:spcAft>
                <a:spcPts val="300"/>
              </a:spcAft>
              <a:buFont typeface="Arial" panose="020B0604020202020204" pitchFamily="34" charset="0"/>
              <a:buChar char="•"/>
            </a:pPr>
            <a:r>
              <a:rPr lang="da-DK" sz="1600"/>
              <a:t>Nyudvikling</a:t>
            </a:r>
          </a:p>
        </p:txBody>
      </p:sp>
    </p:spTree>
    <p:extLst>
      <p:ext uri="{BB962C8B-B14F-4D97-AF65-F5344CB8AC3E}">
        <p14:creationId xmlns:p14="http://schemas.microsoft.com/office/powerpoint/2010/main" val="368115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5B188A8-8457-4051-8ED3-91BCA7629682}"/>
              </a:ext>
            </a:extLst>
          </p:cNvPr>
          <p:cNvSpPr>
            <a:spLocks noGrp="1"/>
          </p:cNvSpPr>
          <p:nvPr>
            <p:ph type="dt" sz="half" idx="10"/>
          </p:nvPr>
        </p:nvSpPr>
        <p:spPr/>
        <p:txBody>
          <a:bodyPr/>
          <a:lstStyle/>
          <a:p>
            <a:fld id="{8FED8D39-E8E8-4351-8E7E-5A1EB6CA1F6D}" type="datetime1">
              <a:rPr lang="da-DK" smtClean="0"/>
              <a:t>13-01-2024</a:t>
            </a:fld>
            <a:endParaRPr lang="en-US"/>
          </a:p>
        </p:txBody>
      </p:sp>
      <p:sp>
        <p:nvSpPr>
          <p:cNvPr id="5" name="Pladsholder til sidefod 4">
            <a:extLst>
              <a:ext uri="{FF2B5EF4-FFF2-40B4-BE49-F238E27FC236}">
                <a16:creationId xmlns:a16="http://schemas.microsoft.com/office/drawing/2014/main" id="{EBB4B92B-CC28-4D86-AE2D-59F31F8615A0}"/>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5A10B97A-6F51-4B75-BE50-BC13E156B1DD}"/>
              </a:ext>
            </a:extLst>
          </p:cNvPr>
          <p:cNvSpPr>
            <a:spLocks noGrp="1"/>
          </p:cNvSpPr>
          <p:nvPr>
            <p:ph type="sldNum" sz="quarter" idx="12"/>
          </p:nvPr>
        </p:nvSpPr>
        <p:spPr/>
        <p:txBody>
          <a:bodyPr/>
          <a:lstStyle/>
          <a:p>
            <a:fld id="{D57F1E4F-1CFF-5643-939E-217C01CDF565}" type="slidenum">
              <a:rPr lang="en-US" smtClean="0"/>
              <a:pPr/>
              <a:t>60</a:t>
            </a:fld>
            <a:endParaRPr lang="en-US"/>
          </a:p>
        </p:txBody>
      </p:sp>
      <p:sp>
        <p:nvSpPr>
          <p:cNvPr id="7" name="Text Placeholder 7">
            <a:extLst>
              <a:ext uri="{FF2B5EF4-FFF2-40B4-BE49-F238E27FC236}">
                <a16:creationId xmlns:a16="http://schemas.microsoft.com/office/drawing/2014/main" id="{C426ABB0-2B29-4D27-8F91-811CE1686D15}"/>
              </a:ext>
            </a:extLst>
          </p:cNvPr>
          <p:cNvSpPr>
            <a:spLocks noGrp="1"/>
          </p:cNvSpPr>
          <p:nvPr>
            <p:ph type="body" idx="13"/>
          </p:nvPr>
        </p:nvSpPr>
        <p:spPr>
          <a:xfrm>
            <a:off x="720000" y="389965"/>
            <a:ext cx="3367906" cy="676476"/>
          </a:xfrm>
        </p:spPr>
        <p:txBody>
          <a:bodyPr/>
          <a:lstStyle/>
          <a:p>
            <a:r>
              <a:rPr lang="da-DK" dirty="0"/>
              <a:t>Alternativt program</a:t>
            </a:r>
          </a:p>
        </p:txBody>
      </p:sp>
      <p:graphicFrame>
        <p:nvGraphicFramePr>
          <p:cNvPr id="3" name="Tabel 7">
            <a:extLst>
              <a:ext uri="{FF2B5EF4-FFF2-40B4-BE49-F238E27FC236}">
                <a16:creationId xmlns:a16="http://schemas.microsoft.com/office/drawing/2014/main" id="{44266FD2-A3BB-A62C-F19B-8872DD6B115F}"/>
              </a:ext>
            </a:extLst>
          </p:cNvPr>
          <p:cNvGraphicFramePr>
            <a:graphicFrameLocks noGrp="1"/>
          </p:cNvGraphicFramePr>
          <p:nvPr/>
        </p:nvGraphicFramePr>
        <p:xfrm>
          <a:off x="648472" y="1251654"/>
          <a:ext cx="5227542" cy="4854196"/>
        </p:xfrm>
        <a:graphic>
          <a:graphicData uri="http://schemas.openxmlformats.org/drawingml/2006/table">
            <a:tbl>
              <a:tblPr firstRow="1" bandRow="1">
                <a:tableStyleId>{5C22544A-7EE6-4342-B048-85BDC9FD1C3A}</a:tableStyleId>
              </a:tblPr>
              <a:tblGrid>
                <a:gridCol w="832919">
                  <a:extLst>
                    <a:ext uri="{9D8B030D-6E8A-4147-A177-3AD203B41FA5}">
                      <a16:colId xmlns:a16="http://schemas.microsoft.com/office/drawing/2014/main" val="1701726354"/>
                    </a:ext>
                  </a:extLst>
                </a:gridCol>
                <a:gridCol w="4394623">
                  <a:extLst>
                    <a:ext uri="{9D8B030D-6E8A-4147-A177-3AD203B41FA5}">
                      <a16:colId xmlns:a16="http://schemas.microsoft.com/office/drawing/2014/main" val="1036591351"/>
                    </a:ext>
                  </a:extLst>
                </a:gridCol>
              </a:tblGrid>
              <a:tr h="321768">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Lørdag</a:t>
                      </a:r>
                    </a:p>
                  </a:txBody>
                  <a:tcPr/>
                </a:tc>
                <a:tc hMerge="1">
                  <a:txBody>
                    <a:bodyPr/>
                    <a:lstStyle/>
                    <a:p>
                      <a:pPr>
                        <a:lnSpc>
                          <a:spcPct val="107000"/>
                        </a:lnSpc>
                        <a:spcAft>
                          <a:spcPts val="800"/>
                        </a:spcAft>
                      </a:pPr>
                      <a:endParaRPr lang="da-DK"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7519593"/>
                  </a:ext>
                </a:extLst>
              </a:tr>
              <a:tr h="220540">
                <a:tc>
                  <a:txBody>
                    <a:bodyPr/>
                    <a:lstStyle/>
                    <a:p>
                      <a:r>
                        <a:rPr lang="en-GB" sz="1600"/>
                        <a:t>10:00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Velkommen</a:t>
                      </a:r>
                    </a:p>
                  </a:txBody>
                  <a:tcPr marL="68580" marR="68580" marT="0" marB="0"/>
                </a:tc>
                <a:extLst>
                  <a:ext uri="{0D108BD9-81ED-4DB2-BD59-A6C34878D82A}">
                    <a16:rowId xmlns:a16="http://schemas.microsoft.com/office/drawing/2014/main" val="2022793982"/>
                  </a:ext>
                </a:extLst>
              </a:tr>
              <a:tr h="186084">
                <a:tc>
                  <a:txBody>
                    <a:bodyPr/>
                    <a:lstStyle/>
                    <a:p>
                      <a:r>
                        <a:rPr lang="en-GB" sz="1600"/>
                        <a:t>10:20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Intro til projektcyklus, metodisk baggrund og tilgange</a:t>
                      </a:r>
                    </a:p>
                  </a:txBody>
                  <a:tcPr marL="68580" marR="68580" marT="0" marB="0"/>
                </a:tc>
                <a:extLst>
                  <a:ext uri="{0D108BD9-81ED-4DB2-BD59-A6C34878D82A}">
                    <a16:rowId xmlns:a16="http://schemas.microsoft.com/office/drawing/2014/main" val="3080684173"/>
                  </a:ext>
                </a:extLst>
              </a:tr>
              <a:tr h="392770">
                <a:tc>
                  <a:txBody>
                    <a:bodyPr/>
                    <a:lstStyle/>
                    <a:p>
                      <a:r>
                        <a:rPr lang="en-GB" sz="1600"/>
                        <a:t>10:45</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Trin 1: Analyse</a:t>
                      </a:r>
                    </a:p>
                    <a:p>
                      <a:pPr marL="171450" indent="-171450">
                        <a:lnSpc>
                          <a:spcPct val="107000"/>
                        </a:lnSpc>
                        <a:spcBef>
                          <a:spcPts val="0"/>
                        </a:spcBef>
                        <a:spcAft>
                          <a:spcPts val="0"/>
                        </a:spcAft>
                        <a:buFont typeface="Arial" panose="020B0604020202020204" pitchFamily="34" charset="0"/>
                        <a:buChar char="•"/>
                      </a:pPr>
                      <a:r>
                        <a:rPr lang="da-DK" sz="1600">
                          <a:effectLst/>
                          <a:latin typeface="Calibri" panose="020F0502020204030204" pitchFamily="34" charset="0"/>
                          <a:ea typeface="Calibri" panose="020F0502020204030204" pitchFamily="34" charset="0"/>
                          <a:cs typeface="Times New Roman" panose="02020603050405020304" pitchFamily="18" charset="0"/>
                        </a:rPr>
                        <a:t>Kontekstanalyse</a:t>
                      </a:r>
                    </a:p>
                  </a:txBody>
                  <a:tcPr marL="68580" marR="68580" marT="0" marB="0"/>
                </a:tc>
                <a:extLst>
                  <a:ext uri="{0D108BD9-81ED-4DB2-BD59-A6C34878D82A}">
                    <a16:rowId xmlns:a16="http://schemas.microsoft.com/office/drawing/2014/main" val="3622534590"/>
                  </a:ext>
                </a:extLst>
              </a:tr>
              <a:tr h="253799">
                <a:tc>
                  <a:txBody>
                    <a:bodyPr/>
                    <a:lstStyle/>
                    <a:p>
                      <a:r>
                        <a:rPr lang="en-GB" sz="1600"/>
                        <a:t>11:20</a:t>
                      </a:r>
                    </a:p>
                  </a:txBody>
                  <a:tcPr/>
                </a:tc>
                <a:tc>
                  <a:txBody>
                    <a:bodyPr/>
                    <a:lstStyle/>
                    <a:p>
                      <a:pPr>
                        <a:lnSpc>
                          <a:spcPct val="107000"/>
                        </a:lnSpc>
                        <a:spcBef>
                          <a:spcPts val="0"/>
                        </a:spcBef>
                        <a:spcAft>
                          <a:spcPts val="0"/>
                        </a:spcAft>
                      </a:pPr>
                      <a:r>
                        <a:rPr lang="da-DK"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Pause</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7552939"/>
                  </a:ext>
                </a:extLst>
              </a:tr>
              <a:tr h="392770">
                <a:tc>
                  <a:txBody>
                    <a:bodyPr/>
                    <a:lstStyle/>
                    <a:p>
                      <a:r>
                        <a:rPr lang="en-GB" sz="1600"/>
                        <a:t>11:30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Fortsat analyse</a:t>
                      </a:r>
                    </a:p>
                    <a:p>
                      <a:pPr marL="171450" lvl="0" indent="-171450">
                        <a:lnSpc>
                          <a:spcPct val="107000"/>
                        </a:lnSpc>
                        <a:spcBef>
                          <a:spcPts val="0"/>
                        </a:spcBef>
                        <a:spcAft>
                          <a:spcPts val="0"/>
                        </a:spcAft>
                        <a:buFont typeface="Arial" panose="020B0604020202020204" pitchFamily="34" charset="0"/>
                        <a:buChar char="•"/>
                      </a:pPr>
                      <a:r>
                        <a:rPr lang="da-DK" sz="1600">
                          <a:effectLst/>
                          <a:latin typeface="Calibri" panose="020F0502020204030204" pitchFamily="34" charset="0"/>
                          <a:ea typeface="Calibri" panose="020F0502020204030204" pitchFamily="34" charset="0"/>
                          <a:cs typeface="Times New Roman" panose="02020603050405020304" pitchFamily="18" charset="0"/>
                        </a:rPr>
                        <a:t>Problemanalyse (problemtræ)</a:t>
                      </a:r>
                    </a:p>
                  </a:txBody>
                  <a:tcPr marL="68580" marR="68580" marT="0" marB="0"/>
                </a:tc>
                <a:extLst>
                  <a:ext uri="{0D108BD9-81ED-4DB2-BD59-A6C34878D82A}">
                    <a16:rowId xmlns:a16="http://schemas.microsoft.com/office/drawing/2014/main" val="1792709063"/>
                  </a:ext>
                </a:extLst>
              </a:tr>
              <a:tr h="274197">
                <a:tc>
                  <a:txBody>
                    <a:bodyPr/>
                    <a:lstStyle/>
                    <a:p>
                      <a:r>
                        <a:rPr lang="en-GB" sz="1600"/>
                        <a:t>12:30</a:t>
                      </a:r>
                    </a:p>
                  </a:txBody>
                  <a:tcPr/>
                </a:tc>
                <a:tc>
                  <a:txBody>
                    <a:bodyPr/>
                    <a:lstStyle/>
                    <a:p>
                      <a:pPr>
                        <a:lnSpc>
                          <a:spcPct val="107000"/>
                        </a:lnSpc>
                        <a:spcBef>
                          <a:spcPts val="0"/>
                        </a:spcBef>
                        <a:spcAft>
                          <a:spcPts val="0"/>
                        </a:spcAft>
                      </a:pPr>
                      <a:r>
                        <a:rPr lang="da-DK"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Frokostpause</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0553981"/>
                  </a:ext>
                </a:extLst>
              </a:tr>
              <a:tr h="274197">
                <a:tc>
                  <a:txBody>
                    <a:bodyPr/>
                    <a:lstStyle/>
                    <a:p>
                      <a:r>
                        <a:rPr lang="en-GB" sz="1600"/>
                        <a:t>13:30</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a:effectLst/>
                          <a:latin typeface="Calibri" panose="020F0502020204030204" pitchFamily="34" charset="0"/>
                          <a:ea typeface="Calibri" panose="020F0502020204030204" pitchFamily="34" charset="0"/>
                          <a:cs typeface="Times New Roman" panose="02020603050405020304" pitchFamily="18" charset="0"/>
                        </a:rPr>
                        <a:t>Stakeholder analyse (mapping og interesseanalyse matrix)</a:t>
                      </a:r>
                    </a:p>
                  </a:txBody>
                  <a:tcPr marL="68580" marR="68580" marT="0" marB="0"/>
                </a:tc>
                <a:extLst>
                  <a:ext uri="{0D108BD9-81ED-4DB2-BD59-A6C34878D82A}">
                    <a16:rowId xmlns:a16="http://schemas.microsoft.com/office/drawing/2014/main" val="2851465819"/>
                  </a:ext>
                </a:extLst>
              </a:tr>
              <a:tr h="274197">
                <a:tc>
                  <a:txBody>
                    <a:bodyPr/>
                    <a:lstStyle/>
                    <a:p>
                      <a:r>
                        <a:rPr lang="en-GB" sz="1600"/>
                        <a:t>14:45</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Pause</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6348527"/>
                  </a:ext>
                </a:extLst>
              </a:tr>
              <a:tr h="593595">
                <a:tc>
                  <a:txBody>
                    <a:bodyPr/>
                    <a:lstStyle/>
                    <a:p>
                      <a:r>
                        <a:rPr lang="en-GB" sz="1600"/>
                        <a:t>15:00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Projektvalg</a:t>
                      </a:r>
                    </a:p>
                    <a:p>
                      <a:pPr marL="171450" lvl="0" indent="-171450">
                        <a:lnSpc>
                          <a:spcPct val="107000"/>
                        </a:lnSpc>
                        <a:spcBef>
                          <a:spcPts val="0"/>
                        </a:spcBef>
                        <a:spcAft>
                          <a:spcPts val="0"/>
                        </a:spcAft>
                        <a:buFont typeface="Arial" panose="020B0604020202020204" pitchFamily="34" charset="0"/>
                        <a:buChar char="•"/>
                      </a:pPr>
                      <a:r>
                        <a:rPr lang="da-DK" sz="1600">
                          <a:effectLst/>
                          <a:latin typeface="Calibri" panose="020F0502020204030204" pitchFamily="34" charset="0"/>
                          <a:ea typeface="Calibri" panose="020F0502020204030204" pitchFamily="34" charset="0"/>
                          <a:cs typeface="Times New Roman" panose="02020603050405020304" pitchFamily="18" charset="0"/>
                        </a:rPr>
                        <a:t>Ressourceanalyse (matrix)</a:t>
                      </a:r>
                    </a:p>
                    <a:p>
                      <a:pPr marL="171450" lvl="0" indent="-171450">
                        <a:lnSpc>
                          <a:spcPct val="107000"/>
                        </a:lnSpc>
                        <a:spcBef>
                          <a:spcPts val="0"/>
                        </a:spcBef>
                        <a:spcAft>
                          <a:spcPts val="0"/>
                        </a:spcAft>
                        <a:buFont typeface="Arial" panose="020B0604020202020204" pitchFamily="34" charset="0"/>
                        <a:buChar char="•"/>
                      </a:pPr>
                      <a:r>
                        <a:rPr lang="da-DK" sz="1600">
                          <a:effectLst/>
                          <a:latin typeface="Calibri" panose="020F0502020204030204" pitchFamily="34" charset="0"/>
                          <a:ea typeface="Calibri" panose="020F0502020204030204" pitchFamily="34" charset="0"/>
                          <a:cs typeface="Times New Roman" panose="02020603050405020304" pitchFamily="18" charset="0"/>
                        </a:rPr>
                        <a:t>Målgruppeanalyse (identifikation)</a:t>
                      </a:r>
                    </a:p>
                  </a:txBody>
                  <a:tcPr marL="68580" marR="68580" marT="0" marB="0"/>
                </a:tc>
                <a:extLst>
                  <a:ext uri="{0D108BD9-81ED-4DB2-BD59-A6C34878D82A}">
                    <a16:rowId xmlns:a16="http://schemas.microsoft.com/office/drawing/2014/main" val="1695342392"/>
                  </a:ext>
                </a:extLst>
              </a:tr>
              <a:tr h="274197">
                <a:tc>
                  <a:txBody>
                    <a:bodyPr/>
                    <a:lstStyle/>
                    <a:p>
                      <a:r>
                        <a:rPr lang="en-GB" sz="1600"/>
                        <a:t>16:00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Opsummering</a:t>
                      </a:r>
                    </a:p>
                  </a:txBody>
                  <a:tcPr marL="68580" marR="68580" marT="0" marB="0"/>
                </a:tc>
                <a:extLst>
                  <a:ext uri="{0D108BD9-81ED-4DB2-BD59-A6C34878D82A}">
                    <a16:rowId xmlns:a16="http://schemas.microsoft.com/office/drawing/2014/main" val="2545284639"/>
                  </a:ext>
                </a:extLst>
              </a:tr>
            </a:tbl>
          </a:graphicData>
        </a:graphic>
      </p:graphicFrame>
      <p:graphicFrame>
        <p:nvGraphicFramePr>
          <p:cNvPr id="8" name="Tabel 7">
            <a:extLst>
              <a:ext uri="{FF2B5EF4-FFF2-40B4-BE49-F238E27FC236}">
                <a16:creationId xmlns:a16="http://schemas.microsoft.com/office/drawing/2014/main" id="{54F9B4CF-2B57-1F01-EC10-5CD5BFB3D993}"/>
              </a:ext>
            </a:extLst>
          </p:cNvPr>
          <p:cNvGraphicFramePr>
            <a:graphicFrameLocks noGrp="1"/>
          </p:cNvGraphicFramePr>
          <p:nvPr>
            <p:extLst>
              <p:ext uri="{D42A27DB-BD31-4B8C-83A1-F6EECF244321}">
                <p14:modId xmlns:p14="http://schemas.microsoft.com/office/powerpoint/2010/main" val="3828674467"/>
              </p:ext>
            </p:extLst>
          </p:nvPr>
        </p:nvGraphicFramePr>
        <p:xfrm>
          <a:off x="6258621" y="1271750"/>
          <a:ext cx="5227542" cy="4485952"/>
        </p:xfrm>
        <a:graphic>
          <a:graphicData uri="http://schemas.openxmlformats.org/drawingml/2006/table">
            <a:tbl>
              <a:tblPr firstRow="1" bandRow="1">
                <a:tableStyleId>{5C22544A-7EE6-4342-B048-85BDC9FD1C3A}</a:tableStyleId>
              </a:tblPr>
              <a:tblGrid>
                <a:gridCol w="832919">
                  <a:extLst>
                    <a:ext uri="{9D8B030D-6E8A-4147-A177-3AD203B41FA5}">
                      <a16:colId xmlns:a16="http://schemas.microsoft.com/office/drawing/2014/main" val="1701726354"/>
                    </a:ext>
                  </a:extLst>
                </a:gridCol>
                <a:gridCol w="4394623">
                  <a:extLst>
                    <a:ext uri="{9D8B030D-6E8A-4147-A177-3AD203B41FA5}">
                      <a16:colId xmlns:a16="http://schemas.microsoft.com/office/drawing/2014/main" val="1036591351"/>
                    </a:ext>
                  </a:extLst>
                </a:gridCol>
              </a:tblGrid>
              <a:tr h="377733">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Søndag</a:t>
                      </a:r>
                    </a:p>
                  </a:txBody>
                  <a:tcPr/>
                </a:tc>
                <a:tc hMerge="1">
                  <a:txBody>
                    <a:bodyPr/>
                    <a:lstStyle/>
                    <a:p>
                      <a:pPr>
                        <a:lnSpc>
                          <a:spcPct val="107000"/>
                        </a:lnSpc>
                        <a:spcAft>
                          <a:spcPts val="800"/>
                        </a:spcAft>
                      </a:pPr>
                      <a:endParaRPr lang="da-DK" sz="1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7519593"/>
                  </a:ext>
                </a:extLst>
              </a:tr>
              <a:tr h="346255">
                <a:tc>
                  <a:txBody>
                    <a:bodyPr/>
                    <a:lstStyle/>
                    <a:p>
                      <a:r>
                        <a:rPr lang="en-GB" sz="1600" dirty="0"/>
                        <a:t>09:00</a:t>
                      </a:r>
                    </a:p>
                  </a:txBody>
                  <a:tcPr/>
                </a:tc>
                <a:tc>
                  <a:txBody>
                    <a:bodyPr/>
                    <a:lstStyle/>
                    <a:p>
                      <a:pPr>
                        <a:lnSpc>
                          <a:spcPct val="107000"/>
                        </a:lnSpc>
                        <a:spcBef>
                          <a:spcPts val="0"/>
                        </a:spcBef>
                        <a:spcAft>
                          <a:spcPts val="0"/>
                        </a:spcAft>
                      </a:pPr>
                      <a:r>
                        <a:rPr lang="da-DK" sz="1600" err="1">
                          <a:effectLst/>
                          <a:latin typeface="Calibri" panose="020F0502020204030204" pitchFamily="34" charset="0"/>
                          <a:ea typeface="Calibri" panose="020F0502020204030204" pitchFamily="34" charset="0"/>
                          <a:cs typeface="Times New Roman" panose="02020603050405020304" pitchFamily="18" charset="0"/>
                        </a:rPr>
                        <a:t>Recap</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2793982"/>
                  </a:ext>
                </a:extLst>
              </a:tr>
              <a:tr h="526925">
                <a:tc>
                  <a:txBody>
                    <a:bodyPr/>
                    <a:lstStyle/>
                    <a:p>
                      <a:r>
                        <a:rPr lang="en-GB" sz="1600" dirty="0"/>
                        <a:t>09:15</a:t>
                      </a:r>
                    </a:p>
                  </a:txBody>
                  <a:tcPr/>
                </a:tc>
                <a:tc>
                  <a:txBody>
                    <a:bodyPr/>
                    <a:lstStyle/>
                    <a:p>
                      <a:pPr>
                        <a:lnSpc>
                          <a:spcPct val="107000"/>
                        </a:lnSpc>
                        <a:spcBef>
                          <a:spcPts val="0"/>
                        </a:spcBef>
                        <a:spcAft>
                          <a:spcPts val="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Trin 2: Design</a:t>
                      </a:r>
                    </a:p>
                    <a:p>
                      <a:pPr marL="0" indent="0">
                        <a:lnSpc>
                          <a:spcPct val="107000"/>
                        </a:lnSpc>
                        <a:spcBef>
                          <a:spcPts val="0"/>
                        </a:spcBef>
                        <a:spcAft>
                          <a:spcPts val="0"/>
                        </a:spcAft>
                        <a:buFont typeface="Arial" panose="020B0604020202020204" pitchFamily="34" charset="0"/>
                        <a:buNone/>
                      </a:pPr>
                      <a:r>
                        <a:rPr lang="da-DK" sz="1600" dirty="0" err="1">
                          <a:effectLst/>
                          <a:latin typeface="Calibri" panose="020F0502020204030204" pitchFamily="34" charset="0"/>
                          <a:ea typeface="Calibri" panose="020F0502020204030204" pitchFamily="34" charset="0"/>
                          <a:cs typeface="Times New Roman" panose="02020603050405020304" pitchFamily="18" charset="0"/>
                        </a:rPr>
                        <a:t>ToC</a:t>
                      </a:r>
                      <a:r>
                        <a:rPr lang="da-DK" sz="1600" dirty="0">
                          <a:effectLst/>
                          <a:latin typeface="Calibri" panose="020F0502020204030204" pitchFamily="34" charset="0"/>
                          <a:ea typeface="Calibri" panose="020F0502020204030204" pitchFamily="34" charset="0"/>
                          <a:cs typeface="Times New Roman" panose="02020603050405020304" pitchFamily="18" charset="0"/>
                        </a:rPr>
                        <a:t>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Pathways</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0684173"/>
                  </a:ext>
                </a:extLst>
              </a:tr>
              <a:tr h="405627">
                <a:tc>
                  <a:txBody>
                    <a:bodyPr/>
                    <a:lstStyle/>
                    <a:p>
                      <a:r>
                        <a:rPr lang="en-GB" sz="1600" dirty="0"/>
                        <a:t>10:30</a:t>
                      </a:r>
                    </a:p>
                  </a:txBody>
                  <a:tcPr/>
                </a:tc>
                <a:tc>
                  <a:txBody>
                    <a:bodyPr/>
                    <a:lstStyle/>
                    <a:p>
                      <a:pPr marL="0" lvl="0" indent="0">
                        <a:buFont typeface="Arial" panose="020B0604020202020204" pitchFamily="34" charset="0"/>
                        <a:buNone/>
                      </a:pPr>
                      <a:r>
                        <a:rPr lang="da-DK" sz="1600" kern="1200" dirty="0" err="1">
                          <a:solidFill>
                            <a:schemeClr val="dk1"/>
                          </a:solidFill>
                          <a:effectLst/>
                          <a:latin typeface="+mn-lt"/>
                          <a:ea typeface="+mn-ea"/>
                          <a:cs typeface="+mn-cs"/>
                        </a:rPr>
                        <a:t>ToC</a:t>
                      </a:r>
                      <a:r>
                        <a:rPr lang="da-DK" sz="1600" kern="1200" dirty="0">
                          <a:solidFill>
                            <a:schemeClr val="dk1"/>
                          </a:solidFill>
                          <a:effectLst/>
                          <a:latin typeface="+mn-lt"/>
                          <a:ea typeface="+mn-ea"/>
                          <a:cs typeface="+mn-cs"/>
                        </a:rPr>
                        <a:t> Narrativ og kritiske antagelser </a:t>
                      </a:r>
                    </a:p>
                  </a:txBody>
                  <a:tcPr marL="68580" marR="68580" marT="0" marB="0"/>
                </a:tc>
                <a:extLst>
                  <a:ext uri="{0D108BD9-81ED-4DB2-BD59-A6C34878D82A}">
                    <a16:rowId xmlns:a16="http://schemas.microsoft.com/office/drawing/2014/main" val="1792709063"/>
                  </a:ext>
                </a:extLst>
              </a:tr>
              <a:tr h="346255">
                <a:tc>
                  <a:txBody>
                    <a:bodyPr/>
                    <a:lstStyle/>
                    <a:p>
                      <a:r>
                        <a:rPr lang="en-GB" sz="1600" dirty="0"/>
                        <a:t>11:30</a:t>
                      </a:r>
                    </a:p>
                  </a:txBody>
                  <a:tcPr/>
                </a:tc>
                <a:tc>
                  <a:txBody>
                    <a:bodyPr/>
                    <a:lstStyle/>
                    <a:p>
                      <a:pPr>
                        <a:lnSpc>
                          <a:spcPct val="107000"/>
                        </a:lnSpc>
                        <a:spcBef>
                          <a:spcPts val="0"/>
                        </a:spcBef>
                        <a:spcAft>
                          <a:spcPts val="0"/>
                        </a:spcAft>
                      </a:pPr>
                      <a:r>
                        <a:rPr lang="da-DK"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Pause</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0553981"/>
                  </a:ext>
                </a:extLst>
              </a:tr>
              <a:tr h="346255">
                <a:tc>
                  <a:txBody>
                    <a:bodyPr/>
                    <a:lstStyle/>
                    <a:p>
                      <a:r>
                        <a:rPr lang="en-GB" sz="1600" dirty="0"/>
                        <a:t>10:50</a:t>
                      </a:r>
                    </a:p>
                  </a:txBody>
                  <a:tcPr/>
                </a:tc>
                <a:tc>
                  <a:txBody>
                    <a:bodyPr/>
                    <a:lstStyle/>
                    <a:p>
                      <a:pPr marL="0" lvl="0" indent="0">
                        <a:buFont typeface="Arial" panose="020B0604020202020204" pitchFamily="34" charset="0"/>
                        <a:buNone/>
                      </a:pPr>
                      <a:r>
                        <a:rPr lang="da-DK" sz="1600" kern="1200" dirty="0">
                          <a:solidFill>
                            <a:schemeClr val="dk1"/>
                          </a:solidFill>
                          <a:effectLst/>
                          <a:latin typeface="+mn-lt"/>
                          <a:ea typeface="+mn-ea"/>
                          <a:cs typeface="+mn-cs"/>
                        </a:rPr>
                        <a:t>Fra Pathway til Resultatramme (matrix)</a:t>
                      </a:r>
                    </a:p>
                  </a:txBody>
                  <a:tcPr marL="68580" marR="68580" marT="0" marB="0"/>
                </a:tc>
                <a:extLst>
                  <a:ext uri="{0D108BD9-81ED-4DB2-BD59-A6C34878D82A}">
                    <a16:rowId xmlns:a16="http://schemas.microsoft.com/office/drawing/2014/main" val="2851465819"/>
                  </a:ext>
                </a:extLst>
              </a:tr>
              <a:tr h="405627">
                <a:tc>
                  <a:txBody>
                    <a:bodyPr/>
                    <a:lstStyle/>
                    <a:p>
                      <a:r>
                        <a:rPr lang="en-GB" sz="1600" dirty="0"/>
                        <a:t>12:00</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a:effectLst/>
                          <a:latin typeface="Calibri" panose="020F0502020204030204" pitchFamily="34" charset="0"/>
                          <a:ea typeface="Calibri" panose="020F0502020204030204" pitchFamily="34" charset="0"/>
                          <a:cs typeface="Times New Roman" panose="02020603050405020304" pitchFamily="18" charset="0"/>
                        </a:rPr>
                        <a:t>Indikatorer og baseline</a:t>
                      </a:r>
                    </a:p>
                  </a:txBody>
                  <a:tcPr marL="68580" marR="68580" marT="0" marB="0"/>
                </a:tc>
                <a:extLst>
                  <a:ext uri="{0D108BD9-81ED-4DB2-BD59-A6C34878D82A}">
                    <a16:rowId xmlns:a16="http://schemas.microsoft.com/office/drawing/2014/main" val="2560275667"/>
                  </a:ext>
                </a:extLst>
              </a:tr>
              <a:tr h="346255">
                <a:tc>
                  <a:txBody>
                    <a:bodyPr/>
                    <a:lstStyle/>
                    <a:p>
                      <a:r>
                        <a:rPr lang="en-GB" sz="1600" dirty="0"/>
                        <a:t>12:30</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dirty="0">
                          <a:effectLst/>
                          <a:latin typeface="Calibri" panose="020F0502020204030204" pitchFamily="34" charset="0"/>
                          <a:ea typeface="Calibri" panose="020F0502020204030204" pitchFamily="34" charset="0"/>
                          <a:cs typeface="Times New Roman" panose="02020603050405020304" pitchFamily="18" charset="0"/>
                        </a:rPr>
                        <a:t>Frokost</a:t>
                      </a:r>
                    </a:p>
                  </a:txBody>
                  <a:tcPr marL="68580" marR="68580" marT="0" marB="0"/>
                </a:tc>
                <a:extLst>
                  <a:ext uri="{0D108BD9-81ED-4DB2-BD59-A6C34878D82A}">
                    <a16:rowId xmlns:a16="http://schemas.microsoft.com/office/drawing/2014/main" val="3096348527"/>
                  </a:ext>
                </a:extLst>
              </a:tr>
              <a:tr h="346255">
                <a:tc>
                  <a:txBody>
                    <a:bodyPr/>
                    <a:lstStyle/>
                    <a:p>
                      <a:r>
                        <a:rPr lang="en-GB" sz="1600" dirty="0"/>
                        <a:t>13:00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Perspektiveringer</a:t>
                      </a:r>
                    </a:p>
                  </a:txBody>
                  <a:tcPr marL="68580" marR="68580" marT="0" marB="0"/>
                </a:tc>
                <a:extLst>
                  <a:ext uri="{0D108BD9-81ED-4DB2-BD59-A6C34878D82A}">
                    <a16:rowId xmlns:a16="http://schemas.microsoft.com/office/drawing/2014/main" val="4689949"/>
                  </a:ext>
                </a:extLst>
              </a:tr>
              <a:tr h="346255">
                <a:tc>
                  <a:txBody>
                    <a:bodyPr/>
                    <a:lstStyle/>
                    <a:p>
                      <a:r>
                        <a:rPr lang="en-GB" sz="1600" dirty="0"/>
                        <a:t>13:30</a:t>
                      </a:r>
                    </a:p>
                  </a:txBody>
                  <a:tcPr/>
                </a:tc>
                <a:tc>
                  <a:txBody>
                    <a:bodyPr/>
                    <a:lstStyle/>
                    <a:p>
                      <a:pPr>
                        <a:lnSpc>
                          <a:spcPct val="107000"/>
                        </a:lnSpc>
                        <a:spcBef>
                          <a:spcPts val="0"/>
                        </a:spcBef>
                        <a:spcAft>
                          <a:spcPts val="0"/>
                        </a:spcAft>
                      </a:pPr>
                      <a:r>
                        <a:rPr lang="da-DK" sz="1600">
                          <a:effectLst/>
                          <a:latin typeface="Calibri" panose="020F0502020204030204" pitchFamily="34" charset="0"/>
                          <a:ea typeface="Calibri" panose="020F0502020204030204" pitchFamily="34" charset="0"/>
                          <a:cs typeface="Times New Roman" panose="02020603050405020304" pitchFamily="18" charset="0"/>
                        </a:rPr>
                        <a:t>Trin 3: </a:t>
                      </a:r>
                      <a:r>
                        <a:rPr lang="da-DK" sz="1600" err="1">
                          <a:effectLst/>
                          <a:latin typeface="Calibri" panose="020F0502020204030204" pitchFamily="34" charset="0"/>
                          <a:ea typeface="Calibri" panose="020F0502020204030204" pitchFamily="34" charset="0"/>
                          <a:cs typeface="Times New Roman" panose="02020603050405020304" pitchFamily="18" charset="0"/>
                        </a:rPr>
                        <a:t>Inception</a:t>
                      </a:r>
                      <a:endParaRPr lang="da-DK"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7017800"/>
                  </a:ext>
                </a:extLst>
              </a:tr>
              <a:tr h="346255">
                <a:tc>
                  <a:txBody>
                    <a:bodyPr/>
                    <a:lstStyle/>
                    <a:p>
                      <a:r>
                        <a:rPr lang="en-GB" sz="1600" dirty="0"/>
                        <a:t>13:45</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Projektplanlægning i CISUs ansøgningsformater</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8092677"/>
                  </a:ext>
                </a:extLst>
              </a:tr>
              <a:tr h="346255">
                <a:tc>
                  <a:txBody>
                    <a:bodyPr/>
                    <a:lstStyle/>
                    <a:p>
                      <a:r>
                        <a:rPr lang="en-GB" sz="1600" dirty="0"/>
                        <a:t>14:00</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da-DK" sz="1600" dirty="0">
                          <a:effectLst/>
                          <a:latin typeface="Calibri" panose="020F0502020204030204" pitchFamily="34" charset="0"/>
                          <a:ea typeface="Calibri" panose="020F0502020204030204" pitchFamily="34" charset="0"/>
                          <a:cs typeface="Times New Roman" panose="02020603050405020304" pitchFamily="18" charset="0"/>
                        </a:rPr>
                        <a:t>Afrunding</a:t>
                      </a:r>
                    </a:p>
                  </a:txBody>
                  <a:tcPr marL="68580" marR="68580" marT="0" marB="0"/>
                </a:tc>
                <a:extLst>
                  <a:ext uri="{0D108BD9-81ED-4DB2-BD59-A6C34878D82A}">
                    <a16:rowId xmlns:a16="http://schemas.microsoft.com/office/drawing/2014/main" val="3430502967"/>
                  </a:ext>
                </a:extLst>
              </a:tr>
            </a:tbl>
          </a:graphicData>
        </a:graphic>
      </p:graphicFrame>
    </p:spTree>
    <p:extLst>
      <p:ext uri="{BB962C8B-B14F-4D97-AF65-F5344CB8AC3E}">
        <p14:creationId xmlns:p14="http://schemas.microsoft.com/office/powerpoint/2010/main" val="2240233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EE9E056-A278-F9C1-A971-80ED9E44914E}"/>
              </a:ext>
            </a:extLst>
          </p:cNvPr>
          <p:cNvSpPr/>
          <p:nvPr/>
        </p:nvSpPr>
        <p:spPr>
          <a:xfrm>
            <a:off x="113122" y="3337089"/>
            <a:ext cx="11623249" cy="2702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adsholder til dato 11">
            <a:extLst>
              <a:ext uri="{FF2B5EF4-FFF2-40B4-BE49-F238E27FC236}">
                <a16:creationId xmlns:a16="http://schemas.microsoft.com/office/drawing/2014/main" id="{2E45541E-8809-46C8-B1F9-5ED908F0AA1E}"/>
              </a:ext>
            </a:extLst>
          </p:cNvPr>
          <p:cNvSpPr>
            <a:spLocks noGrp="1"/>
          </p:cNvSpPr>
          <p:nvPr>
            <p:ph type="dt" sz="half" idx="10"/>
          </p:nvPr>
        </p:nvSpPr>
        <p:spPr/>
        <p:txBody>
          <a:bodyPr/>
          <a:lstStyle/>
          <a:p>
            <a:fld id="{DF87489B-3FC2-4F07-981D-AC5B59A244D6}" type="datetime1">
              <a:rPr lang="da-DK" smtClean="0"/>
              <a:t>13-01-2024</a:t>
            </a:fld>
            <a:endParaRPr lang="da-DK"/>
          </a:p>
        </p:txBody>
      </p:sp>
      <p:sp>
        <p:nvSpPr>
          <p:cNvPr id="13" name="Pladsholder til sidefod 12">
            <a:extLst>
              <a:ext uri="{FF2B5EF4-FFF2-40B4-BE49-F238E27FC236}">
                <a16:creationId xmlns:a16="http://schemas.microsoft.com/office/drawing/2014/main" id="{2D1E26BE-8DC6-44CA-A555-A15B2632D0AE}"/>
              </a:ext>
            </a:extLst>
          </p:cNvPr>
          <p:cNvSpPr>
            <a:spLocks noGrp="1"/>
          </p:cNvSpPr>
          <p:nvPr>
            <p:ph type="ftr" sz="quarter" idx="11"/>
          </p:nvPr>
        </p:nvSpPr>
        <p:spPr/>
        <p:txBody>
          <a:bodyPr/>
          <a:lstStyle/>
          <a:p>
            <a:r>
              <a:rPr lang="da-DK"/>
              <a:t>DET GODE CIVILSAMFUNDSPROJEKT</a:t>
            </a:r>
          </a:p>
        </p:txBody>
      </p:sp>
      <p:sp>
        <p:nvSpPr>
          <p:cNvPr id="14" name="Pladsholder til slidenummer 13">
            <a:extLst>
              <a:ext uri="{FF2B5EF4-FFF2-40B4-BE49-F238E27FC236}">
                <a16:creationId xmlns:a16="http://schemas.microsoft.com/office/drawing/2014/main" id="{85F9F9A9-0FBC-41FB-9800-790231265680}"/>
              </a:ext>
            </a:extLst>
          </p:cNvPr>
          <p:cNvSpPr>
            <a:spLocks noGrp="1"/>
          </p:cNvSpPr>
          <p:nvPr>
            <p:ph type="sldNum" sz="quarter" idx="12"/>
          </p:nvPr>
        </p:nvSpPr>
        <p:spPr/>
        <p:txBody>
          <a:bodyPr/>
          <a:lstStyle/>
          <a:p>
            <a:fld id="{68B61C72-8680-4B14-A7FA-A93983596615}" type="slidenum">
              <a:rPr lang="da-DK" smtClean="0"/>
              <a:t>61</a:t>
            </a:fld>
            <a:endParaRPr lang="da-DK"/>
          </a:p>
        </p:txBody>
      </p:sp>
      <p:sp>
        <p:nvSpPr>
          <p:cNvPr id="17" name="Text Placeholder 7">
            <a:extLst>
              <a:ext uri="{FF2B5EF4-FFF2-40B4-BE49-F238E27FC236}">
                <a16:creationId xmlns:a16="http://schemas.microsoft.com/office/drawing/2014/main" id="{1CBA7865-ADF9-0C39-D024-777389D358A3}"/>
              </a:ext>
            </a:extLst>
          </p:cNvPr>
          <p:cNvSpPr txBox="1">
            <a:spLocks/>
          </p:cNvSpPr>
          <p:nvPr/>
        </p:nvSpPr>
        <p:spPr>
          <a:xfrm>
            <a:off x="720000" y="471459"/>
            <a:ext cx="3367906" cy="676476"/>
          </a:xfrm>
          <a:prstGeom prst="rect">
            <a:avLst/>
          </a:prstGeom>
        </p:spPr>
        <p:txBody>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200" err="1">
                <a:solidFill>
                  <a:schemeClr val="bg1"/>
                </a:solidFill>
              </a:rPr>
              <a:t>Projektcyklus</a:t>
            </a:r>
            <a:endParaRPr lang="en-US" sz="3200">
              <a:solidFill>
                <a:schemeClr val="bg1"/>
              </a:solidFill>
            </a:endParaRPr>
          </a:p>
        </p:txBody>
      </p:sp>
      <p:sp>
        <p:nvSpPr>
          <p:cNvPr id="2" name="Tekstfelt 1">
            <a:extLst>
              <a:ext uri="{FF2B5EF4-FFF2-40B4-BE49-F238E27FC236}">
                <a16:creationId xmlns:a16="http://schemas.microsoft.com/office/drawing/2014/main" id="{03E19BF6-847E-6FBF-FE09-3358A7A615F7}"/>
              </a:ext>
            </a:extLst>
          </p:cNvPr>
          <p:cNvSpPr txBox="1"/>
          <p:nvPr/>
        </p:nvSpPr>
        <p:spPr>
          <a:xfrm>
            <a:off x="236760" y="3561607"/>
            <a:ext cx="1965443" cy="247760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Konceptualisering</a:t>
            </a:r>
          </a:p>
          <a:p>
            <a:pPr marL="285750" indent="-285750">
              <a:spcAft>
                <a:spcPts val="300"/>
              </a:spcAft>
              <a:buFont typeface="Arial" panose="020B0604020202020204" pitchFamily="34" charset="0"/>
              <a:buChar char="•"/>
            </a:pPr>
            <a:r>
              <a:rPr lang="da-DK" sz="1600"/>
              <a:t>Kontekstanalyse</a:t>
            </a:r>
          </a:p>
          <a:p>
            <a:pPr marL="285750" indent="-285750">
              <a:spcAft>
                <a:spcPts val="300"/>
              </a:spcAft>
              <a:buFont typeface="Arial" panose="020B0604020202020204" pitchFamily="34" charset="0"/>
              <a:buChar char="•"/>
            </a:pPr>
            <a:r>
              <a:rPr lang="da-DK" sz="1600"/>
              <a:t>Problemanalyse</a:t>
            </a:r>
          </a:p>
          <a:p>
            <a:pPr marL="285750" indent="-285750">
              <a:spcAft>
                <a:spcPts val="300"/>
              </a:spcAft>
              <a:buFont typeface="Arial" panose="020B0604020202020204" pitchFamily="34" charset="0"/>
              <a:buChar char="•"/>
            </a:pPr>
            <a:r>
              <a:rPr lang="da-DK" sz="1600"/>
              <a:t>Interessent-analyse</a:t>
            </a:r>
          </a:p>
          <a:p>
            <a:pPr marL="285750" indent="-285750">
              <a:spcAft>
                <a:spcPts val="300"/>
              </a:spcAft>
              <a:buFont typeface="Arial" panose="020B0604020202020204" pitchFamily="34" charset="0"/>
              <a:buChar char="•"/>
            </a:pPr>
            <a:r>
              <a:rPr lang="da-DK" sz="1600"/>
              <a:t>Ressourceanalyse </a:t>
            </a:r>
          </a:p>
          <a:p>
            <a:pPr>
              <a:spcAft>
                <a:spcPts val="300"/>
              </a:spcAft>
            </a:pPr>
            <a:r>
              <a:rPr lang="da-DK" sz="1600">
                <a:sym typeface="Wingdings" panose="05000000000000000000" pitchFamily="2" charset="2"/>
              </a:rPr>
              <a:t> Træffe et projektvalg</a:t>
            </a:r>
            <a:endParaRPr lang="da-DK" sz="1600"/>
          </a:p>
          <a:p>
            <a:endParaRPr lang="da-DK" sz="1200"/>
          </a:p>
        </p:txBody>
      </p:sp>
      <p:sp>
        <p:nvSpPr>
          <p:cNvPr id="3" name="Tekstfelt 2">
            <a:extLst>
              <a:ext uri="{FF2B5EF4-FFF2-40B4-BE49-F238E27FC236}">
                <a16:creationId xmlns:a16="http://schemas.microsoft.com/office/drawing/2014/main" id="{7DAD4A4C-D542-946A-99FB-E0F96B6DA168}"/>
              </a:ext>
            </a:extLst>
          </p:cNvPr>
          <p:cNvSpPr txBox="1"/>
          <p:nvPr/>
        </p:nvSpPr>
        <p:spPr>
          <a:xfrm>
            <a:off x="2326805" y="3522953"/>
            <a:ext cx="2157573" cy="221599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Udvikle en forandringsteori</a:t>
            </a:r>
          </a:p>
          <a:p>
            <a:pPr marL="285750" indent="-285750">
              <a:spcAft>
                <a:spcPts val="300"/>
              </a:spcAft>
              <a:buFont typeface="Arial" panose="020B0604020202020204" pitchFamily="34" charset="0"/>
              <a:buChar char="•"/>
            </a:pPr>
            <a:r>
              <a:rPr lang="da-DK" sz="1600"/>
              <a:t>Udvikle en resultatramme</a:t>
            </a:r>
          </a:p>
          <a:p>
            <a:pPr marL="285750" indent="-285750">
              <a:spcAft>
                <a:spcPts val="300"/>
              </a:spcAft>
              <a:buFont typeface="Arial" panose="020B0604020202020204" pitchFamily="34" charset="0"/>
              <a:buChar char="•"/>
            </a:pPr>
            <a:r>
              <a:rPr lang="da-DK" sz="1600"/>
              <a:t>Beskriv målgruppen</a:t>
            </a:r>
          </a:p>
          <a:p>
            <a:pPr marL="285750" indent="-285750">
              <a:spcAft>
                <a:spcPts val="300"/>
              </a:spcAft>
              <a:buFont typeface="Arial" panose="020B0604020202020204" pitchFamily="34" charset="0"/>
              <a:buChar char="•"/>
            </a:pPr>
            <a:r>
              <a:rPr lang="da-DK" sz="1600"/>
              <a:t>Lav budget og risikovurdering</a:t>
            </a:r>
          </a:p>
          <a:p>
            <a:pPr marL="285750" indent="-285750">
              <a:spcAft>
                <a:spcPts val="300"/>
              </a:spcAft>
              <a:buFont typeface="Arial" panose="020B0604020202020204" pitchFamily="34" charset="0"/>
              <a:buChar char="•"/>
            </a:pPr>
            <a:r>
              <a:rPr lang="da-DK" sz="1600"/>
              <a:t>Udvikle en strategi</a:t>
            </a:r>
          </a:p>
        </p:txBody>
      </p:sp>
      <p:sp>
        <p:nvSpPr>
          <p:cNvPr id="4" name="Tekstfelt 3">
            <a:extLst>
              <a:ext uri="{FF2B5EF4-FFF2-40B4-BE49-F238E27FC236}">
                <a16:creationId xmlns:a16="http://schemas.microsoft.com/office/drawing/2014/main" id="{F45CF9AB-A636-C0BC-C3E1-C226DCA55BA6}"/>
              </a:ext>
            </a:extLst>
          </p:cNvPr>
          <p:cNvSpPr txBox="1"/>
          <p:nvPr/>
        </p:nvSpPr>
        <p:spPr>
          <a:xfrm>
            <a:off x="4354457" y="3550974"/>
            <a:ext cx="2356898" cy="193129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da-DK" sz="1600"/>
              <a:t>Detailplanlægning</a:t>
            </a:r>
          </a:p>
          <a:p>
            <a:pPr marL="285750" indent="-285750">
              <a:spcAft>
                <a:spcPts val="300"/>
              </a:spcAft>
              <a:buFont typeface="Arial" panose="020B0604020202020204" pitchFamily="34" charset="0"/>
              <a:buChar char="•"/>
            </a:pPr>
            <a:r>
              <a:rPr lang="da-DK" sz="1600"/>
              <a:t>Udvikle MEL system</a:t>
            </a:r>
          </a:p>
          <a:p>
            <a:pPr marL="285750" indent="-285750">
              <a:spcAft>
                <a:spcPts val="300"/>
              </a:spcAft>
              <a:buFont typeface="Arial" panose="020B0604020202020204" pitchFamily="34" charset="0"/>
              <a:buChar char="•"/>
            </a:pPr>
            <a:r>
              <a:rPr lang="da-DK" sz="1600"/>
              <a:t>Finansiel monitorering</a:t>
            </a:r>
          </a:p>
          <a:p>
            <a:pPr marL="285750" indent="-285750">
              <a:spcAft>
                <a:spcPts val="300"/>
              </a:spcAft>
              <a:buFont typeface="Arial" panose="020B0604020202020204" pitchFamily="34" charset="0"/>
              <a:buChar char="•"/>
            </a:pPr>
            <a:r>
              <a:rPr lang="da-DK" sz="1600"/>
              <a:t>Sikre understøttende strukturer (</a:t>
            </a:r>
            <a:r>
              <a:rPr lang="da-DK" sz="1600" err="1"/>
              <a:t>accountability</a:t>
            </a:r>
            <a:r>
              <a:rPr lang="da-DK" sz="1600"/>
              <a:t> </a:t>
            </a:r>
            <a:r>
              <a:rPr lang="da-DK" sz="1600" err="1"/>
              <a:t>structures</a:t>
            </a:r>
            <a:r>
              <a:rPr lang="da-DK" sz="1600"/>
              <a:t>)</a:t>
            </a:r>
          </a:p>
        </p:txBody>
      </p:sp>
      <p:pic>
        <p:nvPicPr>
          <p:cNvPr id="5" name="Billede 4">
            <a:extLst>
              <a:ext uri="{FF2B5EF4-FFF2-40B4-BE49-F238E27FC236}">
                <a16:creationId xmlns:a16="http://schemas.microsoft.com/office/drawing/2014/main" id="{00BBE33E-7543-09AC-C48E-7CDF3BEF4530}"/>
              </a:ext>
            </a:extLst>
          </p:cNvPr>
          <p:cNvPicPr>
            <a:picLocks noChangeAspect="1"/>
          </p:cNvPicPr>
          <p:nvPr/>
        </p:nvPicPr>
        <p:blipFill>
          <a:blip r:embed="rId3"/>
          <a:stretch>
            <a:fillRect/>
          </a:stretch>
        </p:blipFill>
        <p:spPr>
          <a:xfrm>
            <a:off x="236760" y="1285283"/>
            <a:ext cx="11853892" cy="1882612"/>
          </a:xfrm>
          <a:prstGeom prst="rect">
            <a:avLst/>
          </a:prstGeom>
        </p:spPr>
      </p:pic>
    </p:spTree>
    <p:extLst>
      <p:ext uri="{BB962C8B-B14F-4D97-AF65-F5344CB8AC3E}">
        <p14:creationId xmlns:p14="http://schemas.microsoft.com/office/powerpoint/2010/main" val="1246025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3F3687-F6D1-4EC8-986C-C1C9AAF9E490}"/>
              </a:ext>
            </a:extLst>
          </p:cNvPr>
          <p:cNvSpPr>
            <a:spLocks noGrp="1"/>
          </p:cNvSpPr>
          <p:nvPr>
            <p:ph type="title"/>
          </p:nvPr>
        </p:nvSpPr>
        <p:spPr/>
        <p:txBody>
          <a:bodyPr>
            <a:normAutofit fontScale="90000"/>
          </a:bodyPr>
          <a:lstStyle/>
          <a:p>
            <a:r>
              <a:rPr lang="da-DK" sz="4900"/>
              <a:t>Trin 2: Design</a:t>
            </a:r>
            <a:endParaRPr lang="da-DK"/>
          </a:p>
        </p:txBody>
      </p:sp>
      <p:graphicFrame>
        <p:nvGraphicFramePr>
          <p:cNvPr id="8" name="Pladsholder til indhold 7">
            <a:extLst>
              <a:ext uri="{FF2B5EF4-FFF2-40B4-BE49-F238E27FC236}">
                <a16:creationId xmlns:a16="http://schemas.microsoft.com/office/drawing/2014/main" id="{6FB86D27-1671-4AF2-A4C2-47C2B4F97E3C}"/>
              </a:ext>
            </a:extLst>
          </p:cNvPr>
          <p:cNvGraphicFramePr>
            <a:graphicFrameLocks noGrp="1"/>
          </p:cNvGraphicFramePr>
          <p:nvPr>
            <p:ph idx="1"/>
            <p:extLst>
              <p:ext uri="{D42A27DB-BD31-4B8C-83A1-F6EECF244321}">
                <p14:modId xmlns:p14="http://schemas.microsoft.com/office/powerpoint/2010/main" val="759503596"/>
              </p:ext>
            </p:extLst>
          </p:nvPr>
        </p:nvGraphicFramePr>
        <p:xfrm>
          <a:off x="720725" y="2413000"/>
          <a:ext cx="10652125" cy="3630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adsholder til dato 3">
            <a:extLst>
              <a:ext uri="{FF2B5EF4-FFF2-40B4-BE49-F238E27FC236}">
                <a16:creationId xmlns:a16="http://schemas.microsoft.com/office/drawing/2014/main" id="{68E4CA4C-4D25-4F6B-8FA5-7DA01CFEBD90}"/>
              </a:ext>
            </a:extLst>
          </p:cNvPr>
          <p:cNvSpPr>
            <a:spLocks noGrp="1"/>
          </p:cNvSpPr>
          <p:nvPr>
            <p:ph type="dt" sz="half" idx="10"/>
          </p:nvPr>
        </p:nvSpPr>
        <p:spPr/>
        <p:txBody>
          <a:bodyPr/>
          <a:lstStyle/>
          <a:p>
            <a:fld id="{E6E314CE-B6C3-4258-B349-699B450DEF23}" type="datetime1">
              <a:rPr lang="da-DK" smtClean="0"/>
              <a:t>13-01-2024</a:t>
            </a:fld>
            <a:endParaRPr lang="en-US"/>
          </a:p>
        </p:txBody>
      </p:sp>
      <p:sp>
        <p:nvSpPr>
          <p:cNvPr id="5" name="Pladsholder til sidefod 4">
            <a:extLst>
              <a:ext uri="{FF2B5EF4-FFF2-40B4-BE49-F238E27FC236}">
                <a16:creationId xmlns:a16="http://schemas.microsoft.com/office/drawing/2014/main" id="{0B30E6E2-C737-4039-B3A8-0A2BFAF71C9B}"/>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C12FA10B-16E7-4910-B43B-4186DF3AF1ED}"/>
              </a:ext>
            </a:extLst>
          </p:cNvPr>
          <p:cNvSpPr>
            <a:spLocks noGrp="1"/>
          </p:cNvSpPr>
          <p:nvPr>
            <p:ph type="sldNum" sz="quarter" idx="12"/>
          </p:nvPr>
        </p:nvSpPr>
        <p:spPr/>
        <p:txBody>
          <a:bodyPr/>
          <a:lstStyle/>
          <a:p>
            <a:fld id="{D57F1E4F-1CFF-5643-939E-217C01CDF565}" type="slidenum">
              <a:rPr lang="en-US" smtClean="0"/>
              <a:pPr/>
              <a:t>62</a:t>
            </a:fld>
            <a:endParaRPr lang="en-US"/>
          </a:p>
        </p:txBody>
      </p:sp>
      <p:sp>
        <p:nvSpPr>
          <p:cNvPr id="11" name="Rektangel 10">
            <a:extLst>
              <a:ext uri="{FF2B5EF4-FFF2-40B4-BE49-F238E27FC236}">
                <a16:creationId xmlns:a16="http://schemas.microsoft.com/office/drawing/2014/main" id="{262E29FB-0581-C1E6-4A6C-B19670E69CF8}"/>
              </a:ext>
            </a:extLst>
          </p:cNvPr>
          <p:cNvSpPr/>
          <p:nvPr/>
        </p:nvSpPr>
        <p:spPr>
          <a:xfrm>
            <a:off x="726385" y="414192"/>
            <a:ext cx="3384376" cy="640559"/>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a:t>DET GODE CIVILSAMFUNDSPROJEKT</a:t>
            </a:r>
            <a:endParaRPr lang="da-DK" sz="2400"/>
          </a:p>
        </p:txBody>
      </p:sp>
      <p:pic>
        <p:nvPicPr>
          <p:cNvPr id="9" name="Billede 8">
            <a:extLst>
              <a:ext uri="{FF2B5EF4-FFF2-40B4-BE49-F238E27FC236}">
                <a16:creationId xmlns:a16="http://schemas.microsoft.com/office/drawing/2014/main" id="{17B494B5-FD19-FA43-8043-E751FA4719DD}"/>
              </a:ext>
            </a:extLst>
          </p:cNvPr>
          <p:cNvPicPr>
            <a:picLocks noChangeAspect="1"/>
          </p:cNvPicPr>
          <p:nvPr/>
        </p:nvPicPr>
        <p:blipFill>
          <a:blip r:embed="rId8"/>
          <a:stretch>
            <a:fillRect/>
          </a:stretch>
        </p:blipFill>
        <p:spPr>
          <a:xfrm>
            <a:off x="4178773" y="113978"/>
            <a:ext cx="7907676" cy="1146352"/>
          </a:xfrm>
          <a:prstGeom prst="rect">
            <a:avLst/>
          </a:prstGeom>
        </p:spPr>
      </p:pic>
    </p:spTree>
    <p:extLst>
      <p:ext uri="{BB962C8B-B14F-4D97-AF65-F5344CB8AC3E}">
        <p14:creationId xmlns:p14="http://schemas.microsoft.com/office/powerpoint/2010/main" val="3779277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Users\Maureen O'Flynn\AppData\Local\Microsoft\Windows\Temporary Internet Files\Content.IE5\Q00DB8R9\MC900359461[1].wmf"/>
          <p:cNvPicPr>
            <a:picLocks noGrp="1"/>
          </p:cNvPicPr>
          <p:nvPr>
            <p:ph sz="half" idx="1"/>
          </p:nvPr>
        </p:nvPicPr>
        <p:blipFill>
          <a:blip r:embed="rId3" cstate="print"/>
          <a:srcRect t="-22043" b="-22043"/>
          <a:stretch>
            <a:fillRect/>
          </a:stretch>
        </p:blipFill>
        <p:spPr bwMode="auto">
          <a:xfrm>
            <a:off x="1817336" y="712725"/>
            <a:ext cx="2372924" cy="3508363"/>
          </a:xfrm>
          <a:prstGeom prst="rect">
            <a:avLst/>
          </a:prstGeom>
          <a:noFill/>
          <a:ln w="9525">
            <a:noFill/>
            <a:miter lim="800000"/>
            <a:headEnd/>
            <a:tailEnd/>
          </a:ln>
        </p:spPr>
      </p:pic>
      <p:pic>
        <p:nvPicPr>
          <p:cNvPr id="8" name="Content Placeholder 7" descr="C:\Users\Maureen O'Flynn\AppData\Local\Microsoft\Windows\Temporary Internet Files\Content.IE5\Q00DB8R9\MC900311222[1].wmf"/>
          <p:cNvPicPr>
            <a:picLocks noGrp="1"/>
          </p:cNvPicPr>
          <p:nvPr>
            <p:ph sz="half" idx="2"/>
          </p:nvPr>
        </p:nvPicPr>
        <p:blipFill>
          <a:blip r:embed="rId4" cstate="print"/>
          <a:srcRect t="-90085" b="-90085"/>
          <a:stretch>
            <a:fillRect/>
          </a:stretch>
        </p:blipFill>
        <p:spPr bwMode="auto">
          <a:xfrm>
            <a:off x="6762192" y="712725"/>
            <a:ext cx="4038600" cy="4232912"/>
          </a:xfrm>
          <a:prstGeom prst="rect">
            <a:avLst/>
          </a:prstGeom>
          <a:noFill/>
          <a:ln w="9525">
            <a:noFill/>
            <a:miter lim="800000"/>
            <a:headEnd/>
            <a:tailEnd/>
          </a:ln>
        </p:spPr>
      </p:pic>
      <p:sp>
        <p:nvSpPr>
          <p:cNvPr id="2" name="Pladsholder til dato 1">
            <a:extLst>
              <a:ext uri="{FF2B5EF4-FFF2-40B4-BE49-F238E27FC236}">
                <a16:creationId xmlns:a16="http://schemas.microsoft.com/office/drawing/2014/main" id="{67523ADC-0BB4-400D-983D-2582E4555EDE}"/>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9FE81D7-8FF9-4F74-9111-24343F4889D5}"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Pladsholder til sidefod 3">
            <a:extLst>
              <a:ext uri="{FF2B5EF4-FFF2-40B4-BE49-F238E27FC236}">
                <a16:creationId xmlns:a16="http://schemas.microsoft.com/office/drawing/2014/main" id="{F19F8255-F380-42D9-B52B-147B3C52313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11" name="Pladsholder til diasnummer 10"/>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6C81B0B-63E6-41DB-8C12-4A6F518EB90A}" type="slidenum">
              <a:rPr kumimoji="0" lang="da-DK"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63</a:t>
            </a:fld>
            <a:endParaRPr kumimoji="0" lang="da-DK"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926649" y="3808344"/>
            <a:ext cx="5010678"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solidFill>
                  <a:srgbClr val="BA1E27"/>
                </a:solidFill>
                <a:latin typeface="Calibri" panose="020F0502020204030204"/>
              </a:rPr>
              <a:t>F</a:t>
            </a:r>
            <a:r>
              <a:rPr kumimoji="0" lang="da-DK" sz="1800" b="1" i="0" u="none" strike="noStrike" kern="1200" cap="none" spc="0" normalizeH="0" baseline="0" noProof="0" dirty="0" err="1">
                <a:ln>
                  <a:noFill/>
                </a:ln>
                <a:solidFill>
                  <a:srgbClr val="BA1E27"/>
                </a:solidFill>
                <a:effectLst/>
                <a:uLnTx/>
                <a:uFillTx/>
                <a:latin typeface="Calibri" panose="020F0502020204030204"/>
                <a:ea typeface="+mn-ea"/>
                <a:cs typeface="+mn-cs"/>
              </a:rPr>
              <a:t>orandringsteori</a:t>
            </a:r>
            <a:r>
              <a:rPr kumimoji="0" lang="da-DK" sz="1800" b="1" i="0" u="none" strike="noStrike" kern="1200" cap="none" spc="0" normalizeH="0" baseline="0" noProof="0" dirty="0">
                <a:ln>
                  <a:noFill/>
                </a:ln>
                <a:solidFill>
                  <a:srgbClr val="BA1E27"/>
                </a:solidFill>
                <a:effectLst/>
                <a:uLnTx/>
                <a:uFillTx/>
                <a:latin typeface="Calibri" panose="020F0502020204030204"/>
                <a:ea typeface="+mn-ea"/>
                <a:cs typeface="+mn-cs"/>
              </a:rPr>
              <a:t> og </a:t>
            </a:r>
            <a:r>
              <a:rPr kumimoji="0" lang="da-DK" sz="1800" b="1" i="0" u="none" strike="noStrike" kern="1200" cap="none" spc="0" normalizeH="0" baseline="0" noProof="0" dirty="0" err="1">
                <a:ln>
                  <a:noFill/>
                </a:ln>
                <a:solidFill>
                  <a:srgbClr val="BA1E27"/>
                </a:solidFill>
                <a:effectLst/>
                <a:uLnTx/>
                <a:uFillTx/>
                <a:latin typeface="Calibri" panose="020F0502020204030204"/>
                <a:ea typeface="+mn-ea"/>
                <a:cs typeface="+mn-cs"/>
              </a:rPr>
              <a:t>pathway</a:t>
            </a:r>
            <a:r>
              <a:rPr kumimoji="0" lang="da-DK" sz="1800" b="1" i="0" u="none" strike="noStrike" kern="1200" cap="none" spc="0" normalizeH="0" baseline="0" noProof="0" dirty="0">
                <a:ln>
                  <a:noFill/>
                </a:ln>
                <a:solidFill>
                  <a:srgbClr val="BA1E27"/>
                </a:solidFill>
                <a:effectLst/>
                <a:uLnTx/>
                <a:uFillTx/>
                <a:latin typeface="Calibri" panose="020F0502020204030204"/>
                <a:ea typeface="+mn-ea"/>
                <a:cs typeface="+mn-cs"/>
              </a:rPr>
              <a:t>: </a:t>
            </a:r>
            <a:r>
              <a:rPr lang="da-DK" b="1" dirty="0">
                <a:solidFill>
                  <a:srgbClr val="BA1E27"/>
                </a:solidFill>
                <a:latin typeface="Calibri" panose="020F0502020204030204"/>
              </a:rPr>
              <a:t>h</a:t>
            </a:r>
            <a:r>
              <a:rPr kumimoji="0" lang="da-DK" sz="1800" b="1" i="0" u="none" strike="noStrike" kern="1200" cap="none" spc="0" normalizeH="0" baseline="0" noProof="0" dirty="0" err="1">
                <a:ln>
                  <a:noFill/>
                </a:ln>
                <a:solidFill>
                  <a:srgbClr val="BA1E27"/>
                </a:solidFill>
                <a:effectLst/>
                <a:uLnTx/>
                <a:uFillTx/>
                <a:latin typeface="Calibri" panose="020F0502020204030204"/>
                <a:ea typeface="+mn-ea"/>
                <a:cs typeface="+mn-cs"/>
              </a:rPr>
              <a:t>elikopterperspektiv</a:t>
            </a:r>
            <a:endParaRPr kumimoji="0" lang="da-DK" sz="1800" b="1" i="0" u="none" strike="noStrike" kern="1200" cap="none" spc="0" normalizeH="0" baseline="0" noProof="0" dirty="0">
              <a:ln>
                <a:noFill/>
              </a:ln>
              <a:solidFill>
                <a:srgbClr val="BA1E27"/>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Fokus på det større billede – godt overblik over  terrænet.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Kan spotte potentielle barrierer og muligheder – og sende besked til lastbilen om mulige forhindringer og alternative veje.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6229166" y="3808344"/>
            <a:ext cx="5371651" cy="2031325"/>
          </a:xfrm>
          <a:prstGeom prst="rect">
            <a:avLst/>
          </a:prstGeom>
          <a:noFill/>
        </p:spPr>
        <p:txBody>
          <a:bodyPr wrap="square" lIns="91440" tIns="45720" rIns="91440" bIns="45720" rtlCol="0" anchor="t">
            <a:spAutoFit/>
          </a:bodyPr>
          <a:lstStyle/>
          <a:p>
            <a:pPr>
              <a:defRPr/>
            </a:pPr>
            <a:r>
              <a:rPr lang="da-DK" b="1" dirty="0">
                <a:solidFill>
                  <a:srgbClr val="BA1E27"/>
                </a:solidFill>
                <a:latin typeface="Calibri" panose="020F0502020204030204"/>
              </a:rPr>
              <a:t>Resultatramme/LFA:</a:t>
            </a:r>
            <a:r>
              <a:rPr kumimoji="0" lang="da-DK" sz="1800" b="1" i="0" u="none" strike="noStrike" kern="1200" cap="none" spc="0" normalizeH="0" baseline="0" noProof="0" dirty="0">
                <a:ln>
                  <a:noFill/>
                </a:ln>
                <a:solidFill>
                  <a:srgbClr val="BA1E27"/>
                </a:solidFill>
                <a:effectLst/>
                <a:uLnTx/>
                <a:uFillTx/>
                <a:latin typeface="Calibri" panose="020F0502020204030204"/>
                <a:ea typeface="+mn-ea"/>
                <a:cs typeface="+mn-cs"/>
              </a:rPr>
              <a:t> vejperspektiv</a:t>
            </a:r>
            <a:endParaRPr lang="da-DK" sz="1800" b="1" i="0" u="none" strike="noStrike" kern="1200" cap="none" spc="0" normalizeH="0" baseline="0" noProof="0" dirty="0">
              <a:ln>
                <a:noFill/>
              </a:ln>
              <a:solidFill>
                <a:srgbClr val="BA1E27"/>
              </a:solidFill>
              <a:effectLst/>
              <a:uLnTx/>
              <a:uFillTx/>
              <a:latin typeface="Calibri" panose="020F0502020204030204"/>
              <a:cs typeface="Calibri"/>
            </a:endParaRPr>
          </a:p>
          <a:p>
            <a:pPr>
              <a:defRPr/>
            </a:pPr>
            <a:r>
              <a:rPr kumimoji="0" lang="da-DK" sz="1800" b="0" i="0" u="none" strike="noStrike" kern="1200" cap="none" spc="0" normalizeH="0" baseline="0" noProof="0" dirty="0">
                <a:ln>
                  <a:noFill/>
                </a:ln>
                <a:solidFill>
                  <a:prstClr val="black"/>
                </a:solidFill>
                <a:effectLst/>
                <a:uLnTx/>
                <a:uFillTx/>
                <a:latin typeface="Calibri"/>
                <a:cs typeface="Calibri"/>
              </a:rPr>
              <a:t>Forpligtet til at rejse fra A til B via en foreskrevet rute.</a:t>
            </a:r>
            <a:r>
              <a:rPr lang="da-DK" dirty="0">
                <a:solidFill>
                  <a:prstClr val="black"/>
                </a:solidFill>
                <a:latin typeface="Calibri"/>
                <a:cs typeface="Calibri"/>
              </a:rPr>
              <a:t> </a:t>
            </a:r>
            <a:endParaRPr lang="da-DK"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a:defRPr/>
            </a:pPr>
            <a:endParaRPr lang="da-DK"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a:defRPr/>
            </a:pPr>
            <a:r>
              <a:rPr kumimoji="0" lang="da-DK" sz="1800" b="0" i="0" u="none" strike="noStrike" kern="1200" cap="none" spc="0" normalizeH="0" baseline="0" noProof="0" dirty="0">
                <a:ln>
                  <a:noFill/>
                </a:ln>
                <a:solidFill>
                  <a:prstClr val="black"/>
                </a:solidFill>
                <a:effectLst/>
                <a:uLnTx/>
                <a:uFillTx/>
                <a:latin typeface="Calibri"/>
                <a:cs typeface="Calibri"/>
              </a:rPr>
              <a:t>Begrænset evne til at reagere på forhindringer, der pludseligt opstår.</a:t>
            </a:r>
            <a:r>
              <a:rPr lang="da-DK" dirty="0">
                <a:solidFill>
                  <a:prstClr val="black"/>
                </a:solidFill>
                <a:latin typeface="Calibri"/>
                <a:cs typeface="Calibri"/>
              </a:rPr>
              <a:t> </a:t>
            </a:r>
            <a:endParaRPr lang="da-DK"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a:cs typeface="Calibri"/>
              </a:rPr>
              <a:t>Afhængig af helikopteren for at kunne holde sig opdateret og komme frem til punkt B.</a:t>
            </a:r>
            <a:endParaRPr lang="da-DK" sz="1800" b="0" i="0" u="none" strike="noStrike" kern="1200" cap="none" spc="0" normalizeH="0" baseline="0" noProof="0" dirty="0">
              <a:ln>
                <a:noFill/>
              </a:ln>
              <a:solidFill>
                <a:prstClr val="black"/>
              </a:solidFill>
              <a:effectLst/>
              <a:uLnTx/>
              <a:uFillTx/>
              <a:latin typeface="Calibri"/>
              <a:cs typeface="Calibri"/>
            </a:endParaRPr>
          </a:p>
        </p:txBody>
      </p:sp>
      <p:sp>
        <p:nvSpPr>
          <p:cNvPr id="9" name="Tekstboks 8"/>
          <p:cNvSpPr txBox="1"/>
          <p:nvPr/>
        </p:nvSpPr>
        <p:spPr>
          <a:xfrm>
            <a:off x="7468344" y="6035515"/>
            <a:ext cx="237626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400" b="0" i="1" u="none" strike="noStrike" kern="1200" cap="none" spc="0" normalizeH="0" baseline="0" noProof="0">
                <a:ln>
                  <a:noFill/>
                </a:ln>
                <a:solidFill>
                  <a:prstClr val="black"/>
                </a:solidFill>
                <a:effectLst/>
                <a:uLnTx/>
                <a:uFillTx/>
                <a:latin typeface="Calibri" panose="020F0502020204030204"/>
                <a:ea typeface="+mn-ea"/>
                <a:cs typeface="+mn-cs"/>
              </a:rPr>
              <a:t>Maureen </a:t>
            </a:r>
            <a:r>
              <a:rPr kumimoji="0" lang="da-DK" sz="1400" b="0" i="1" u="none" strike="noStrike" kern="1200" cap="none" spc="0" normalizeH="0" baseline="0" noProof="0" err="1">
                <a:ln>
                  <a:noFill/>
                </a:ln>
                <a:solidFill>
                  <a:prstClr val="black"/>
                </a:solidFill>
                <a:effectLst/>
                <a:uLnTx/>
                <a:uFillTx/>
                <a:latin typeface="Calibri" panose="020F0502020204030204"/>
                <a:ea typeface="+mn-ea"/>
                <a:cs typeface="+mn-cs"/>
              </a:rPr>
              <a:t>O’flynn</a:t>
            </a:r>
            <a:r>
              <a:rPr kumimoji="0" lang="da-DK" sz="1400" b="0" i="1" u="none" strike="noStrike" kern="1200" cap="none" spc="0" normalizeH="0" baseline="0" noProof="0">
                <a:ln>
                  <a:noFill/>
                </a:ln>
                <a:solidFill>
                  <a:prstClr val="black"/>
                </a:solidFill>
                <a:effectLst/>
                <a:uLnTx/>
                <a:uFillTx/>
                <a:latin typeface="Calibri" panose="020F0502020204030204"/>
                <a:ea typeface="+mn-ea"/>
                <a:cs typeface="+mn-cs"/>
              </a:rPr>
              <a:t> - INTRAC</a:t>
            </a:r>
          </a:p>
        </p:txBody>
      </p:sp>
    </p:spTree>
    <p:extLst>
      <p:ext uri="{BB962C8B-B14F-4D97-AF65-F5344CB8AC3E}">
        <p14:creationId xmlns:p14="http://schemas.microsoft.com/office/powerpoint/2010/main" val="22262004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CB0B65-C834-46D0-97CA-CA36BB87552D}"/>
              </a:ext>
            </a:extLst>
          </p:cNvPr>
          <p:cNvSpPr>
            <a:spLocks noGrp="1"/>
          </p:cNvSpPr>
          <p:nvPr>
            <p:ph type="title"/>
          </p:nvPr>
        </p:nvSpPr>
        <p:spPr/>
        <p:txBody>
          <a:bodyPr/>
          <a:lstStyle/>
          <a:p>
            <a:r>
              <a:rPr lang="da-DK" err="1"/>
              <a:t>theory</a:t>
            </a:r>
            <a:r>
              <a:rPr lang="da-DK"/>
              <a:t> of change og </a:t>
            </a:r>
            <a:r>
              <a:rPr lang="da-DK" err="1"/>
              <a:t>pathways</a:t>
            </a:r>
            <a:endParaRPr lang="en-GB"/>
          </a:p>
        </p:txBody>
      </p:sp>
      <p:sp>
        <p:nvSpPr>
          <p:cNvPr id="3" name="Pladsholder til tekst 2">
            <a:extLst>
              <a:ext uri="{FF2B5EF4-FFF2-40B4-BE49-F238E27FC236}">
                <a16:creationId xmlns:a16="http://schemas.microsoft.com/office/drawing/2014/main" id="{CECCA01D-FB3E-4CF9-9749-BA820013370F}"/>
              </a:ext>
            </a:extLst>
          </p:cNvPr>
          <p:cNvSpPr>
            <a:spLocks noGrp="1"/>
          </p:cNvSpPr>
          <p:nvPr>
            <p:ph type="body" idx="1"/>
          </p:nvPr>
        </p:nvSpPr>
        <p:spPr/>
        <p:txBody>
          <a:bodyPr/>
          <a:lstStyle/>
          <a:p>
            <a:endParaRPr lang="en-GB"/>
          </a:p>
        </p:txBody>
      </p:sp>
      <p:sp>
        <p:nvSpPr>
          <p:cNvPr id="4" name="Pladsholder til dato 3">
            <a:extLst>
              <a:ext uri="{FF2B5EF4-FFF2-40B4-BE49-F238E27FC236}">
                <a16:creationId xmlns:a16="http://schemas.microsoft.com/office/drawing/2014/main" id="{3EDA06D0-24EC-4639-A67A-AF029892B318}"/>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880D387-256D-47E0-88E5-11C207C9C770}"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Pladsholder til sidefod 4">
            <a:extLst>
              <a:ext uri="{FF2B5EF4-FFF2-40B4-BE49-F238E27FC236}">
                <a16:creationId xmlns:a16="http://schemas.microsoft.com/office/drawing/2014/main" id="{BF7B45F6-ED46-4256-A0DF-68215999AC9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Pladsholder til slidenummer 5">
            <a:extLst>
              <a:ext uri="{FF2B5EF4-FFF2-40B4-BE49-F238E27FC236}">
                <a16:creationId xmlns:a16="http://schemas.microsoft.com/office/drawing/2014/main" id="{08783D51-B6C2-4671-92A9-D958CEB04C7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64</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tekst 6">
            <a:extLst>
              <a:ext uri="{FF2B5EF4-FFF2-40B4-BE49-F238E27FC236}">
                <a16:creationId xmlns:a16="http://schemas.microsoft.com/office/drawing/2014/main" id="{68DC6AB4-1899-4915-8961-67D0B1498FEF}"/>
              </a:ext>
            </a:extLst>
          </p:cNvPr>
          <p:cNvSpPr>
            <a:spLocks noGrp="1"/>
          </p:cNvSpPr>
          <p:nvPr>
            <p:ph type="body" idx="13"/>
          </p:nvPr>
        </p:nvSpPr>
        <p:spPr/>
        <p:txBody>
          <a:bodyPr/>
          <a:lstStyle/>
          <a:p>
            <a:endParaRPr lang="en-GB"/>
          </a:p>
        </p:txBody>
      </p:sp>
    </p:spTree>
    <p:extLst>
      <p:ext uri="{BB962C8B-B14F-4D97-AF65-F5344CB8AC3E}">
        <p14:creationId xmlns:p14="http://schemas.microsoft.com/office/powerpoint/2010/main" val="2120470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9D69109-59C0-44CA-8AA5-E6A16F39E71E}"/>
              </a:ext>
            </a:extLst>
          </p:cNvPr>
          <p:cNvSpPr>
            <a:spLocks noGrp="1"/>
          </p:cNvSpPr>
          <p:nvPr>
            <p:ph type="title"/>
          </p:nvPr>
        </p:nvSpPr>
        <p:spPr>
          <a:xfrm>
            <a:off x="711863" y="1199394"/>
            <a:ext cx="10653003" cy="901864"/>
          </a:xfrm>
        </p:spPr>
        <p:txBody>
          <a:bodyPr/>
          <a:lstStyle/>
          <a:p>
            <a:r>
              <a:rPr lang="da-DK"/>
              <a:t>Fra Problem til ønsket forandring</a:t>
            </a:r>
          </a:p>
        </p:txBody>
      </p:sp>
      <p:sp>
        <p:nvSpPr>
          <p:cNvPr id="10" name="Pladsholder til indhold 9">
            <a:extLst>
              <a:ext uri="{FF2B5EF4-FFF2-40B4-BE49-F238E27FC236}">
                <a16:creationId xmlns:a16="http://schemas.microsoft.com/office/drawing/2014/main" id="{2A4E3F52-6F48-41ED-99A6-58F5138EB5FB}"/>
              </a:ext>
            </a:extLst>
          </p:cNvPr>
          <p:cNvSpPr>
            <a:spLocks noGrp="1"/>
          </p:cNvSpPr>
          <p:nvPr>
            <p:ph sz="half" idx="1"/>
          </p:nvPr>
        </p:nvSpPr>
        <p:spPr>
          <a:xfrm>
            <a:off x="705837" y="2101258"/>
            <a:ext cx="4206631" cy="3629265"/>
          </a:xfrm>
        </p:spPr>
        <p:txBody>
          <a:bodyPr>
            <a:normAutofit/>
          </a:bodyPr>
          <a:lstStyle/>
          <a:p>
            <a:pPr marL="285750" indent="-285750">
              <a:buFont typeface="Arial" panose="020B0604020202020204" pitchFamily="34" charset="0"/>
              <a:buChar char="•"/>
            </a:pPr>
            <a:r>
              <a:rPr lang="da-DK" sz="2000">
                <a:solidFill>
                  <a:schemeClr val="tx1"/>
                </a:solidFill>
              </a:rPr>
              <a:t>Formulering af projektets mål/</a:t>
            </a:r>
            <a:r>
              <a:rPr lang="da-DK" sz="2000" err="1">
                <a:solidFill>
                  <a:schemeClr val="tx1"/>
                </a:solidFill>
              </a:rPr>
              <a:t>outcome</a:t>
            </a:r>
            <a:r>
              <a:rPr lang="da-DK" sz="2000">
                <a:solidFill>
                  <a:schemeClr val="tx1"/>
                </a:solidFill>
              </a:rPr>
              <a:t>: Hvad er det for en forandring vi ønsker at se?</a:t>
            </a:r>
          </a:p>
          <a:p>
            <a:pPr marL="285750" indent="-285750">
              <a:buFont typeface="Arial" panose="020B0604020202020204" pitchFamily="34" charset="0"/>
              <a:buChar char="•"/>
            </a:pPr>
            <a:r>
              <a:rPr lang="da-DK" sz="2000">
                <a:solidFill>
                  <a:schemeClr val="tx1"/>
                </a:solidFill>
              </a:rPr>
              <a:t>Diskussion af hvilke forandringer vi ønsker at se i adfærd, attituder, kapaciteter, holdninger og relationer mellem kerneaktører (individer, grupper, institutioner, organisationer). </a:t>
            </a:r>
          </a:p>
          <a:p>
            <a:pPr marL="285750" indent="-285750">
              <a:buFont typeface="Arial" panose="020B0604020202020204" pitchFamily="34" charset="0"/>
              <a:buChar char="•"/>
            </a:pPr>
            <a:endParaRPr lang="da-DK">
              <a:solidFill>
                <a:schemeClr val="tx1"/>
              </a:solidFill>
            </a:endParaRPr>
          </a:p>
        </p:txBody>
      </p:sp>
      <p:sp>
        <p:nvSpPr>
          <p:cNvPr id="5" name="Pladsholder til dato 4">
            <a:extLst>
              <a:ext uri="{FF2B5EF4-FFF2-40B4-BE49-F238E27FC236}">
                <a16:creationId xmlns:a16="http://schemas.microsoft.com/office/drawing/2014/main" id="{856B3A5A-D346-4139-9E9C-FD47DE1E10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9C0170-5F8B-4DF6-91C1-D2D39E2D9F0D}"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Pladsholder til sidefod 1">
            <a:extLst>
              <a:ext uri="{FF2B5EF4-FFF2-40B4-BE49-F238E27FC236}">
                <a16:creationId xmlns:a16="http://schemas.microsoft.com/office/drawing/2014/main" id="{0DEA1EBC-DAE6-4D52-99D2-E580F4498E5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7" name="Pladsholder til slidenummer 6">
            <a:extLst>
              <a:ext uri="{FF2B5EF4-FFF2-40B4-BE49-F238E27FC236}">
                <a16:creationId xmlns:a16="http://schemas.microsoft.com/office/drawing/2014/main" id="{EC28C3A3-4AB1-42F2-BD3A-800A4683F77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Pladsholder til tekst 10">
            <a:extLst>
              <a:ext uri="{FF2B5EF4-FFF2-40B4-BE49-F238E27FC236}">
                <a16:creationId xmlns:a16="http://schemas.microsoft.com/office/drawing/2014/main" id="{D21305D4-BFAE-461E-A188-34A31DD2E46D}"/>
              </a:ext>
            </a:extLst>
          </p:cNvPr>
          <p:cNvSpPr>
            <a:spLocks noGrp="1"/>
          </p:cNvSpPr>
          <p:nvPr>
            <p:ph type="body" idx="13"/>
          </p:nvPr>
        </p:nvSpPr>
        <p:spPr/>
        <p:txBody>
          <a:bodyPr/>
          <a:lstStyle/>
          <a:p>
            <a:r>
              <a:rPr lang="da-DK"/>
              <a:t>Theory of change</a:t>
            </a:r>
          </a:p>
        </p:txBody>
      </p:sp>
      <p:pic>
        <p:nvPicPr>
          <p:cNvPr id="3" name="Pladsholder til indhold 8">
            <a:extLst>
              <a:ext uri="{FF2B5EF4-FFF2-40B4-BE49-F238E27FC236}">
                <a16:creationId xmlns:a16="http://schemas.microsoft.com/office/drawing/2014/main" id="{3E7C23B5-C620-ED02-0E5D-B6F9EB722AD6}"/>
              </a:ext>
            </a:extLst>
          </p:cNvPr>
          <p:cNvPicPr>
            <a:picLocks noChangeAspect="1"/>
          </p:cNvPicPr>
          <p:nvPr/>
        </p:nvPicPr>
        <p:blipFill>
          <a:blip r:embed="rId3"/>
          <a:stretch>
            <a:fillRect/>
          </a:stretch>
        </p:blipFill>
        <p:spPr>
          <a:xfrm>
            <a:off x="4592022" y="2082726"/>
            <a:ext cx="4924767" cy="3881446"/>
          </a:xfrm>
          <a:prstGeom prst="rect">
            <a:avLst/>
          </a:prstGeom>
        </p:spPr>
      </p:pic>
      <p:sp>
        <p:nvSpPr>
          <p:cNvPr id="4" name="Rektangel: afrundede hjørner 3">
            <a:extLst>
              <a:ext uri="{FF2B5EF4-FFF2-40B4-BE49-F238E27FC236}">
                <a16:creationId xmlns:a16="http://schemas.microsoft.com/office/drawing/2014/main" id="{48647EEA-9ECB-7975-B61F-94E665ECE222}"/>
              </a:ext>
            </a:extLst>
          </p:cNvPr>
          <p:cNvSpPr/>
          <p:nvPr/>
        </p:nvSpPr>
        <p:spPr>
          <a:xfrm>
            <a:off x="7830907" y="2363220"/>
            <a:ext cx="3832558" cy="10173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800">
                <a:solidFill>
                  <a:schemeClr val="tx1"/>
                </a:solidFill>
              </a:rPr>
              <a:t>Young </a:t>
            </a:r>
            <a:r>
              <a:rPr lang="da-DK" sz="1800" err="1">
                <a:solidFill>
                  <a:schemeClr val="tx1"/>
                </a:solidFill>
              </a:rPr>
              <a:t>women</a:t>
            </a:r>
            <a:r>
              <a:rPr lang="da-DK" sz="1800">
                <a:solidFill>
                  <a:schemeClr val="tx1"/>
                </a:solidFill>
              </a:rPr>
              <a:t> and girls </a:t>
            </a:r>
            <a:r>
              <a:rPr lang="da-DK" sz="1800" err="1">
                <a:solidFill>
                  <a:schemeClr val="tx1"/>
                </a:solidFill>
              </a:rPr>
              <a:t>are</a:t>
            </a:r>
            <a:r>
              <a:rPr lang="da-DK" sz="1800">
                <a:solidFill>
                  <a:schemeClr val="tx1"/>
                </a:solidFill>
              </a:rPr>
              <a:t> </a:t>
            </a:r>
            <a:r>
              <a:rPr lang="da-DK" sz="1800" err="1">
                <a:solidFill>
                  <a:schemeClr val="tx1"/>
                </a:solidFill>
              </a:rPr>
              <a:t>safe</a:t>
            </a:r>
            <a:r>
              <a:rPr lang="da-DK" sz="1800">
                <a:solidFill>
                  <a:schemeClr val="tx1"/>
                </a:solidFill>
              </a:rPr>
              <a:t> from </a:t>
            </a:r>
            <a:r>
              <a:rPr lang="da-DK" sz="1800" err="1">
                <a:solidFill>
                  <a:schemeClr val="tx1"/>
                </a:solidFill>
              </a:rPr>
              <a:t>gender-based</a:t>
            </a:r>
            <a:r>
              <a:rPr lang="da-DK" sz="1800">
                <a:solidFill>
                  <a:schemeClr val="tx1"/>
                </a:solidFill>
              </a:rPr>
              <a:t> </a:t>
            </a:r>
            <a:r>
              <a:rPr lang="da-DK" sz="1800" err="1">
                <a:solidFill>
                  <a:schemeClr val="tx1"/>
                </a:solidFill>
              </a:rPr>
              <a:t>violence</a:t>
            </a:r>
            <a:r>
              <a:rPr lang="da-DK" sz="1800">
                <a:solidFill>
                  <a:schemeClr val="tx1"/>
                </a:solidFill>
              </a:rPr>
              <a:t> in </a:t>
            </a:r>
            <a:r>
              <a:rPr lang="da-DK" sz="1800" err="1">
                <a:solidFill>
                  <a:schemeClr val="tx1"/>
                </a:solidFill>
              </a:rPr>
              <a:t>Bonga</a:t>
            </a:r>
            <a:r>
              <a:rPr lang="da-DK" sz="1800">
                <a:solidFill>
                  <a:schemeClr val="tx1"/>
                </a:solidFill>
              </a:rPr>
              <a:t> Town.</a:t>
            </a:r>
          </a:p>
        </p:txBody>
      </p:sp>
      <p:sp>
        <p:nvSpPr>
          <p:cNvPr id="6" name="Pladsholder til indhold 2">
            <a:extLst>
              <a:ext uri="{FF2B5EF4-FFF2-40B4-BE49-F238E27FC236}">
                <a16:creationId xmlns:a16="http://schemas.microsoft.com/office/drawing/2014/main" id="{578143B2-E4B6-D602-5D16-6F49339E3C3E}"/>
              </a:ext>
            </a:extLst>
          </p:cNvPr>
          <p:cNvSpPr txBox="1">
            <a:spLocks/>
          </p:cNvSpPr>
          <p:nvPr/>
        </p:nvSpPr>
        <p:spPr>
          <a:xfrm>
            <a:off x="8219872" y="3614202"/>
            <a:ext cx="4066162" cy="1213887"/>
          </a:xfrm>
          <a:prstGeom prst="rect">
            <a:avLst/>
          </a:prstGeom>
        </p:spPr>
        <p:txBody>
          <a:bodyPr vert="horz" lIns="360000" tIns="360000" rIns="360000" bIns="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a:p>
        </p:txBody>
      </p:sp>
      <p:sp>
        <p:nvSpPr>
          <p:cNvPr id="13" name="Rektangel: afrundede hjørner 12">
            <a:extLst>
              <a:ext uri="{FF2B5EF4-FFF2-40B4-BE49-F238E27FC236}">
                <a16:creationId xmlns:a16="http://schemas.microsoft.com/office/drawing/2014/main" id="{31245860-6A93-E47C-8437-9B1A77B12B2D}"/>
              </a:ext>
            </a:extLst>
          </p:cNvPr>
          <p:cNvSpPr/>
          <p:nvPr/>
        </p:nvSpPr>
        <p:spPr>
          <a:xfrm>
            <a:off x="9338551" y="5091491"/>
            <a:ext cx="2853449" cy="8416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800" err="1">
                <a:solidFill>
                  <a:srgbClr val="C00000"/>
                </a:solidFill>
              </a:rPr>
              <a:t>Marginalized</a:t>
            </a:r>
            <a:r>
              <a:rPr lang="da-DK" sz="1800">
                <a:solidFill>
                  <a:srgbClr val="C00000"/>
                </a:solidFill>
              </a:rPr>
              <a:t> </a:t>
            </a:r>
            <a:r>
              <a:rPr lang="da-DK" sz="1800" err="1">
                <a:solidFill>
                  <a:srgbClr val="C00000"/>
                </a:solidFill>
              </a:rPr>
              <a:t>youth</a:t>
            </a:r>
            <a:r>
              <a:rPr lang="da-DK" sz="1800">
                <a:solidFill>
                  <a:srgbClr val="C00000"/>
                </a:solidFill>
              </a:rPr>
              <a:t> in </a:t>
            </a:r>
            <a:r>
              <a:rPr lang="da-DK" sz="1800" err="1">
                <a:solidFill>
                  <a:srgbClr val="C00000"/>
                </a:solidFill>
              </a:rPr>
              <a:t>Bonga</a:t>
            </a:r>
            <a:r>
              <a:rPr lang="da-DK" sz="1800">
                <a:solidFill>
                  <a:srgbClr val="C00000"/>
                </a:solidFill>
              </a:rPr>
              <a:t> Town</a:t>
            </a:r>
          </a:p>
        </p:txBody>
      </p:sp>
      <p:sp>
        <p:nvSpPr>
          <p:cNvPr id="14" name="Rektangel: afrundede hjørner 13">
            <a:extLst>
              <a:ext uri="{FF2B5EF4-FFF2-40B4-BE49-F238E27FC236}">
                <a16:creationId xmlns:a16="http://schemas.microsoft.com/office/drawing/2014/main" id="{100199FE-C202-F195-9D9E-DB48215022AA}"/>
              </a:ext>
            </a:extLst>
          </p:cNvPr>
          <p:cNvSpPr/>
          <p:nvPr/>
        </p:nvSpPr>
        <p:spPr>
          <a:xfrm>
            <a:off x="8643025" y="3841108"/>
            <a:ext cx="3458184" cy="10908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800" i="1">
                <a:solidFill>
                  <a:srgbClr val="C00000"/>
                </a:solidFill>
              </a:rPr>
              <a:t>Challenges to </a:t>
            </a:r>
            <a:r>
              <a:rPr lang="da-DK" sz="1800" i="1" err="1">
                <a:solidFill>
                  <a:srgbClr val="C00000"/>
                </a:solidFill>
              </a:rPr>
              <a:t>young</a:t>
            </a:r>
            <a:r>
              <a:rPr lang="da-DK" sz="1800" i="1">
                <a:solidFill>
                  <a:srgbClr val="C00000"/>
                </a:solidFill>
              </a:rPr>
              <a:t> </a:t>
            </a:r>
            <a:r>
              <a:rPr lang="da-DK" sz="1800" i="1" err="1">
                <a:solidFill>
                  <a:srgbClr val="C00000"/>
                </a:solidFill>
              </a:rPr>
              <a:t>people’s</a:t>
            </a:r>
            <a:r>
              <a:rPr lang="da-DK" sz="1800" i="1">
                <a:solidFill>
                  <a:srgbClr val="C00000"/>
                </a:solidFill>
              </a:rPr>
              <a:t> </a:t>
            </a:r>
            <a:r>
              <a:rPr lang="da-DK" sz="1800" i="1" err="1">
                <a:solidFill>
                  <a:srgbClr val="C00000"/>
                </a:solidFill>
              </a:rPr>
              <a:t>safety</a:t>
            </a:r>
            <a:r>
              <a:rPr lang="da-DK" sz="1800" i="1">
                <a:solidFill>
                  <a:srgbClr val="C00000"/>
                </a:solidFill>
              </a:rPr>
              <a:t>, in </a:t>
            </a:r>
            <a:r>
              <a:rPr lang="da-DK" sz="1800" i="1" err="1">
                <a:solidFill>
                  <a:srgbClr val="C00000"/>
                </a:solidFill>
              </a:rPr>
              <a:t>particular</a:t>
            </a:r>
            <a:r>
              <a:rPr lang="da-DK" sz="1800" i="1">
                <a:solidFill>
                  <a:srgbClr val="C00000"/>
                </a:solidFill>
              </a:rPr>
              <a:t> </a:t>
            </a:r>
            <a:r>
              <a:rPr lang="da-DK" sz="1800" i="1" err="1">
                <a:solidFill>
                  <a:srgbClr val="C00000"/>
                </a:solidFill>
              </a:rPr>
              <a:t>related</a:t>
            </a:r>
            <a:r>
              <a:rPr lang="da-DK" sz="1800" i="1">
                <a:solidFill>
                  <a:srgbClr val="C00000"/>
                </a:solidFill>
              </a:rPr>
              <a:t> to </a:t>
            </a:r>
            <a:r>
              <a:rPr lang="da-DK" sz="1800" i="1" err="1">
                <a:solidFill>
                  <a:srgbClr val="C00000"/>
                </a:solidFill>
              </a:rPr>
              <a:t>sexual</a:t>
            </a:r>
            <a:r>
              <a:rPr lang="da-DK" sz="1800" i="1">
                <a:solidFill>
                  <a:srgbClr val="C00000"/>
                </a:solidFill>
              </a:rPr>
              <a:t> and </a:t>
            </a:r>
            <a:r>
              <a:rPr lang="da-DK" sz="1800" i="1" err="1">
                <a:solidFill>
                  <a:srgbClr val="C00000"/>
                </a:solidFill>
              </a:rPr>
              <a:t>gender-based</a:t>
            </a:r>
            <a:r>
              <a:rPr lang="da-DK" sz="1800" i="1">
                <a:solidFill>
                  <a:srgbClr val="C00000"/>
                </a:solidFill>
              </a:rPr>
              <a:t> </a:t>
            </a:r>
            <a:r>
              <a:rPr lang="da-DK" sz="1800" i="1" err="1">
                <a:solidFill>
                  <a:srgbClr val="C00000"/>
                </a:solidFill>
              </a:rPr>
              <a:t>violence</a:t>
            </a:r>
            <a:endParaRPr lang="en-US" sz="1800" i="1">
              <a:solidFill>
                <a:srgbClr val="C00000"/>
              </a:solidFill>
            </a:endParaRPr>
          </a:p>
        </p:txBody>
      </p:sp>
    </p:spTree>
    <p:extLst>
      <p:ext uri="{BB962C8B-B14F-4D97-AF65-F5344CB8AC3E}">
        <p14:creationId xmlns:p14="http://schemas.microsoft.com/office/powerpoint/2010/main" val="407060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1E088B-9660-4C84-8851-C214CE961037}"/>
              </a:ext>
            </a:extLst>
          </p:cNvPr>
          <p:cNvSpPr>
            <a:spLocks noGrp="1"/>
          </p:cNvSpPr>
          <p:nvPr>
            <p:ph type="title"/>
          </p:nvPr>
        </p:nvSpPr>
        <p:spPr/>
        <p:txBody>
          <a:bodyPr/>
          <a:lstStyle/>
          <a:p>
            <a:r>
              <a:rPr lang="da-DK" dirty="0">
                <a:latin typeface="Calibri"/>
                <a:cs typeface="Calibri"/>
              </a:rPr>
              <a:t>Kort om </a:t>
            </a:r>
            <a:r>
              <a:rPr lang="da-DK" dirty="0" err="1">
                <a:latin typeface="Calibri"/>
                <a:cs typeface="Calibri"/>
              </a:rPr>
              <a:t>forandrinGsteori</a:t>
            </a:r>
            <a:endParaRPr lang="en-GB" dirty="0" err="1"/>
          </a:p>
        </p:txBody>
      </p:sp>
      <p:sp>
        <p:nvSpPr>
          <p:cNvPr id="3" name="Pladsholder til indhold 2">
            <a:extLst>
              <a:ext uri="{FF2B5EF4-FFF2-40B4-BE49-F238E27FC236}">
                <a16:creationId xmlns:a16="http://schemas.microsoft.com/office/drawing/2014/main" id="{7093BBD7-CA1A-43CE-82C5-63062998F5E9}"/>
              </a:ext>
            </a:extLst>
          </p:cNvPr>
          <p:cNvSpPr>
            <a:spLocks noGrp="1"/>
          </p:cNvSpPr>
          <p:nvPr>
            <p:ph idx="1"/>
          </p:nvPr>
        </p:nvSpPr>
        <p:spPr>
          <a:xfrm>
            <a:off x="720001" y="2259931"/>
            <a:ext cx="6006032" cy="3630795"/>
          </a:xfrm>
        </p:spPr>
        <p:txBody>
          <a:bodyPr>
            <a:normAutofit lnSpcReduction="10000"/>
          </a:bodyPr>
          <a:lstStyle/>
          <a:p>
            <a:pPr marL="285750" indent="-285750">
              <a:buFont typeface="Arial" panose="020B0604020202020204" pitchFamily="34" charset="0"/>
              <a:buChar char="•"/>
            </a:pPr>
            <a:r>
              <a:rPr lang="da-DK" sz="2200">
                <a:solidFill>
                  <a:schemeClr val="tx1"/>
                </a:solidFill>
              </a:rPr>
              <a:t>En teori over hvordan vi mener/tror at forandring vil ske.</a:t>
            </a:r>
          </a:p>
          <a:p>
            <a:pPr marL="285750" marR="0" lvl="0" indent="-285750" algn="l" defTabSz="457200" rtl="0" eaLnBrk="1" fontAlgn="auto" latinLnBrk="0" hangingPunct="1">
              <a:lnSpc>
                <a:spcPct val="100000"/>
              </a:lnSpc>
              <a:spcBef>
                <a:spcPts val="0"/>
              </a:spcBef>
              <a:spcAft>
                <a:spcPts val="0"/>
              </a:spcAft>
              <a:buSzTx/>
              <a:buFont typeface="Arial" panose="020B0604020202020204" pitchFamily="34" charset="0"/>
              <a:buChar char="•"/>
              <a:tabLst/>
              <a:defRPr/>
            </a:pPr>
            <a:endParaRPr lang="da-DK" sz="2200">
              <a:solidFill>
                <a:schemeClr val="tx1"/>
              </a:solidFill>
            </a:endParaRPr>
          </a:p>
          <a:p>
            <a:pPr marL="285750" marR="0" lvl="0" indent="-285750" algn="l" defTabSz="457200" rtl="0" eaLnBrk="1" fontAlgn="auto" latinLnBrk="0" hangingPunct="1">
              <a:lnSpc>
                <a:spcPct val="100000"/>
              </a:lnSpc>
              <a:spcBef>
                <a:spcPts val="0"/>
              </a:spcBef>
              <a:spcAft>
                <a:spcPts val="0"/>
              </a:spcAft>
              <a:buSzTx/>
              <a:buFont typeface="Arial" panose="020B0604020202020204" pitchFamily="34" charset="0"/>
              <a:buChar char="•"/>
              <a:tabLst/>
              <a:defRPr/>
            </a:pPr>
            <a:r>
              <a:rPr lang="da-DK" sz="2200">
                <a:solidFill>
                  <a:schemeClr val="tx1"/>
                </a:solidFill>
              </a:rPr>
              <a:t>Et procesredskab og tilgang til planlægning, læring, refleksion og dokumentation.</a:t>
            </a:r>
          </a:p>
          <a:p>
            <a:pPr marL="285750" marR="0" lvl="0" indent="-285750" algn="l" defTabSz="457200" rtl="0" eaLnBrk="1" fontAlgn="auto" latinLnBrk="0" hangingPunct="1">
              <a:lnSpc>
                <a:spcPct val="100000"/>
              </a:lnSpc>
              <a:spcBef>
                <a:spcPts val="0"/>
              </a:spcBef>
              <a:spcAft>
                <a:spcPts val="0"/>
              </a:spcAft>
              <a:buSzTx/>
              <a:buFont typeface="Arial" panose="020B0604020202020204" pitchFamily="34" charset="0"/>
              <a:buChar char="•"/>
              <a:tabLst/>
              <a:defRPr/>
            </a:pPr>
            <a:endParaRPr lang="da-DK" sz="2200">
              <a:solidFill>
                <a:schemeClr val="tx1"/>
              </a:solidFill>
            </a:endParaRPr>
          </a:p>
          <a:p>
            <a:pPr marL="285750" marR="0" lvl="0" indent="-285750" algn="l" defTabSz="457200" rtl="0" eaLnBrk="1" fontAlgn="auto" latinLnBrk="0" hangingPunct="1">
              <a:lnSpc>
                <a:spcPct val="100000"/>
              </a:lnSpc>
              <a:spcBef>
                <a:spcPts val="0"/>
              </a:spcBef>
              <a:spcAft>
                <a:spcPts val="0"/>
              </a:spcAft>
              <a:buSzTx/>
              <a:buFont typeface="Arial" panose="020B0604020202020204" pitchFamily="34" charset="0"/>
              <a:buChar char="•"/>
              <a:tabLst/>
              <a:defRPr/>
            </a:pPr>
            <a:r>
              <a:rPr lang="da-DK" sz="2200">
                <a:solidFill>
                  <a:schemeClr val="tx1"/>
                </a:solidFill>
              </a:rPr>
              <a:t>Fokus er på </a:t>
            </a:r>
            <a:r>
              <a:rPr lang="da-DK" sz="2200" u="sng">
                <a:solidFill>
                  <a:schemeClr val="tx1"/>
                </a:solidFill>
              </a:rPr>
              <a:t>forandringer</a:t>
            </a:r>
            <a:r>
              <a:rPr lang="da-DK" sz="2200">
                <a:solidFill>
                  <a:schemeClr val="tx1"/>
                </a:solidFill>
              </a:rPr>
              <a:t> og løbende refleksion over </a:t>
            </a:r>
            <a:r>
              <a:rPr lang="da-DK" sz="2200" u="sng">
                <a:solidFill>
                  <a:schemeClr val="tx1"/>
                </a:solidFill>
              </a:rPr>
              <a:t>antagelser</a:t>
            </a:r>
            <a:r>
              <a:rPr lang="da-DK" sz="2200">
                <a:solidFill>
                  <a:schemeClr val="tx1"/>
                </a:solidFill>
              </a:rPr>
              <a:t>.</a:t>
            </a:r>
          </a:p>
          <a:p>
            <a:pPr marL="285750" marR="0" lvl="0" indent="-285750" algn="l" defTabSz="457200" rtl="0" eaLnBrk="1" fontAlgn="auto" latinLnBrk="0" hangingPunct="1">
              <a:lnSpc>
                <a:spcPct val="100000"/>
              </a:lnSpc>
              <a:spcBef>
                <a:spcPts val="0"/>
              </a:spcBef>
              <a:spcAft>
                <a:spcPts val="0"/>
              </a:spcAft>
              <a:buSzTx/>
              <a:buFont typeface="Arial" panose="020B0604020202020204" pitchFamily="34" charset="0"/>
              <a:buChar char="•"/>
              <a:tabLst/>
              <a:defRPr/>
            </a:pPr>
            <a:endParaRPr lang="da-DK" sz="2200">
              <a:solidFill>
                <a:schemeClr val="tx1"/>
              </a:solidFill>
            </a:endParaRPr>
          </a:p>
          <a:p>
            <a:pPr marL="285750" marR="0" lvl="0" indent="-285750" algn="l" defTabSz="457200" rtl="0" eaLnBrk="1" fontAlgn="auto" latinLnBrk="0" hangingPunct="1">
              <a:lnSpc>
                <a:spcPct val="100000"/>
              </a:lnSpc>
              <a:spcBef>
                <a:spcPts val="0"/>
              </a:spcBef>
              <a:spcAft>
                <a:spcPts val="0"/>
              </a:spcAft>
              <a:buSzTx/>
              <a:buFont typeface="Arial" panose="020B0604020202020204" pitchFamily="34" charset="0"/>
              <a:buChar char="•"/>
              <a:tabLst/>
              <a:defRPr/>
            </a:pPr>
            <a:r>
              <a:rPr lang="da-DK" sz="2200">
                <a:solidFill>
                  <a:schemeClr val="tx1"/>
                </a:solidFill>
              </a:rPr>
              <a:t>Hovedbegreber: forudsætninger og antagelser i pathways samt et narrativ.</a:t>
            </a:r>
          </a:p>
          <a:p>
            <a:endParaRPr lang="en-GB"/>
          </a:p>
        </p:txBody>
      </p:sp>
      <p:sp>
        <p:nvSpPr>
          <p:cNvPr id="4" name="Pladsholder til dato 3">
            <a:extLst>
              <a:ext uri="{FF2B5EF4-FFF2-40B4-BE49-F238E27FC236}">
                <a16:creationId xmlns:a16="http://schemas.microsoft.com/office/drawing/2014/main" id="{8484FA51-B608-4311-B7B4-D8AEBA60DF8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0E1B28-20D4-4AB2-A3C5-60CA61E21C4C}"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Pladsholder til sidefod 4">
            <a:extLst>
              <a:ext uri="{FF2B5EF4-FFF2-40B4-BE49-F238E27FC236}">
                <a16:creationId xmlns:a16="http://schemas.microsoft.com/office/drawing/2014/main" id="{FC0EF817-2C64-4DA0-9A09-1FEF8C249E0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Pladsholder til slidenummer 5">
            <a:extLst>
              <a:ext uri="{FF2B5EF4-FFF2-40B4-BE49-F238E27FC236}">
                <a16:creationId xmlns:a16="http://schemas.microsoft.com/office/drawing/2014/main" id="{B943F615-665C-4AE4-AA02-71EB437B7A8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66</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tekst 6">
            <a:extLst>
              <a:ext uri="{FF2B5EF4-FFF2-40B4-BE49-F238E27FC236}">
                <a16:creationId xmlns:a16="http://schemas.microsoft.com/office/drawing/2014/main" id="{BF48F96D-FAEE-492D-9A1E-1C2B94397A78}"/>
              </a:ext>
            </a:extLst>
          </p:cNvPr>
          <p:cNvSpPr>
            <a:spLocks noGrp="1"/>
          </p:cNvSpPr>
          <p:nvPr>
            <p:ph type="body" idx="13"/>
          </p:nvPr>
        </p:nvSpPr>
        <p:spPr/>
        <p:txBody>
          <a:bodyPr/>
          <a:lstStyle/>
          <a:p>
            <a:r>
              <a:rPr lang="da-DK"/>
              <a:t>Theory of change</a:t>
            </a:r>
          </a:p>
        </p:txBody>
      </p:sp>
      <p:pic>
        <p:nvPicPr>
          <p:cNvPr id="10" name="Billede 9">
            <a:extLst>
              <a:ext uri="{FF2B5EF4-FFF2-40B4-BE49-F238E27FC236}">
                <a16:creationId xmlns:a16="http://schemas.microsoft.com/office/drawing/2014/main" id="{03410ACA-2ACC-677E-0562-53CC4B7D8B94}"/>
              </a:ext>
            </a:extLst>
          </p:cNvPr>
          <p:cNvPicPr>
            <a:picLocks noChangeAspect="1"/>
          </p:cNvPicPr>
          <p:nvPr/>
        </p:nvPicPr>
        <p:blipFill>
          <a:blip r:embed="rId3"/>
          <a:stretch>
            <a:fillRect/>
          </a:stretch>
        </p:blipFill>
        <p:spPr>
          <a:xfrm>
            <a:off x="6405579" y="2352782"/>
            <a:ext cx="5640788" cy="2583317"/>
          </a:xfrm>
          <a:prstGeom prst="rect">
            <a:avLst/>
          </a:prstGeom>
        </p:spPr>
      </p:pic>
    </p:spTree>
    <p:extLst>
      <p:ext uri="{BB962C8B-B14F-4D97-AF65-F5344CB8AC3E}">
        <p14:creationId xmlns:p14="http://schemas.microsoft.com/office/powerpoint/2010/main" val="37917929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8484FA51-B608-4311-B7B4-D8AEBA60DF8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0E1B28-20D4-4AB2-A3C5-60CA61E21C4C}"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Pladsholder til sidefod 4">
            <a:extLst>
              <a:ext uri="{FF2B5EF4-FFF2-40B4-BE49-F238E27FC236}">
                <a16:creationId xmlns:a16="http://schemas.microsoft.com/office/drawing/2014/main" id="{FC0EF817-2C64-4DA0-9A09-1FEF8C249E0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Pladsholder til slidenummer 5">
            <a:extLst>
              <a:ext uri="{FF2B5EF4-FFF2-40B4-BE49-F238E27FC236}">
                <a16:creationId xmlns:a16="http://schemas.microsoft.com/office/drawing/2014/main" id="{B943F615-665C-4AE4-AA02-71EB437B7A8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67</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tekst 6">
            <a:extLst>
              <a:ext uri="{FF2B5EF4-FFF2-40B4-BE49-F238E27FC236}">
                <a16:creationId xmlns:a16="http://schemas.microsoft.com/office/drawing/2014/main" id="{BF48F96D-FAEE-492D-9A1E-1C2B94397A78}"/>
              </a:ext>
            </a:extLst>
          </p:cNvPr>
          <p:cNvSpPr>
            <a:spLocks noGrp="1"/>
          </p:cNvSpPr>
          <p:nvPr>
            <p:ph type="body" idx="13"/>
          </p:nvPr>
        </p:nvSpPr>
        <p:spPr/>
        <p:txBody>
          <a:bodyPr/>
          <a:lstStyle/>
          <a:p>
            <a:r>
              <a:rPr lang="da-DK"/>
              <a:t>Theory of change</a:t>
            </a:r>
          </a:p>
        </p:txBody>
      </p:sp>
      <p:pic>
        <p:nvPicPr>
          <p:cNvPr id="10" name="Billede 9">
            <a:extLst>
              <a:ext uri="{FF2B5EF4-FFF2-40B4-BE49-F238E27FC236}">
                <a16:creationId xmlns:a16="http://schemas.microsoft.com/office/drawing/2014/main" id="{03410ACA-2ACC-677E-0562-53CC4B7D8B94}"/>
              </a:ext>
            </a:extLst>
          </p:cNvPr>
          <p:cNvPicPr>
            <a:picLocks noChangeAspect="1"/>
          </p:cNvPicPr>
          <p:nvPr/>
        </p:nvPicPr>
        <p:blipFill>
          <a:blip r:embed="rId3"/>
          <a:stretch>
            <a:fillRect/>
          </a:stretch>
        </p:blipFill>
        <p:spPr>
          <a:xfrm>
            <a:off x="0" y="1261224"/>
            <a:ext cx="12220810" cy="5596776"/>
          </a:xfrm>
          <a:prstGeom prst="rect">
            <a:avLst/>
          </a:prstGeom>
        </p:spPr>
      </p:pic>
    </p:spTree>
    <p:extLst>
      <p:ext uri="{BB962C8B-B14F-4D97-AF65-F5344CB8AC3E}">
        <p14:creationId xmlns:p14="http://schemas.microsoft.com/office/powerpoint/2010/main" val="3701339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a:extLst>
              <a:ext uri="{FF2B5EF4-FFF2-40B4-BE49-F238E27FC236}">
                <a16:creationId xmlns:a16="http://schemas.microsoft.com/office/drawing/2014/main" id="{C834872C-2142-72DE-9294-2F4A86419AD4}"/>
              </a:ext>
            </a:extLst>
          </p:cNvPr>
          <p:cNvPicPr>
            <a:picLocks noGrp="1" noChangeAspect="1"/>
          </p:cNvPicPr>
          <p:nvPr>
            <p:ph idx="1"/>
          </p:nvPr>
        </p:nvPicPr>
        <p:blipFill>
          <a:blip r:embed="rId3"/>
          <a:stretch>
            <a:fillRect/>
          </a:stretch>
        </p:blipFill>
        <p:spPr>
          <a:xfrm>
            <a:off x="2813" y="1219201"/>
            <a:ext cx="12192609" cy="5300204"/>
          </a:xfrm>
        </p:spPr>
      </p:pic>
      <p:sp>
        <p:nvSpPr>
          <p:cNvPr id="6" name="Pladsholder til slidenummer 5">
            <a:extLst>
              <a:ext uri="{FF2B5EF4-FFF2-40B4-BE49-F238E27FC236}">
                <a16:creationId xmlns:a16="http://schemas.microsoft.com/office/drawing/2014/main" id="{3758B1B4-5B69-C086-50A8-9F9A3D58C498}"/>
              </a:ext>
            </a:extLst>
          </p:cNvPr>
          <p:cNvSpPr>
            <a:spLocks noGrp="1"/>
          </p:cNvSpPr>
          <p:nvPr>
            <p:ph type="sldNum" sz="quarter" idx="12"/>
          </p:nvPr>
        </p:nvSpPr>
        <p:spPr/>
        <p:txBody>
          <a:bodyPr/>
          <a:lstStyle/>
          <a:p>
            <a:fld id="{D57F1E4F-1CFF-5643-939E-217C01CDF565}" type="slidenum">
              <a:rPr lang="en-US" smtClean="0"/>
              <a:pPr/>
              <a:t>68</a:t>
            </a:fld>
            <a:endParaRPr lang="en-US"/>
          </a:p>
        </p:txBody>
      </p:sp>
      <p:sp>
        <p:nvSpPr>
          <p:cNvPr id="7" name="Pladsholder til tekst 6">
            <a:extLst>
              <a:ext uri="{FF2B5EF4-FFF2-40B4-BE49-F238E27FC236}">
                <a16:creationId xmlns:a16="http://schemas.microsoft.com/office/drawing/2014/main" id="{B901C303-4C53-DAA3-E90E-BE765F75E029}"/>
              </a:ext>
            </a:extLst>
          </p:cNvPr>
          <p:cNvSpPr>
            <a:spLocks noGrp="1"/>
          </p:cNvSpPr>
          <p:nvPr>
            <p:ph type="body" idx="13"/>
          </p:nvPr>
        </p:nvSpPr>
        <p:spPr/>
        <p:txBody>
          <a:bodyPr/>
          <a:lstStyle/>
          <a:p>
            <a:r>
              <a:rPr lang="da-DK" sz="2200" b="1"/>
              <a:t>Forandringslogikken</a:t>
            </a:r>
          </a:p>
        </p:txBody>
      </p:sp>
    </p:spTree>
    <p:extLst>
      <p:ext uri="{BB962C8B-B14F-4D97-AF65-F5344CB8AC3E}">
        <p14:creationId xmlns:p14="http://schemas.microsoft.com/office/powerpoint/2010/main" val="1458143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B70E06-A9B4-435D-8E1D-0DB8567F2A0D}"/>
              </a:ext>
            </a:extLst>
          </p:cNvPr>
          <p:cNvSpPr>
            <a:spLocks noGrp="1"/>
          </p:cNvSpPr>
          <p:nvPr>
            <p:ph type="title"/>
          </p:nvPr>
        </p:nvSpPr>
        <p:spPr>
          <a:xfrm>
            <a:off x="711863" y="996949"/>
            <a:ext cx="10653003" cy="769221"/>
          </a:xfrm>
        </p:spPr>
        <p:txBody>
          <a:bodyPr>
            <a:noAutofit/>
          </a:bodyPr>
          <a:lstStyle/>
          <a:p>
            <a:r>
              <a:rPr lang="da-DK" sz="3600"/>
              <a:t>Trin for trin – </a:t>
            </a:r>
            <a:r>
              <a:rPr lang="da-DK" sz="3600" err="1"/>
              <a:t>t</a:t>
            </a:r>
            <a:r>
              <a:rPr lang="da-DK" sz="3600" err="1">
                <a:solidFill>
                  <a:schemeClr val="tx1"/>
                </a:solidFill>
              </a:rPr>
              <a:t>oc</a:t>
            </a:r>
            <a:r>
              <a:rPr lang="da-DK" sz="3600">
                <a:solidFill>
                  <a:schemeClr val="tx1"/>
                </a:solidFill>
              </a:rPr>
              <a:t>-</a:t>
            </a:r>
            <a:r>
              <a:rPr lang="da-DK" sz="3600"/>
              <a:t>processen</a:t>
            </a:r>
          </a:p>
        </p:txBody>
      </p:sp>
      <p:sp>
        <p:nvSpPr>
          <p:cNvPr id="11" name="Pladsholder til indhold 10">
            <a:extLst>
              <a:ext uri="{FF2B5EF4-FFF2-40B4-BE49-F238E27FC236}">
                <a16:creationId xmlns:a16="http://schemas.microsoft.com/office/drawing/2014/main" id="{1013D496-5676-48C7-B58B-026DFCC5A5B2}"/>
              </a:ext>
            </a:extLst>
          </p:cNvPr>
          <p:cNvSpPr>
            <a:spLocks noGrp="1"/>
          </p:cNvSpPr>
          <p:nvPr>
            <p:ph sz="half" idx="1"/>
          </p:nvPr>
        </p:nvSpPr>
        <p:spPr>
          <a:xfrm>
            <a:off x="705837" y="1571597"/>
            <a:ext cx="5199369" cy="4457839"/>
          </a:xfrm>
        </p:spPr>
        <p:txBody>
          <a:bodyPr>
            <a:noAutofit/>
          </a:bodyPr>
          <a:lstStyle/>
          <a:p>
            <a:pPr>
              <a:spcAft>
                <a:spcPts val="0"/>
              </a:spcAft>
            </a:pPr>
            <a:r>
              <a:rPr lang="da-DK" b="1" dirty="0">
                <a:solidFill>
                  <a:schemeClr val="tx1"/>
                </a:solidFill>
              </a:rPr>
              <a:t>Trin 1 – det analytiske forarbejde</a:t>
            </a:r>
          </a:p>
          <a:p>
            <a:pPr lvl="0">
              <a:spcAft>
                <a:spcPts val="0"/>
              </a:spcAft>
            </a:pPr>
            <a:r>
              <a:rPr lang="da-DK" dirty="0">
                <a:solidFill>
                  <a:schemeClr val="tx1"/>
                </a:solidFill>
              </a:rPr>
              <a:t>Kontekstanalyse, problemanalyse, kapacitets-/ressourceanalyse, interessentanalyse.</a:t>
            </a:r>
          </a:p>
          <a:p>
            <a:pPr lvl="0">
              <a:spcAft>
                <a:spcPts val="0"/>
              </a:spcAft>
            </a:pPr>
            <a:endParaRPr lang="da-DK" b="1" dirty="0">
              <a:solidFill>
                <a:schemeClr val="tx1"/>
              </a:solidFill>
            </a:endParaRPr>
          </a:p>
          <a:p>
            <a:pPr>
              <a:spcAft>
                <a:spcPts val="0"/>
              </a:spcAft>
            </a:pPr>
            <a:r>
              <a:rPr lang="da-DK" b="1" dirty="0">
                <a:solidFill>
                  <a:schemeClr val="tx1"/>
                </a:solidFill>
              </a:rPr>
              <a:t>Trin 2 – formulering af ønsket forandring</a:t>
            </a:r>
          </a:p>
          <a:p>
            <a:pPr>
              <a:spcAft>
                <a:spcPts val="0"/>
              </a:spcAft>
            </a:pPr>
            <a:r>
              <a:rPr lang="da-DK" dirty="0">
                <a:solidFill>
                  <a:schemeClr val="tx1"/>
                </a:solidFill>
              </a:rPr>
              <a:t>Ændringer i adfærd/situation.</a:t>
            </a:r>
          </a:p>
          <a:p>
            <a:pPr>
              <a:spcAft>
                <a:spcPts val="0"/>
              </a:spcAft>
            </a:pPr>
            <a:endParaRPr lang="da-DK" b="1" dirty="0">
              <a:solidFill>
                <a:schemeClr val="tx1"/>
              </a:solidFill>
            </a:endParaRPr>
          </a:p>
          <a:p>
            <a:pPr>
              <a:spcAft>
                <a:spcPts val="0"/>
              </a:spcAft>
            </a:pPr>
            <a:r>
              <a:rPr lang="da-DK" b="1" dirty="0">
                <a:solidFill>
                  <a:schemeClr val="tx1"/>
                </a:solidFill>
              </a:rPr>
              <a:t>Trin 3 – </a:t>
            </a:r>
            <a:r>
              <a:rPr lang="da-DK" b="1" dirty="0" err="1">
                <a:solidFill>
                  <a:schemeClr val="tx1"/>
                </a:solidFill>
              </a:rPr>
              <a:t>pathway</a:t>
            </a:r>
            <a:r>
              <a:rPr lang="da-DK" b="1" dirty="0">
                <a:solidFill>
                  <a:schemeClr val="tx1"/>
                </a:solidFill>
              </a:rPr>
              <a:t>: forudsætninger og antagelser</a:t>
            </a:r>
          </a:p>
          <a:p>
            <a:pPr>
              <a:spcAft>
                <a:spcPts val="0"/>
              </a:spcAft>
            </a:pPr>
            <a:r>
              <a:rPr lang="da-DK" dirty="0">
                <a:solidFill>
                  <a:schemeClr val="tx1"/>
                </a:solidFill>
              </a:rPr>
              <a:t>Identificering af de forudsætninger der skal til for at opnå målet. Udvikle kæder af forudsætninger (og dertilhørende antagelser) som leder til den ønskede forandring.</a:t>
            </a:r>
          </a:p>
        </p:txBody>
      </p:sp>
      <p:sp>
        <p:nvSpPr>
          <p:cNvPr id="12" name="Pladsholder til indhold 11">
            <a:extLst>
              <a:ext uri="{FF2B5EF4-FFF2-40B4-BE49-F238E27FC236}">
                <a16:creationId xmlns:a16="http://schemas.microsoft.com/office/drawing/2014/main" id="{7F9020FD-73D7-4958-8C08-A9CAE1233205}"/>
              </a:ext>
            </a:extLst>
          </p:cNvPr>
          <p:cNvSpPr>
            <a:spLocks noGrp="1"/>
          </p:cNvSpPr>
          <p:nvPr>
            <p:ph sz="half" idx="2"/>
          </p:nvPr>
        </p:nvSpPr>
        <p:spPr>
          <a:xfrm>
            <a:off x="6154650" y="1603348"/>
            <a:ext cx="5210216" cy="4457842"/>
          </a:xfrm>
        </p:spPr>
        <p:txBody>
          <a:bodyPr>
            <a:normAutofit/>
          </a:bodyPr>
          <a:lstStyle/>
          <a:p>
            <a:pPr>
              <a:spcAft>
                <a:spcPts val="0"/>
              </a:spcAft>
            </a:pPr>
            <a:r>
              <a:rPr lang="da-DK" b="1" kern="0" dirty="0">
                <a:solidFill>
                  <a:schemeClr val="tx1"/>
                </a:solidFill>
              </a:rPr>
              <a:t>Trin 4 – aktiviteter </a:t>
            </a:r>
          </a:p>
          <a:p>
            <a:pPr>
              <a:spcAft>
                <a:spcPts val="0"/>
              </a:spcAft>
            </a:pPr>
            <a:r>
              <a:rPr lang="da-DK" kern="0" dirty="0">
                <a:solidFill>
                  <a:schemeClr val="tx1"/>
                </a:solidFill>
              </a:rPr>
              <a:t>Identificering af hvilke aktiviteter der skal til for at skabe de kortlagte forudsætninger.</a:t>
            </a:r>
          </a:p>
          <a:p>
            <a:pPr lvl="0" defTabSz="914400" fontAlgn="base">
              <a:spcAft>
                <a:spcPts val="0"/>
              </a:spcAft>
              <a:buClr>
                <a:srgbClr val="AC3050"/>
              </a:buClr>
              <a:buSzTx/>
              <a:defRPr/>
            </a:pPr>
            <a:endParaRPr lang="da-DK" b="1" kern="0" dirty="0">
              <a:solidFill>
                <a:schemeClr val="tx1"/>
              </a:solidFill>
            </a:endParaRPr>
          </a:p>
          <a:p>
            <a:pPr lvl="0" defTabSz="914400" fontAlgn="base">
              <a:spcAft>
                <a:spcPts val="0"/>
              </a:spcAft>
              <a:buClr>
                <a:srgbClr val="AC3050"/>
              </a:buClr>
              <a:buSzTx/>
              <a:defRPr/>
            </a:pPr>
            <a:r>
              <a:rPr lang="da-DK" b="1" kern="0" dirty="0">
                <a:solidFill>
                  <a:schemeClr val="tx1"/>
                </a:solidFill>
              </a:rPr>
              <a:t>Trin 5 – kerneantagelser / nøgleantagelser</a:t>
            </a:r>
          </a:p>
          <a:p>
            <a:pPr lvl="0" defTabSz="914400" fontAlgn="base">
              <a:spcAft>
                <a:spcPts val="0"/>
              </a:spcAft>
              <a:buClr>
                <a:srgbClr val="AC3050"/>
              </a:buClr>
              <a:buSzTx/>
              <a:defRPr/>
            </a:pPr>
            <a:r>
              <a:rPr lang="da-DK" kern="0" dirty="0">
                <a:solidFill>
                  <a:schemeClr val="tx1"/>
                </a:solidFill>
              </a:rPr>
              <a:t>Identificering af de mest </a:t>
            </a:r>
            <a:r>
              <a:rPr lang="da-DK" i="1" kern="0" dirty="0">
                <a:solidFill>
                  <a:schemeClr val="tx1"/>
                </a:solidFill>
              </a:rPr>
              <a:t>kritiske</a:t>
            </a:r>
            <a:r>
              <a:rPr lang="da-DK" kern="0" dirty="0">
                <a:solidFill>
                  <a:schemeClr val="tx1"/>
                </a:solidFill>
              </a:rPr>
              <a:t> antagelser for forandringsteorien.</a:t>
            </a:r>
          </a:p>
          <a:p>
            <a:pPr lvl="0" defTabSz="914400" fontAlgn="base">
              <a:spcAft>
                <a:spcPts val="0"/>
              </a:spcAft>
              <a:buClr>
                <a:srgbClr val="AC3050"/>
              </a:buClr>
              <a:buSzTx/>
              <a:defRPr/>
            </a:pPr>
            <a:endParaRPr lang="da-DK" b="1" kern="0" dirty="0">
              <a:solidFill>
                <a:schemeClr val="tx1"/>
              </a:solidFill>
            </a:endParaRPr>
          </a:p>
          <a:p>
            <a:pPr lvl="0" defTabSz="914400" fontAlgn="base">
              <a:spcAft>
                <a:spcPts val="0"/>
              </a:spcAft>
              <a:buClr>
                <a:srgbClr val="AC3050"/>
              </a:buClr>
              <a:buSzTx/>
              <a:defRPr/>
            </a:pPr>
            <a:r>
              <a:rPr lang="da-DK" b="1" kern="0" dirty="0">
                <a:solidFill>
                  <a:schemeClr val="tx1"/>
                </a:solidFill>
              </a:rPr>
              <a:t>Trin 6 – narrativt </a:t>
            </a:r>
          </a:p>
          <a:p>
            <a:pPr lvl="0">
              <a:spcAft>
                <a:spcPts val="0"/>
              </a:spcAft>
              <a:buClr>
                <a:srgbClr val="AC3050"/>
              </a:buClr>
            </a:pPr>
            <a:r>
              <a:rPr lang="da-DK" kern="0" dirty="0">
                <a:solidFill>
                  <a:schemeClr val="tx1"/>
                </a:solidFill>
              </a:rPr>
              <a:t>Opsummer forandringsteorien ved at beskrive det narrativt (projektets strategi).</a:t>
            </a:r>
          </a:p>
          <a:p>
            <a:endParaRPr lang="da-DK" dirty="0"/>
          </a:p>
        </p:txBody>
      </p:sp>
      <p:sp>
        <p:nvSpPr>
          <p:cNvPr id="4" name="Pladsholder til dato 3">
            <a:extLst>
              <a:ext uri="{FF2B5EF4-FFF2-40B4-BE49-F238E27FC236}">
                <a16:creationId xmlns:a16="http://schemas.microsoft.com/office/drawing/2014/main" id="{206DD6C1-D646-4DB4-9A7B-99C9A6BB54D2}"/>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2222AA0-DEA2-4EF9-8AC1-6EB8D0894DBC}"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Pladsholder til sidefod 4">
            <a:extLst>
              <a:ext uri="{FF2B5EF4-FFF2-40B4-BE49-F238E27FC236}">
                <a16:creationId xmlns:a16="http://schemas.microsoft.com/office/drawing/2014/main" id="{4583C0DF-A9E9-492E-83B3-FDD5E436DF2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Pladsholder til slidenummer 5">
            <a:extLst>
              <a:ext uri="{FF2B5EF4-FFF2-40B4-BE49-F238E27FC236}">
                <a16:creationId xmlns:a16="http://schemas.microsoft.com/office/drawing/2014/main" id="{109272B4-766B-4964-BC71-DBD5CF72055C}"/>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69</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tekst 6">
            <a:extLst>
              <a:ext uri="{FF2B5EF4-FFF2-40B4-BE49-F238E27FC236}">
                <a16:creationId xmlns:a16="http://schemas.microsoft.com/office/drawing/2014/main" id="{28291459-AEF0-4CA1-B0AC-48654D811A46}"/>
              </a:ext>
            </a:extLst>
          </p:cNvPr>
          <p:cNvSpPr>
            <a:spLocks noGrp="1"/>
          </p:cNvSpPr>
          <p:nvPr>
            <p:ph type="body" idx="13"/>
          </p:nvPr>
        </p:nvSpPr>
        <p:spPr/>
        <p:txBody>
          <a:bodyPr/>
          <a:lstStyle/>
          <a:p>
            <a:r>
              <a:rPr lang="da-DK"/>
              <a:t>Theory of change</a:t>
            </a:r>
          </a:p>
        </p:txBody>
      </p:sp>
    </p:spTree>
    <p:extLst>
      <p:ext uri="{BB962C8B-B14F-4D97-AF65-F5344CB8AC3E}">
        <p14:creationId xmlns:p14="http://schemas.microsoft.com/office/powerpoint/2010/main" val="3896114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C19B71-92F1-4F4A-ADD7-5380D6F17FA6}"/>
              </a:ext>
            </a:extLst>
          </p:cNvPr>
          <p:cNvSpPr>
            <a:spLocks noGrp="1"/>
          </p:cNvSpPr>
          <p:nvPr>
            <p:ph type="title"/>
          </p:nvPr>
        </p:nvSpPr>
        <p:spPr/>
        <p:txBody>
          <a:bodyPr/>
          <a:lstStyle/>
          <a:p>
            <a:r>
              <a:rPr lang="da-DK"/>
              <a:t>Project Cycle Management</a:t>
            </a:r>
          </a:p>
        </p:txBody>
      </p:sp>
      <p:sp>
        <p:nvSpPr>
          <p:cNvPr id="3" name="Pladsholder til indhold 2">
            <a:extLst>
              <a:ext uri="{FF2B5EF4-FFF2-40B4-BE49-F238E27FC236}">
                <a16:creationId xmlns:a16="http://schemas.microsoft.com/office/drawing/2014/main" id="{1BF68438-BBDC-407A-8152-A4CA4B7107AC}"/>
              </a:ext>
            </a:extLst>
          </p:cNvPr>
          <p:cNvSpPr>
            <a:spLocks noGrp="1"/>
          </p:cNvSpPr>
          <p:nvPr>
            <p:ph idx="1"/>
          </p:nvPr>
        </p:nvSpPr>
        <p:spPr>
          <a:xfrm>
            <a:off x="720000" y="2259931"/>
            <a:ext cx="7020501" cy="3630795"/>
          </a:xfrm>
        </p:spPr>
        <p:txBody>
          <a:bodyPr>
            <a:normAutofit fontScale="70000" lnSpcReduction="20000"/>
          </a:bodyPr>
          <a:lstStyle/>
          <a:p>
            <a:r>
              <a:rPr lang="da-DK" sz="2200" b="1">
                <a:solidFill>
                  <a:schemeClr val="tx1"/>
                </a:solidFill>
              </a:rPr>
              <a:t>Project</a:t>
            </a:r>
          </a:p>
          <a:p>
            <a:pPr marL="285750" indent="-285750">
              <a:buFont typeface="Arial" panose="020B0604020202020204" pitchFamily="34" charset="0"/>
              <a:buChar char="•"/>
            </a:pPr>
            <a:r>
              <a:rPr lang="da-DK" sz="2200">
                <a:solidFill>
                  <a:schemeClr val="tx1"/>
                </a:solidFill>
              </a:rPr>
              <a:t>Kendt start og slut.</a:t>
            </a:r>
          </a:p>
          <a:p>
            <a:pPr marL="285750" indent="-285750">
              <a:buFont typeface="Arial" panose="020B0604020202020204" pitchFamily="34" charset="0"/>
              <a:buChar char="•"/>
            </a:pPr>
            <a:r>
              <a:rPr lang="da-DK" sz="2200">
                <a:solidFill>
                  <a:schemeClr val="tx1"/>
                </a:solidFill>
              </a:rPr>
              <a:t>Rammebetingelser – omkostning, tid og projektindhold.</a:t>
            </a:r>
          </a:p>
          <a:p>
            <a:r>
              <a:rPr lang="da-DK" sz="2200" b="1" err="1">
                <a:solidFill>
                  <a:schemeClr val="tx1"/>
                </a:solidFill>
              </a:rPr>
              <a:t>Cycle</a:t>
            </a:r>
            <a:endParaRPr lang="da-DK" sz="2200" b="1">
              <a:solidFill>
                <a:schemeClr val="tx1"/>
              </a:solidFill>
            </a:endParaRPr>
          </a:p>
          <a:p>
            <a:pPr marL="285750" indent="-285750">
              <a:buFont typeface="Arial" panose="020B0604020202020204" pitchFamily="34" charset="0"/>
              <a:buChar char="•"/>
            </a:pPr>
            <a:r>
              <a:rPr lang="da-DK" sz="2200">
                <a:solidFill>
                  <a:schemeClr val="tx1"/>
                </a:solidFill>
              </a:rPr>
              <a:t>Cyklus i hvert trin af processen.</a:t>
            </a:r>
          </a:p>
          <a:p>
            <a:pPr marL="285750" indent="-285750">
              <a:buFont typeface="Arial" panose="020B0604020202020204" pitchFamily="34" charset="0"/>
              <a:buChar char="•"/>
            </a:pPr>
            <a:r>
              <a:rPr lang="da-DK" sz="2200">
                <a:solidFill>
                  <a:schemeClr val="tx1"/>
                </a:solidFill>
              </a:rPr>
              <a:t>Alle trin i en stor cyklus, opsamling af læring til nye projekter, under evaluering og efter</a:t>
            </a:r>
          </a:p>
          <a:p>
            <a:r>
              <a:rPr lang="da-DK" sz="2200" b="1">
                <a:solidFill>
                  <a:schemeClr val="tx1"/>
                </a:solidFill>
              </a:rPr>
              <a:t>Management</a:t>
            </a:r>
          </a:p>
          <a:p>
            <a:pPr marL="285750" indent="-285750">
              <a:buFont typeface="Arial" panose="020B0604020202020204" pitchFamily="34" charset="0"/>
              <a:buChar char="•"/>
            </a:pPr>
            <a:r>
              <a:rPr lang="da-DK" sz="2200">
                <a:solidFill>
                  <a:schemeClr val="tx1"/>
                </a:solidFill>
              </a:rPr>
              <a:t>God forberedelse, projektdesign baseret på grundig analyse.</a:t>
            </a:r>
          </a:p>
          <a:p>
            <a:pPr marL="285750" indent="-285750">
              <a:buFont typeface="Arial" panose="020B0604020202020204" pitchFamily="34" charset="0"/>
              <a:buChar char="•"/>
            </a:pPr>
            <a:r>
              <a:rPr lang="da-DK" sz="2200">
                <a:solidFill>
                  <a:schemeClr val="tx1"/>
                </a:solidFill>
              </a:rPr>
              <a:t>Participatoriske processer (før, under og efter), partnerskaber, lokalt ejerskab.</a:t>
            </a:r>
          </a:p>
          <a:p>
            <a:pPr marL="285750" indent="-285750">
              <a:buFont typeface="Arial" panose="020B0604020202020204" pitchFamily="34" charset="0"/>
              <a:buChar char="•"/>
            </a:pPr>
            <a:r>
              <a:rPr lang="da-DK" sz="2200">
                <a:solidFill>
                  <a:schemeClr val="tx1"/>
                </a:solidFill>
              </a:rPr>
              <a:t>Effektiv udøvelse / gennemførsel / styring og monitorering.</a:t>
            </a:r>
          </a:p>
        </p:txBody>
      </p:sp>
      <p:sp>
        <p:nvSpPr>
          <p:cNvPr id="4" name="Pladsholder til dato 3">
            <a:extLst>
              <a:ext uri="{FF2B5EF4-FFF2-40B4-BE49-F238E27FC236}">
                <a16:creationId xmlns:a16="http://schemas.microsoft.com/office/drawing/2014/main" id="{6B2A1FA1-4ED9-4CB8-B6A6-7C4448F508C1}"/>
              </a:ext>
            </a:extLst>
          </p:cNvPr>
          <p:cNvSpPr>
            <a:spLocks noGrp="1"/>
          </p:cNvSpPr>
          <p:nvPr>
            <p:ph type="dt" sz="half" idx="10"/>
          </p:nvPr>
        </p:nvSpPr>
        <p:spPr/>
        <p:txBody>
          <a:bodyPr/>
          <a:lstStyle/>
          <a:p>
            <a:fld id="{8BEFB4E9-5872-456C-91BC-5591DD4344A1}" type="datetime1">
              <a:rPr lang="da-DK" smtClean="0"/>
              <a:t>13-01-2024</a:t>
            </a:fld>
            <a:endParaRPr lang="en-US"/>
          </a:p>
        </p:txBody>
      </p:sp>
      <p:sp>
        <p:nvSpPr>
          <p:cNvPr id="5" name="Pladsholder til sidefod 4">
            <a:extLst>
              <a:ext uri="{FF2B5EF4-FFF2-40B4-BE49-F238E27FC236}">
                <a16:creationId xmlns:a16="http://schemas.microsoft.com/office/drawing/2014/main" id="{565142E6-880C-4BC2-9D78-55FF50AB0075}"/>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CD002076-AAAD-4912-BF2E-8289C41A52B1}"/>
              </a:ext>
            </a:extLst>
          </p:cNvPr>
          <p:cNvSpPr>
            <a:spLocks noGrp="1"/>
          </p:cNvSpPr>
          <p:nvPr>
            <p:ph type="sldNum" sz="quarter" idx="12"/>
          </p:nvPr>
        </p:nvSpPr>
        <p:spPr/>
        <p:txBody>
          <a:bodyPr/>
          <a:lstStyle/>
          <a:p>
            <a:fld id="{D57F1E4F-1CFF-5643-939E-217C01CDF565}" type="slidenum">
              <a:rPr lang="en-US" smtClean="0"/>
              <a:pPr/>
              <a:t>7</a:t>
            </a:fld>
            <a:endParaRPr lang="en-US"/>
          </a:p>
        </p:txBody>
      </p:sp>
      <p:sp>
        <p:nvSpPr>
          <p:cNvPr id="7" name="Pladsholder til tekst 6">
            <a:extLst>
              <a:ext uri="{FF2B5EF4-FFF2-40B4-BE49-F238E27FC236}">
                <a16:creationId xmlns:a16="http://schemas.microsoft.com/office/drawing/2014/main" id="{6F78F457-CD9D-4847-9047-0B7FDE069E24}"/>
              </a:ext>
            </a:extLst>
          </p:cNvPr>
          <p:cNvSpPr>
            <a:spLocks noGrp="1"/>
          </p:cNvSpPr>
          <p:nvPr>
            <p:ph type="body" idx="13"/>
          </p:nvPr>
        </p:nvSpPr>
        <p:spPr/>
        <p:txBody>
          <a:bodyPr/>
          <a:lstStyle/>
          <a:p>
            <a:r>
              <a:rPr lang="da-DK" sz="3200"/>
              <a:t>introduktion</a:t>
            </a:r>
          </a:p>
        </p:txBody>
      </p:sp>
      <p:pic>
        <p:nvPicPr>
          <p:cNvPr id="9" name="Billede 8">
            <a:extLst>
              <a:ext uri="{FF2B5EF4-FFF2-40B4-BE49-F238E27FC236}">
                <a16:creationId xmlns:a16="http://schemas.microsoft.com/office/drawing/2014/main" id="{3AC0BF86-7C1D-5514-D973-75FC507563A1}"/>
              </a:ext>
            </a:extLst>
          </p:cNvPr>
          <p:cNvPicPr>
            <a:picLocks noChangeAspect="1"/>
          </p:cNvPicPr>
          <p:nvPr/>
        </p:nvPicPr>
        <p:blipFill>
          <a:blip r:embed="rId3"/>
          <a:stretch>
            <a:fillRect/>
          </a:stretch>
        </p:blipFill>
        <p:spPr>
          <a:xfrm>
            <a:off x="4361688" y="122819"/>
            <a:ext cx="7178040" cy="1129734"/>
          </a:xfrm>
          <a:prstGeom prst="rect">
            <a:avLst/>
          </a:prstGeom>
        </p:spPr>
      </p:pic>
      <p:sp>
        <p:nvSpPr>
          <p:cNvPr id="10" name="Tekstfelt 9">
            <a:extLst>
              <a:ext uri="{FF2B5EF4-FFF2-40B4-BE49-F238E27FC236}">
                <a16:creationId xmlns:a16="http://schemas.microsoft.com/office/drawing/2014/main" id="{62B111F8-F691-1E65-E28E-322DBC087D68}"/>
              </a:ext>
            </a:extLst>
          </p:cNvPr>
          <p:cNvSpPr txBox="1"/>
          <p:nvPr/>
        </p:nvSpPr>
        <p:spPr>
          <a:xfrm>
            <a:off x="7410893" y="2259931"/>
            <a:ext cx="4128835" cy="3246786"/>
          </a:xfrm>
          <a:prstGeom prst="rect">
            <a:avLst/>
          </a:prstGeom>
          <a:solidFill>
            <a:schemeClr val="tx2"/>
          </a:solidFill>
        </p:spPr>
        <p:txBody>
          <a:bodyPr wrap="square" rtlCol="0">
            <a:spAutoFit/>
          </a:bodyPr>
          <a:lstStyle/>
          <a:p>
            <a:pPr>
              <a:lnSpc>
                <a:spcPct val="107000"/>
              </a:lnSpc>
              <a:spcAft>
                <a:spcPts val="800"/>
              </a:spcAft>
            </a:pPr>
            <a:r>
              <a:rPr lang="da-DK" sz="2000">
                <a:solidFill>
                  <a:schemeClr val="bg1"/>
                </a:solidFill>
              </a:rPr>
              <a:t>Project </a:t>
            </a:r>
            <a:r>
              <a:rPr lang="da-DK" sz="2000" err="1">
                <a:solidFill>
                  <a:schemeClr val="bg1"/>
                </a:solidFill>
              </a:rPr>
              <a:t>Cycle</a:t>
            </a:r>
            <a:r>
              <a:rPr lang="da-DK" sz="2000">
                <a:solidFill>
                  <a:schemeClr val="bg1"/>
                </a:solidFill>
              </a:rPr>
              <a:t> Management er baseret på filosofien om, at projekter som er</a:t>
            </a:r>
          </a:p>
          <a:p>
            <a:pPr>
              <a:lnSpc>
                <a:spcPct val="107000"/>
              </a:lnSpc>
              <a:spcAft>
                <a:spcPts val="800"/>
              </a:spcAft>
            </a:pPr>
            <a:r>
              <a:rPr lang="da-DK" sz="2000">
                <a:solidFill>
                  <a:schemeClr val="bg1"/>
                </a:solidFill>
              </a:rPr>
              <a:t>- velplanlagte, </a:t>
            </a:r>
            <a:br>
              <a:rPr lang="da-DK" sz="2000">
                <a:solidFill>
                  <a:schemeClr val="bg1"/>
                </a:solidFill>
              </a:rPr>
            </a:br>
            <a:r>
              <a:rPr lang="da-DK" sz="2000">
                <a:solidFill>
                  <a:schemeClr val="bg1"/>
                </a:solidFill>
              </a:rPr>
              <a:t>- veladministrerede</a:t>
            </a:r>
            <a:br>
              <a:rPr lang="da-DK" sz="2000">
                <a:solidFill>
                  <a:schemeClr val="bg1"/>
                </a:solidFill>
              </a:rPr>
            </a:br>
            <a:r>
              <a:rPr lang="da-DK" sz="2000">
                <a:solidFill>
                  <a:schemeClr val="bg1"/>
                </a:solidFill>
              </a:rPr>
              <a:t>- løbende tilpassede til ændringer i konteksten </a:t>
            </a:r>
            <a:br>
              <a:rPr lang="da-DK" sz="2000">
                <a:solidFill>
                  <a:schemeClr val="bg1"/>
                </a:solidFill>
              </a:rPr>
            </a:br>
            <a:r>
              <a:rPr lang="da-DK" sz="2000">
                <a:solidFill>
                  <a:schemeClr val="bg1"/>
                </a:solidFill>
              </a:rPr>
              <a:t>- og hvor læring løbende bliver inkorporeret</a:t>
            </a:r>
          </a:p>
          <a:p>
            <a:pPr>
              <a:lnSpc>
                <a:spcPct val="107000"/>
              </a:lnSpc>
              <a:spcAft>
                <a:spcPts val="800"/>
              </a:spcAft>
            </a:pPr>
            <a:r>
              <a:rPr lang="da-DK" sz="2000">
                <a:solidFill>
                  <a:schemeClr val="bg1"/>
                </a:solidFill>
              </a:rPr>
              <a:t>har større sandsynlighed for succes. </a:t>
            </a:r>
          </a:p>
        </p:txBody>
      </p:sp>
    </p:spTree>
    <p:extLst>
      <p:ext uri="{BB962C8B-B14F-4D97-AF65-F5344CB8AC3E}">
        <p14:creationId xmlns:p14="http://schemas.microsoft.com/office/powerpoint/2010/main" val="3936151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6097D35-C38E-4755-97B6-5AFF7F9FF54C}"/>
              </a:ext>
            </a:extLst>
          </p:cNvPr>
          <p:cNvSpPr>
            <a:spLocks noGrp="1"/>
          </p:cNvSpPr>
          <p:nvPr>
            <p:ph type="title"/>
          </p:nvPr>
        </p:nvSpPr>
        <p:spPr/>
        <p:txBody>
          <a:bodyPr>
            <a:normAutofit/>
          </a:bodyPr>
          <a:lstStyle/>
          <a:p>
            <a:r>
              <a:rPr lang="da-DK"/>
              <a:t>forudsætninger </a:t>
            </a:r>
          </a:p>
        </p:txBody>
      </p:sp>
      <p:sp>
        <p:nvSpPr>
          <p:cNvPr id="10" name="Pladsholder til indhold 9">
            <a:extLst>
              <a:ext uri="{FF2B5EF4-FFF2-40B4-BE49-F238E27FC236}">
                <a16:creationId xmlns:a16="http://schemas.microsoft.com/office/drawing/2014/main" id="{D337C452-72C2-4003-97CB-878CB8EFCB7E}"/>
              </a:ext>
            </a:extLst>
          </p:cNvPr>
          <p:cNvSpPr>
            <a:spLocks noGrp="1"/>
          </p:cNvSpPr>
          <p:nvPr>
            <p:ph idx="1"/>
          </p:nvPr>
        </p:nvSpPr>
        <p:spPr>
          <a:xfrm>
            <a:off x="720000" y="1816734"/>
            <a:ext cx="6936844" cy="3630795"/>
          </a:xfrm>
        </p:spPr>
        <p:txBody>
          <a:bodyPr/>
          <a:lstStyle/>
          <a:p>
            <a:pPr lvl="0" defTabSz="914400">
              <a:spcBef>
                <a:spcPts val="0"/>
              </a:spcBef>
              <a:buClrTx/>
              <a:buSzTx/>
            </a:pPr>
            <a:r>
              <a:rPr lang="da-DK" sz="2400">
                <a:solidFill>
                  <a:prstClr val="black"/>
                </a:solidFill>
                <a:latin typeface="Calibri" panose="020F0502020204030204"/>
                <a:cs typeface="+mn-cs"/>
              </a:rPr>
              <a:t>En </a:t>
            </a:r>
            <a:r>
              <a:rPr lang="da-DK" sz="2400" u="sng">
                <a:solidFill>
                  <a:prstClr val="black"/>
                </a:solidFill>
                <a:latin typeface="Calibri" panose="020F0502020204030204"/>
                <a:cs typeface="+mn-cs"/>
              </a:rPr>
              <a:t>forudsætning</a:t>
            </a:r>
            <a:r>
              <a:rPr lang="da-DK" sz="2400">
                <a:solidFill>
                  <a:prstClr val="black"/>
                </a:solidFill>
                <a:latin typeface="Calibri" panose="020F0502020204030204"/>
                <a:cs typeface="+mn-cs"/>
              </a:rPr>
              <a:t> (</a:t>
            </a:r>
            <a:r>
              <a:rPr lang="da-DK" sz="2400" err="1">
                <a:solidFill>
                  <a:prstClr val="black"/>
                </a:solidFill>
                <a:latin typeface="Calibri" panose="020F0502020204030204"/>
                <a:cs typeface="+mn-cs"/>
              </a:rPr>
              <a:t>precondition</a:t>
            </a:r>
            <a:r>
              <a:rPr lang="da-DK" sz="2400">
                <a:solidFill>
                  <a:prstClr val="black"/>
                </a:solidFill>
                <a:latin typeface="Calibri" panose="020F0502020204030204"/>
                <a:cs typeface="+mn-cs"/>
              </a:rPr>
              <a:t>) er et forhold som skal eksistere eller etableres for at noget andet (vores mål) kan realiseres</a:t>
            </a:r>
          </a:p>
          <a:p>
            <a:pPr lvl="0" defTabSz="914400">
              <a:spcBef>
                <a:spcPts val="0"/>
              </a:spcBef>
              <a:buClrTx/>
              <a:buSzTx/>
            </a:pPr>
            <a:endParaRPr lang="da-DK" sz="3200">
              <a:solidFill>
                <a:prstClr val="black"/>
              </a:solidFill>
              <a:latin typeface="Calibri" panose="020F0502020204030204"/>
              <a:cs typeface="+mn-cs"/>
            </a:endParaRPr>
          </a:p>
          <a:p>
            <a:pPr lvl="0" defTabSz="914400">
              <a:spcBef>
                <a:spcPts val="0"/>
              </a:spcBef>
              <a:buClrTx/>
              <a:buSzTx/>
            </a:pPr>
            <a:endParaRPr lang="da-DK" sz="2800" b="1" u="sng">
              <a:solidFill>
                <a:prstClr val="black"/>
              </a:solidFill>
              <a:highlight>
                <a:srgbClr val="FFFF00"/>
              </a:highlight>
              <a:latin typeface="Calibri" panose="020F0502020204030204"/>
              <a:cs typeface="+mn-cs"/>
            </a:endParaRPr>
          </a:p>
          <a:p>
            <a:endParaRPr lang="da-DK"/>
          </a:p>
        </p:txBody>
      </p:sp>
      <p:sp>
        <p:nvSpPr>
          <p:cNvPr id="5" name="Pladsholder til dato 4">
            <a:extLst>
              <a:ext uri="{FF2B5EF4-FFF2-40B4-BE49-F238E27FC236}">
                <a16:creationId xmlns:a16="http://schemas.microsoft.com/office/drawing/2014/main" id="{D6FF4D62-DB14-4123-98D1-0240D47B99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A2DBA1-3015-435F-993F-69B18BED2102}"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Pladsholder til sidefod 1">
            <a:extLst>
              <a:ext uri="{FF2B5EF4-FFF2-40B4-BE49-F238E27FC236}">
                <a16:creationId xmlns:a16="http://schemas.microsoft.com/office/drawing/2014/main" id="{E0391249-DA94-4FFA-9E99-B496BA06A168}"/>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7" name="Pladsholder til slidenummer 6">
            <a:extLst>
              <a:ext uri="{FF2B5EF4-FFF2-40B4-BE49-F238E27FC236}">
                <a16:creationId xmlns:a16="http://schemas.microsoft.com/office/drawing/2014/main" id="{E7FB0F97-2560-45F1-9A4F-051B092A2A7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Pladsholder til tekst 10">
            <a:extLst>
              <a:ext uri="{FF2B5EF4-FFF2-40B4-BE49-F238E27FC236}">
                <a16:creationId xmlns:a16="http://schemas.microsoft.com/office/drawing/2014/main" id="{C43D82DC-3143-4251-B003-453D1DFBBE61}"/>
              </a:ext>
            </a:extLst>
          </p:cNvPr>
          <p:cNvSpPr>
            <a:spLocks noGrp="1"/>
          </p:cNvSpPr>
          <p:nvPr>
            <p:ph type="body" idx="13"/>
          </p:nvPr>
        </p:nvSpPr>
        <p:spPr/>
        <p:txBody>
          <a:bodyPr/>
          <a:lstStyle/>
          <a:p>
            <a:r>
              <a:rPr lang="da-DK" err="1"/>
              <a:t>Toc</a:t>
            </a:r>
            <a:r>
              <a:rPr lang="da-DK"/>
              <a:t> - Pathways</a:t>
            </a:r>
          </a:p>
        </p:txBody>
      </p:sp>
      <p:sp>
        <p:nvSpPr>
          <p:cNvPr id="3" name="Rektangel: afrundede hjørner 2">
            <a:extLst>
              <a:ext uri="{FF2B5EF4-FFF2-40B4-BE49-F238E27FC236}">
                <a16:creationId xmlns:a16="http://schemas.microsoft.com/office/drawing/2014/main" id="{B6C9D2CC-72D8-72E5-9CB7-BA3C80F6C18B}"/>
              </a:ext>
            </a:extLst>
          </p:cNvPr>
          <p:cNvSpPr/>
          <p:nvPr/>
        </p:nvSpPr>
        <p:spPr>
          <a:xfrm>
            <a:off x="8248220" y="2111049"/>
            <a:ext cx="2350593" cy="108452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defRPr/>
            </a:pPr>
            <a:r>
              <a:rPr lang="da-DK" sz="1800">
                <a:solidFill>
                  <a:prstClr val="black"/>
                </a:solidFill>
              </a:rPr>
              <a:t>Ung mennesker er sikret mod overgreb</a:t>
            </a:r>
          </a:p>
        </p:txBody>
      </p:sp>
      <p:sp>
        <p:nvSpPr>
          <p:cNvPr id="4" name="Rektangel: afrundede hjørner 3">
            <a:extLst>
              <a:ext uri="{FF2B5EF4-FFF2-40B4-BE49-F238E27FC236}">
                <a16:creationId xmlns:a16="http://schemas.microsoft.com/office/drawing/2014/main" id="{0061B82D-62C8-FD3D-97F5-CDC1A8826F0A}"/>
              </a:ext>
            </a:extLst>
          </p:cNvPr>
          <p:cNvSpPr/>
          <p:nvPr/>
        </p:nvSpPr>
        <p:spPr>
          <a:xfrm>
            <a:off x="8104700" y="3607824"/>
            <a:ext cx="2538954" cy="676646"/>
          </a:xfrm>
          <a:prstGeom prst="roundRect">
            <a:avLst>
              <a:gd name="adj" fmla="val 16667"/>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Offentlige rum er mere sikre for unge mennesker</a:t>
            </a:r>
          </a:p>
        </p:txBody>
      </p:sp>
      <p:sp>
        <p:nvSpPr>
          <p:cNvPr id="6" name="Pil: opadgående 5">
            <a:extLst>
              <a:ext uri="{FF2B5EF4-FFF2-40B4-BE49-F238E27FC236}">
                <a16:creationId xmlns:a16="http://schemas.microsoft.com/office/drawing/2014/main" id="{29F3491B-7F12-A4BF-27B1-D0419407AED8}"/>
              </a:ext>
            </a:extLst>
          </p:cNvPr>
          <p:cNvSpPr/>
          <p:nvPr/>
        </p:nvSpPr>
        <p:spPr>
          <a:xfrm>
            <a:off x="9264286" y="3066060"/>
            <a:ext cx="333389" cy="617514"/>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4631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6097D35-C38E-4755-97B6-5AFF7F9FF54C}"/>
              </a:ext>
            </a:extLst>
          </p:cNvPr>
          <p:cNvSpPr>
            <a:spLocks noGrp="1"/>
          </p:cNvSpPr>
          <p:nvPr>
            <p:ph type="title"/>
          </p:nvPr>
        </p:nvSpPr>
        <p:spPr>
          <a:xfrm>
            <a:off x="827133" y="1362440"/>
            <a:ext cx="10653003" cy="901864"/>
          </a:xfrm>
        </p:spPr>
        <p:txBody>
          <a:bodyPr>
            <a:normAutofit/>
          </a:bodyPr>
          <a:lstStyle/>
          <a:p>
            <a:r>
              <a:rPr lang="da-DK" err="1"/>
              <a:t>Pathways</a:t>
            </a:r>
            <a:endParaRPr lang="da-DK"/>
          </a:p>
        </p:txBody>
      </p:sp>
      <p:sp>
        <p:nvSpPr>
          <p:cNvPr id="10" name="Pladsholder til indhold 9">
            <a:extLst>
              <a:ext uri="{FF2B5EF4-FFF2-40B4-BE49-F238E27FC236}">
                <a16:creationId xmlns:a16="http://schemas.microsoft.com/office/drawing/2014/main" id="{D337C452-72C2-4003-97CB-878CB8EFCB7E}"/>
              </a:ext>
            </a:extLst>
          </p:cNvPr>
          <p:cNvSpPr>
            <a:spLocks noGrp="1"/>
          </p:cNvSpPr>
          <p:nvPr>
            <p:ph sz="half" idx="1"/>
          </p:nvPr>
        </p:nvSpPr>
        <p:spPr>
          <a:xfrm>
            <a:off x="711864" y="2228004"/>
            <a:ext cx="5035991" cy="3521139"/>
          </a:xfrm>
        </p:spPr>
        <p:txBody>
          <a:bodyPr>
            <a:normAutofit/>
          </a:bodyPr>
          <a:lstStyle/>
          <a:p>
            <a:pPr marL="342900" indent="-342900">
              <a:buAutoNum type="alphaUcPeriod"/>
            </a:pPr>
            <a:r>
              <a:rPr lang="da-DK" sz="2200">
                <a:solidFill>
                  <a:schemeClr val="tx1"/>
                </a:solidFill>
              </a:rPr>
              <a:t>Tag udgangspunkt i den ønskede forandring.</a:t>
            </a:r>
          </a:p>
          <a:p>
            <a:pPr marL="342900" indent="-342900">
              <a:buAutoNum type="alphaUcPeriod"/>
            </a:pPr>
            <a:r>
              <a:rPr lang="da-DK" sz="2200">
                <a:solidFill>
                  <a:schemeClr val="tx1"/>
                </a:solidFill>
              </a:rPr>
              <a:t>Definer hvilke forudsætninger der skal være tilstede for at opnå forandringen.</a:t>
            </a:r>
          </a:p>
          <a:p>
            <a:pPr marL="342900" indent="-342900">
              <a:buAutoNum type="alphaUcPeriod"/>
            </a:pPr>
            <a:r>
              <a:rPr lang="da-DK" sz="2200">
                <a:solidFill>
                  <a:schemeClr val="tx1"/>
                </a:solidFill>
              </a:rPr>
              <a:t>Hent inspiration fra problemtræ og øvrige kontekstanalyser.</a:t>
            </a:r>
          </a:p>
          <a:p>
            <a:pPr marL="342900" indent="-342900">
              <a:buAutoNum type="alphaUcPeriod"/>
            </a:pPr>
            <a:endParaRPr lang="da-DK"/>
          </a:p>
          <a:p>
            <a:endParaRPr lang="da-DK"/>
          </a:p>
        </p:txBody>
      </p:sp>
      <p:sp>
        <p:nvSpPr>
          <p:cNvPr id="5" name="Pladsholder til dato 4">
            <a:extLst>
              <a:ext uri="{FF2B5EF4-FFF2-40B4-BE49-F238E27FC236}">
                <a16:creationId xmlns:a16="http://schemas.microsoft.com/office/drawing/2014/main" id="{D6FF4D62-DB14-4123-98D1-0240D47B99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7934C-1AAE-495E-A6E1-AC4277576B27}"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Pladsholder til sidefod 2">
            <a:extLst>
              <a:ext uri="{FF2B5EF4-FFF2-40B4-BE49-F238E27FC236}">
                <a16:creationId xmlns:a16="http://schemas.microsoft.com/office/drawing/2014/main" id="{A1727619-E6AD-4EF3-9860-D30CAC5D8B0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7" name="Pladsholder til slidenummer 6">
            <a:extLst>
              <a:ext uri="{FF2B5EF4-FFF2-40B4-BE49-F238E27FC236}">
                <a16:creationId xmlns:a16="http://schemas.microsoft.com/office/drawing/2014/main" id="{E7FB0F97-2560-45F1-9A4F-051B092A2A7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Pladsholder til tekst 10">
            <a:extLst>
              <a:ext uri="{FF2B5EF4-FFF2-40B4-BE49-F238E27FC236}">
                <a16:creationId xmlns:a16="http://schemas.microsoft.com/office/drawing/2014/main" id="{C43D82DC-3143-4251-B003-453D1DFBBE61}"/>
              </a:ext>
            </a:extLst>
          </p:cNvPr>
          <p:cNvSpPr>
            <a:spLocks noGrp="1"/>
          </p:cNvSpPr>
          <p:nvPr>
            <p:ph type="body" idx="13"/>
          </p:nvPr>
        </p:nvSpPr>
        <p:spPr/>
        <p:txBody>
          <a:bodyPr/>
          <a:lstStyle/>
          <a:p>
            <a:r>
              <a:rPr lang="da-DK" err="1"/>
              <a:t>Toc</a:t>
            </a:r>
            <a:r>
              <a:rPr lang="da-DK"/>
              <a:t> - Pathways</a:t>
            </a:r>
          </a:p>
        </p:txBody>
      </p:sp>
      <p:sp>
        <p:nvSpPr>
          <p:cNvPr id="12" name="Rektangel: afrundede hjørner 11">
            <a:extLst>
              <a:ext uri="{FF2B5EF4-FFF2-40B4-BE49-F238E27FC236}">
                <a16:creationId xmlns:a16="http://schemas.microsoft.com/office/drawing/2014/main" id="{B5128700-636E-4C19-A608-F6AA8340657A}"/>
              </a:ext>
            </a:extLst>
          </p:cNvPr>
          <p:cNvSpPr/>
          <p:nvPr/>
        </p:nvSpPr>
        <p:spPr>
          <a:xfrm>
            <a:off x="7173114" y="240847"/>
            <a:ext cx="2350593" cy="108452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defRPr/>
            </a:pPr>
            <a:r>
              <a:rPr lang="da-DK" sz="1800">
                <a:solidFill>
                  <a:prstClr val="black"/>
                </a:solidFill>
              </a:rPr>
              <a:t>Ung mennesker er sikret mod overgreb</a:t>
            </a:r>
          </a:p>
        </p:txBody>
      </p:sp>
      <p:sp>
        <p:nvSpPr>
          <p:cNvPr id="21" name="Rektangel: afrundede hjørner 20">
            <a:extLst>
              <a:ext uri="{FF2B5EF4-FFF2-40B4-BE49-F238E27FC236}">
                <a16:creationId xmlns:a16="http://schemas.microsoft.com/office/drawing/2014/main" id="{02124B74-B46D-43F1-BF2B-606B9FD28D39}"/>
              </a:ext>
            </a:extLst>
          </p:cNvPr>
          <p:cNvSpPr/>
          <p:nvPr/>
        </p:nvSpPr>
        <p:spPr>
          <a:xfrm>
            <a:off x="7029594" y="1737622"/>
            <a:ext cx="2538954" cy="676646"/>
          </a:xfrm>
          <a:prstGeom prst="roundRect">
            <a:avLst>
              <a:gd name="adj" fmla="val 16667"/>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Offentlige rum er mere sikre for unge mennesker</a:t>
            </a:r>
          </a:p>
        </p:txBody>
      </p:sp>
      <p:sp>
        <p:nvSpPr>
          <p:cNvPr id="22" name="Rektangel: afrundede hjørner 21">
            <a:extLst>
              <a:ext uri="{FF2B5EF4-FFF2-40B4-BE49-F238E27FC236}">
                <a16:creationId xmlns:a16="http://schemas.microsoft.com/office/drawing/2014/main" id="{DFBCBCB5-9B5E-4AA0-8662-44C0B0712391}"/>
              </a:ext>
            </a:extLst>
          </p:cNvPr>
          <p:cNvSpPr/>
          <p:nvPr/>
        </p:nvSpPr>
        <p:spPr>
          <a:xfrm>
            <a:off x="6906905" y="2667404"/>
            <a:ext cx="2897938" cy="67664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mennesker promoverer aktivt sikkerhed</a:t>
            </a:r>
            <a:r>
              <a:rPr lang="da-DK" sz="1400">
                <a:solidFill>
                  <a:prstClr val="white"/>
                </a:solidFill>
                <a:latin typeface="Calibri" panose="020F0502020204030204"/>
              </a:rPr>
              <a:t> i det offentlige rum</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ktangel: afrundede hjørner 23">
            <a:extLst>
              <a:ext uri="{FF2B5EF4-FFF2-40B4-BE49-F238E27FC236}">
                <a16:creationId xmlns:a16="http://schemas.microsoft.com/office/drawing/2014/main" id="{BFC7C1A7-B998-488C-915C-185814EBF68D}"/>
              </a:ext>
            </a:extLst>
          </p:cNvPr>
          <p:cNvSpPr/>
          <p:nvPr/>
        </p:nvSpPr>
        <p:spPr>
          <a:xfrm>
            <a:off x="7089616" y="5408739"/>
            <a:ext cx="2446120" cy="707798"/>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a:solidFill>
                  <a:prstClr val="white"/>
                </a:solidFill>
                <a:latin typeface="Calibri" panose="020F0502020204030204"/>
              </a:rPr>
              <a:t>Unge mennesker forstår sammenhæng omkring SGBV</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Pil: opadgående 25">
            <a:extLst>
              <a:ext uri="{FF2B5EF4-FFF2-40B4-BE49-F238E27FC236}">
                <a16:creationId xmlns:a16="http://schemas.microsoft.com/office/drawing/2014/main" id="{C81D6799-303F-4EA4-B8CE-5173E1E0899D}"/>
              </a:ext>
            </a:extLst>
          </p:cNvPr>
          <p:cNvSpPr/>
          <p:nvPr/>
        </p:nvSpPr>
        <p:spPr>
          <a:xfrm>
            <a:off x="8189180" y="1195858"/>
            <a:ext cx="333389" cy="617514"/>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il: opadgående 26">
            <a:extLst>
              <a:ext uri="{FF2B5EF4-FFF2-40B4-BE49-F238E27FC236}">
                <a16:creationId xmlns:a16="http://schemas.microsoft.com/office/drawing/2014/main" id="{95644967-4556-40BF-B4A5-796784655040}"/>
              </a:ext>
            </a:extLst>
          </p:cNvPr>
          <p:cNvSpPr/>
          <p:nvPr/>
        </p:nvSpPr>
        <p:spPr>
          <a:xfrm>
            <a:off x="8195906" y="2361942"/>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il: højre 1">
            <a:extLst>
              <a:ext uri="{FF2B5EF4-FFF2-40B4-BE49-F238E27FC236}">
                <a16:creationId xmlns:a16="http://schemas.microsoft.com/office/drawing/2014/main" id="{5E3AED37-48F4-4B43-A93F-A94187EB9274}"/>
              </a:ext>
            </a:extLst>
          </p:cNvPr>
          <p:cNvSpPr/>
          <p:nvPr/>
        </p:nvSpPr>
        <p:spPr>
          <a:xfrm rot="5400000">
            <a:off x="4109514" y="2944369"/>
            <a:ext cx="3987320" cy="137492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a:ln>
                  <a:noFill/>
                </a:ln>
                <a:solidFill>
                  <a:prstClr val="white"/>
                </a:solidFill>
                <a:effectLst/>
                <a:uLnTx/>
                <a:uFillTx/>
                <a:latin typeface="Calibri" panose="020F0502020204030204"/>
                <a:ea typeface="+mn-ea"/>
                <a:cs typeface="+mn-cs"/>
              </a:rPr>
              <a:t>Tænk baglæns</a:t>
            </a:r>
          </a:p>
        </p:txBody>
      </p:sp>
      <p:sp>
        <p:nvSpPr>
          <p:cNvPr id="16" name="Rektangel: afrundede hjørner 15">
            <a:extLst>
              <a:ext uri="{FF2B5EF4-FFF2-40B4-BE49-F238E27FC236}">
                <a16:creationId xmlns:a16="http://schemas.microsoft.com/office/drawing/2014/main" id="{B5425CFB-A3BC-48BA-885C-690F3A8E171D}"/>
              </a:ext>
            </a:extLst>
          </p:cNvPr>
          <p:cNvSpPr/>
          <p:nvPr/>
        </p:nvSpPr>
        <p:spPr>
          <a:xfrm>
            <a:off x="6790634" y="3594985"/>
            <a:ext cx="3134233" cy="67664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a:solidFill>
                  <a:prstClr val="white"/>
                </a:solidFill>
                <a:latin typeface="Calibri" panose="020F0502020204030204"/>
              </a:rPr>
              <a:t>Unge menneskers holdninger udfordrer eksisterende normer om SGBV</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il: opadgående 16">
            <a:extLst>
              <a:ext uri="{FF2B5EF4-FFF2-40B4-BE49-F238E27FC236}">
                <a16:creationId xmlns:a16="http://schemas.microsoft.com/office/drawing/2014/main" id="{2F05D92B-BDAB-4D50-9A6C-F209FA5604B6}"/>
              </a:ext>
            </a:extLst>
          </p:cNvPr>
          <p:cNvSpPr/>
          <p:nvPr/>
        </p:nvSpPr>
        <p:spPr>
          <a:xfrm>
            <a:off x="8206180" y="3294219"/>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il: opadgående 17">
            <a:extLst>
              <a:ext uri="{FF2B5EF4-FFF2-40B4-BE49-F238E27FC236}">
                <a16:creationId xmlns:a16="http://schemas.microsoft.com/office/drawing/2014/main" id="{7746170E-E300-41EC-A070-A5A00B2F45DA}"/>
              </a:ext>
            </a:extLst>
          </p:cNvPr>
          <p:cNvSpPr/>
          <p:nvPr/>
        </p:nvSpPr>
        <p:spPr>
          <a:xfrm>
            <a:off x="8198880" y="4221144"/>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afrundede hjørner 3">
            <a:extLst>
              <a:ext uri="{FF2B5EF4-FFF2-40B4-BE49-F238E27FC236}">
                <a16:creationId xmlns:a16="http://schemas.microsoft.com/office/drawing/2014/main" id="{64CCD3AE-93DB-3448-F8E0-598CA7D4E40B}"/>
              </a:ext>
            </a:extLst>
          </p:cNvPr>
          <p:cNvSpPr/>
          <p:nvPr/>
        </p:nvSpPr>
        <p:spPr>
          <a:xfrm>
            <a:off x="6876395" y="4522566"/>
            <a:ext cx="2958957" cy="69726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mennesker har færdigheder til at promovere SGBV sikre steder</a:t>
            </a:r>
          </a:p>
        </p:txBody>
      </p:sp>
      <p:sp>
        <p:nvSpPr>
          <p:cNvPr id="6" name="Pil: opadgående 5">
            <a:extLst>
              <a:ext uri="{FF2B5EF4-FFF2-40B4-BE49-F238E27FC236}">
                <a16:creationId xmlns:a16="http://schemas.microsoft.com/office/drawing/2014/main" id="{2C9F8529-FDF7-268F-6542-1B6456377934}"/>
              </a:ext>
            </a:extLst>
          </p:cNvPr>
          <p:cNvSpPr/>
          <p:nvPr/>
        </p:nvSpPr>
        <p:spPr>
          <a:xfrm>
            <a:off x="8227992" y="5164652"/>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079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7" grpId="0" animBg="1"/>
      <p:bldP spid="2" grpId="0" animBg="1"/>
      <p:bldP spid="16" grpId="0" animBg="1"/>
      <p:bldP spid="17" grpId="0" animBg="1"/>
      <p:bldP spid="18" grpId="0" animBg="1"/>
      <p:bldP spid="4"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6097D35-C38E-4755-97B6-5AFF7F9FF54C}"/>
              </a:ext>
            </a:extLst>
          </p:cNvPr>
          <p:cNvSpPr>
            <a:spLocks noGrp="1"/>
          </p:cNvSpPr>
          <p:nvPr>
            <p:ph type="title"/>
          </p:nvPr>
        </p:nvSpPr>
        <p:spPr>
          <a:xfrm>
            <a:off x="827133" y="1362440"/>
            <a:ext cx="10653003" cy="901864"/>
          </a:xfrm>
        </p:spPr>
        <p:txBody>
          <a:bodyPr>
            <a:normAutofit/>
          </a:bodyPr>
          <a:lstStyle/>
          <a:p>
            <a:r>
              <a:rPr lang="da-DK"/>
              <a:t>Antagelser</a:t>
            </a:r>
          </a:p>
        </p:txBody>
      </p:sp>
      <p:sp>
        <p:nvSpPr>
          <p:cNvPr id="10" name="Pladsholder til indhold 9">
            <a:extLst>
              <a:ext uri="{FF2B5EF4-FFF2-40B4-BE49-F238E27FC236}">
                <a16:creationId xmlns:a16="http://schemas.microsoft.com/office/drawing/2014/main" id="{D337C452-72C2-4003-97CB-878CB8EFCB7E}"/>
              </a:ext>
            </a:extLst>
          </p:cNvPr>
          <p:cNvSpPr>
            <a:spLocks noGrp="1"/>
          </p:cNvSpPr>
          <p:nvPr>
            <p:ph sz="half" idx="1"/>
          </p:nvPr>
        </p:nvSpPr>
        <p:spPr>
          <a:xfrm>
            <a:off x="711864" y="2228004"/>
            <a:ext cx="5035991" cy="3521139"/>
          </a:xfrm>
        </p:spPr>
        <p:txBody>
          <a:bodyPr anchor="t">
            <a:normAutofit/>
          </a:bodyPr>
          <a:lstStyle/>
          <a:p>
            <a:r>
              <a:rPr lang="da-DK" sz="2000" dirty="0">
                <a:solidFill>
                  <a:prstClr val="black"/>
                </a:solidFill>
                <a:latin typeface="Calibri" panose="020F0502020204030204"/>
              </a:rPr>
              <a:t>Vores </a:t>
            </a:r>
            <a:r>
              <a:rPr lang="da-DK" sz="2000" u="sng" dirty="0">
                <a:solidFill>
                  <a:prstClr val="black"/>
                </a:solidFill>
                <a:latin typeface="Calibri" panose="020F0502020204030204"/>
              </a:rPr>
              <a:t>implicitte</a:t>
            </a:r>
            <a:r>
              <a:rPr lang="da-DK" sz="2000" dirty="0">
                <a:solidFill>
                  <a:prstClr val="black"/>
                </a:solidFill>
                <a:latin typeface="Calibri" panose="020F0502020204030204"/>
              </a:rPr>
              <a:t> tanke/teori om </a:t>
            </a:r>
          </a:p>
          <a:p>
            <a:pPr marL="342900" indent="-342900">
              <a:buFont typeface="Arial" panose="020B0604020202020204" pitchFamily="34" charset="0"/>
              <a:buChar char="•"/>
            </a:pPr>
            <a:r>
              <a:rPr lang="da-DK" sz="2000" dirty="0">
                <a:solidFill>
                  <a:prstClr val="black"/>
                </a:solidFill>
                <a:latin typeface="Calibri" panose="020F0502020204030204"/>
              </a:rPr>
              <a:t>Hvordan en forudsætning kan blive opnået.</a:t>
            </a:r>
          </a:p>
          <a:p>
            <a:pPr marL="342900" indent="-342900">
              <a:buFont typeface="Arial" panose="020B0604020202020204" pitchFamily="34" charset="0"/>
              <a:buChar char="•"/>
            </a:pPr>
            <a:r>
              <a:rPr lang="da-DK" sz="2000" dirty="0">
                <a:solidFill>
                  <a:prstClr val="black"/>
                </a:solidFill>
                <a:latin typeface="Calibri" panose="020F0502020204030204"/>
              </a:rPr>
              <a:t>Hvordan opnåelsen af en forudsætning vil lede til opnåelsen af den næste forudsætning.</a:t>
            </a:r>
            <a:endParaRPr lang="da-DK" sz="2400" dirty="0"/>
          </a:p>
          <a:p>
            <a:endParaRPr lang="da-DK" dirty="0"/>
          </a:p>
          <a:p>
            <a:endParaRPr lang="da-DK" dirty="0"/>
          </a:p>
        </p:txBody>
      </p:sp>
      <p:sp>
        <p:nvSpPr>
          <p:cNvPr id="5" name="Pladsholder til dato 4">
            <a:extLst>
              <a:ext uri="{FF2B5EF4-FFF2-40B4-BE49-F238E27FC236}">
                <a16:creationId xmlns:a16="http://schemas.microsoft.com/office/drawing/2014/main" id="{D6FF4D62-DB14-4123-98D1-0240D47B99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7934C-1AAE-495E-A6E1-AC4277576B27}"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Pladsholder til sidefod 2">
            <a:extLst>
              <a:ext uri="{FF2B5EF4-FFF2-40B4-BE49-F238E27FC236}">
                <a16:creationId xmlns:a16="http://schemas.microsoft.com/office/drawing/2014/main" id="{A1727619-E6AD-4EF3-9860-D30CAC5D8B0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7" name="Pladsholder til slidenummer 6">
            <a:extLst>
              <a:ext uri="{FF2B5EF4-FFF2-40B4-BE49-F238E27FC236}">
                <a16:creationId xmlns:a16="http://schemas.microsoft.com/office/drawing/2014/main" id="{E7FB0F97-2560-45F1-9A4F-051B092A2A7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Pladsholder til tekst 10">
            <a:extLst>
              <a:ext uri="{FF2B5EF4-FFF2-40B4-BE49-F238E27FC236}">
                <a16:creationId xmlns:a16="http://schemas.microsoft.com/office/drawing/2014/main" id="{C43D82DC-3143-4251-B003-453D1DFBBE61}"/>
              </a:ext>
            </a:extLst>
          </p:cNvPr>
          <p:cNvSpPr>
            <a:spLocks noGrp="1"/>
          </p:cNvSpPr>
          <p:nvPr>
            <p:ph type="body" idx="13"/>
          </p:nvPr>
        </p:nvSpPr>
        <p:spPr/>
        <p:txBody>
          <a:bodyPr/>
          <a:lstStyle/>
          <a:p>
            <a:r>
              <a:rPr lang="da-DK" err="1"/>
              <a:t>Toc</a:t>
            </a:r>
            <a:r>
              <a:rPr lang="da-DK"/>
              <a:t> - Pathways</a:t>
            </a:r>
          </a:p>
        </p:txBody>
      </p:sp>
      <p:sp>
        <p:nvSpPr>
          <p:cNvPr id="12" name="Rektangel: afrundede hjørner 11">
            <a:extLst>
              <a:ext uri="{FF2B5EF4-FFF2-40B4-BE49-F238E27FC236}">
                <a16:creationId xmlns:a16="http://schemas.microsoft.com/office/drawing/2014/main" id="{B5128700-636E-4C19-A608-F6AA8340657A}"/>
              </a:ext>
            </a:extLst>
          </p:cNvPr>
          <p:cNvSpPr/>
          <p:nvPr/>
        </p:nvSpPr>
        <p:spPr>
          <a:xfrm>
            <a:off x="7173114" y="240847"/>
            <a:ext cx="2350593" cy="108452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defRPr/>
            </a:pPr>
            <a:r>
              <a:rPr lang="da-DK" sz="1800">
                <a:solidFill>
                  <a:prstClr val="black"/>
                </a:solidFill>
              </a:rPr>
              <a:t>Ung mennesker er sikret mod overgreb</a:t>
            </a:r>
          </a:p>
        </p:txBody>
      </p:sp>
      <p:sp>
        <p:nvSpPr>
          <p:cNvPr id="21" name="Rektangel: afrundede hjørner 20">
            <a:extLst>
              <a:ext uri="{FF2B5EF4-FFF2-40B4-BE49-F238E27FC236}">
                <a16:creationId xmlns:a16="http://schemas.microsoft.com/office/drawing/2014/main" id="{02124B74-B46D-43F1-BF2B-606B9FD28D39}"/>
              </a:ext>
            </a:extLst>
          </p:cNvPr>
          <p:cNvSpPr/>
          <p:nvPr/>
        </p:nvSpPr>
        <p:spPr>
          <a:xfrm>
            <a:off x="7029594" y="1737622"/>
            <a:ext cx="2538954" cy="676646"/>
          </a:xfrm>
          <a:prstGeom prst="roundRect">
            <a:avLst>
              <a:gd name="adj" fmla="val 16667"/>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Offentlige rum er mere sikre for unge mennesker</a:t>
            </a:r>
          </a:p>
        </p:txBody>
      </p:sp>
      <p:sp>
        <p:nvSpPr>
          <p:cNvPr id="22" name="Rektangel: afrundede hjørner 21">
            <a:extLst>
              <a:ext uri="{FF2B5EF4-FFF2-40B4-BE49-F238E27FC236}">
                <a16:creationId xmlns:a16="http://schemas.microsoft.com/office/drawing/2014/main" id="{DFBCBCB5-9B5E-4AA0-8662-44C0B0712391}"/>
              </a:ext>
            </a:extLst>
          </p:cNvPr>
          <p:cNvSpPr/>
          <p:nvPr/>
        </p:nvSpPr>
        <p:spPr>
          <a:xfrm>
            <a:off x="6906905" y="2667404"/>
            <a:ext cx="2897938" cy="67664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mennesker promoverer aktivt sikkerhed</a:t>
            </a:r>
            <a:r>
              <a:rPr lang="da-DK" sz="1400">
                <a:solidFill>
                  <a:prstClr val="white"/>
                </a:solidFill>
                <a:latin typeface="Calibri" panose="020F0502020204030204"/>
              </a:rPr>
              <a:t> i det offentlige rum</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ktangel: afrundede hjørner 23">
            <a:extLst>
              <a:ext uri="{FF2B5EF4-FFF2-40B4-BE49-F238E27FC236}">
                <a16:creationId xmlns:a16="http://schemas.microsoft.com/office/drawing/2014/main" id="{BFC7C1A7-B998-488C-915C-185814EBF68D}"/>
              </a:ext>
            </a:extLst>
          </p:cNvPr>
          <p:cNvSpPr/>
          <p:nvPr/>
        </p:nvSpPr>
        <p:spPr>
          <a:xfrm>
            <a:off x="7089616" y="5408739"/>
            <a:ext cx="2446120" cy="707798"/>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a:solidFill>
                  <a:prstClr val="white"/>
                </a:solidFill>
                <a:latin typeface="Calibri" panose="020F0502020204030204"/>
              </a:rPr>
              <a:t>Unge mennesker forstår sammenhæng omkring SGBV</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Pil: opadgående 25">
            <a:extLst>
              <a:ext uri="{FF2B5EF4-FFF2-40B4-BE49-F238E27FC236}">
                <a16:creationId xmlns:a16="http://schemas.microsoft.com/office/drawing/2014/main" id="{C81D6799-303F-4EA4-B8CE-5173E1E0899D}"/>
              </a:ext>
            </a:extLst>
          </p:cNvPr>
          <p:cNvSpPr/>
          <p:nvPr/>
        </p:nvSpPr>
        <p:spPr>
          <a:xfrm>
            <a:off x="8189180" y="1195858"/>
            <a:ext cx="333389" cy="617514"/>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il: opadgående 26">
            <a:extLst>
              <a:ext uri="{FF2B5EF4-FFF2-40B4-BE49-F238E27FC236}">
                <a16:creationId xmlns:a16="http://schemas.microsoft.com/office/drawing/2014/main" id="{95644967-4556-40BF-B4A5-796784655040}"/>
              </a:ext>
            </a:extLst>
          </p:cNvPr>
          <p:cNvSpPr/>
          <p:nvPr/>
        </p:nvSpPr>
        <p:spPr>
          <a:xfrm>
            <a:off x="8195906" y="2361942"/>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ktangel: afrundede hjørner 15">
            <a:extLst>
              <a:ext uri="{FF2B5EF4-FFF2-40B4-BE49-F238E27FC236}">
                <a16:creationId xmlns:a16="http://schemas.microsoft.com/office/drawing/2014/main" id="{B5425CFB-A3BC-48BA-885C-690F3A8E171D}"/>
              </a:ext>
            </a:extLst>
          </p:cNvPr>
          <p:cNvSpPr/>
          <p:nvPr/>
        </p:nvSpPr>
        <p:spPr>
          <a:xfrm>
            <a:off x="6790634" y="3594985"/>
            <a:ext cx="3134233" cy="67664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a:solidFill>
                  <a:prstClr val="white"/>
                </a:solidFill>
                <a:latin typeface="Calibri" panose="020F0502020204030204"/>
              </a:rPr>
              <a:t>Unge menneskers holdninger udfordrer eksisterende normer om SGBV</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il: opadgående 16">
            <a:extLst>
              <a:ext uri="{FF2B5EF4-FFF2-40B4-BE49-F238E27FC236}">
                <a16:creationId xmlns:a16="http://schemas.microsoft.com/office/drawing/2014/main" id="{2F05D92B-BDAB-4D50-9A6C-F209FA5604B6}"/>
              </a:ext>
            </a:extLst>
          </p:cNvPr>
          <p:cNvSpPr/>
          <p:nvPr/>
        </p:nvSpPr>
        <p:spPr>
          <a:xfrm>
            <a:off x="8206180" y="3294219"/>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il: opadgående 17">
            <a:extLst>
              <a:ext uri="{FF2B5EF4-FFF2-40B4-BE49-F238E27FC236}">
                <a16:creationId xmlns:a16="http://schemas.microsoft.com/office/drawing/2014/main" id="{7746170E-E300-41EC-A070-A5A00B2F45DA}"/>
              </a:ext>
            </a:extLst>
          </p:cNvPr>
          <p:cNvSpPr/>
          <p:nvPr/>
        </p:nvSpPr>
        <p:spPr>
          <a:xfrm>
            <a:off x="8198880" y="4221144"/>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afrundede hjørner 3">
            <a:extLst>
              <a:ext uri="{FF2B5EF4-FFF2-40B4-BE49-F238E27FC236}">
                <a16:creationId xmlns:a16="http://schemas.microsoft.com/office/drawing/2014/main" id="{64CCD3AE-93DB-3448-F8E0-598CA7D4E40B}"/>
              </a:ext>
            </a:extLst>
          </p:cNvPr>
          <p:cNvSpPr/>
          <p:nvPr/>
        </p:nvSpPr>
        <p:spPr>
          <a:xfrm>
            <a:off x="6876395" y="4522566"/>
            <a:ext cx="2958957" cy="69726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mennesker har færdigheder til at promovere SGBV sikre steder</a:t>
            </a:r>
          </a:p>
        </p:txBody>
      </p:sp>
      <p:sp>
        <p:nvSpPr>
          <p:cNvPr id="6" name="Pil: opadgående 5">
            <a:extLst>
              <a:ext uri="{FF2B5EF4-FFF2-40B4-BE49-F238E27FC236}">
                <a16:creationId xmlns:a16="http://schemas.microsoft.com/office/drawing/2014/main" id="{2C9F8529-FDF7-268F-6542-1B6456377934}"/>
              </a:ext>
            </a:extLst>
          </p:cNvPr>
          <p:cNvSpPr/>
          <p:nvPr/>
        </p:nvSpPr>
        <p:spPr>
          <a:xfrm>
            <a:off x="8227992" y="5164652"/>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afrundede hjørner 7">
            <a:extLst>
              <a:ext uri="{FF2B5EF4-FFF2-40B4-BE49-F238E27FC236}">
                <a16:creationId xmlns:a16="http://schemas.microsoft.com/office/drawing/2014/main" id="{3B3AE4E3-EBFB-9C14-FD04-AB629A6B55A2}"/>
              </a:ext>
            </a:extLst>
          </p:cNvPr>
          <p:cNvSpPr/>
          <p:nvPr/>
        </p:nvSpPr>
        <p:spPr>
          <a:xfrm>
            <a:off x="9924867" y="4987840"/>
            <a:ext cx="1781580" cy="677624"/>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kan omsætte viden til handling</a:t>
            </a:r>
          </a:p>
        </p:txBody>
      </p:sp>
      <p:sp>
        <p:nvSpPr>
          <p:cNvPr id="13" name="Rektangel: afrundede hjørner 12">
            <a:extLst>
              <a:ext uri="{FF2B5EF4-FFF2-40B4-BE49-F238E27FC236}">
                <a16:creationId xmlns:a16="http://schemas.microsoft.com/office/drawing/2014/main" id="{63B35FEE-2D93-F35C-1B41-FA2C768BB8A7}"/>
              </a:ext>
            </a:extLst>
          </p:cNvPr>
          <p:cNvSpPr/>
          <p:nvPr/>
        </p:nvSpPr>
        <p:spPr>
          <a:xfrm>
            <a:off x="9924867" y="3050015"/>
            <a:ext cx="1781580" cy="761125"/>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kan engagere sig i det offentlige rum</a:t>
            </a:r>
          </a:p>
        </p:txBody>
      </p:sp>
      <p:sp>
        <p:nvSpPr>
          <p:cNvPr id="14" name="Rektangel: afrundede hjørner 13">
            <a:extLst>
              <a:ext uri="{FF2B5EF4-FFF2-40B4-BE49-F238E27FC236}">
                <a16:creationId xmlns:a16="http://schemas.microsoft.com/office/drawing/2014/main" id="{14F2C4D3-5356-7795-5FF1-BC99FDA8E950}"/>
              </a:ext>
            </a:extLst>
          </p:cNvPr>
          <p:cNvSpPr/>
          <p:nvPr/>
        </p:nvSpPr>
        <p:spPr>
          <a:xfrm>
            <a:off x="9924867" y="4016537"/>
            <a:ext cx="1781580" cy="761125"/>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vil engagere sig på områder der udfordrer normerne</a:t>
            </a:r>
          </a:p>
        </p:txBody>
      </p:sp>
      <p:sp>
        <p:nvSpPr>
          <p:cNvPr id="15" name="Rektangel: afrundede hjørner 14">
            <a:extLst>
              <a:ext uri="{FF2B5EF4-FFF2-40B4-BE49-F238E27FC236}">
                <a16:creationId xmlns:a16="http://schemas.microsoft.com/office/drawing/2014/main" id="{B8CC15EF-7D40-4F35-CF26-AA67263D2343}"/>
              </a:ext>
            </a:extLst>
          </p:cNvPr>
          <p:cNvSpPr/>
          <p:nvPr/>
        </p:nvSpPr>
        <p:spPr>
          <a:xfrm>
            <a:off x="9924867" y="2162213"/>
            <a:ext cx="1781580" cy="677624"/>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a-DK" sz="1400">
                <a:solidFill>
                  <a:prstClr val="white"/>
                </a:solidFill>
              </a:rPr>
              <a:t>Unge involveres i at fremme sikkerheden i det offentlige rum</a:t>
            </a:r>
          </a:p>
        </p:txBody>
      </p:sp>
    </p:spTree>
    <p:extLst>
      <p:ext uri="{BB962C8B-B14F-4D97-AF65-F5344CB8AC3E}">
        <p14:creationId xmlns:p14="http://schemas.microsoft.com/office/powerpoint/2010/main" val="280238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6097D35-C38E-4755-97B6-5AFF7F9FF54C}"/>
              </a:ext>
            </a:extLst>
          </p:cNvPr>
          <p:cNvSpPr>
            <a:spLocks noGrp="1"/>
          </p:cNvSpPr>
          <p:nvPr>
            <p:ph type="title"/>
          </p:nvPr>
        </p:nvSpPr>
        <p:spPr>
          <a:xfrm>
            <a:off x="827133" y="1362440"/>
            <a:ext cx="10653003" cy="901864"/>
          </a:xfrm>
        </p:spPr>
        <p:txBody>
          <a:bodyPr>
            <a:normAutofit/>
          </a:bodyPr>
          <a:lstStyle/>
          <a:p>
            <a:r>
              <a:rPr lang="da-DK"/>
              <a:t>aktiviteter</a:t>
            </a:r>
          </a:p>
        </p:txBody>
      </p:sp>
      <p:sp>
        <p:nvSpPr>
          <p:cNvPr id="10" name="Pladsholder til indhold 9">
            <a:extLst>
              <a:ext uri="{FF2B5EF4-FFF2-40B4-BE49-F238E27FC236}">
                <a16:creationId xmlns:a16="http://schemas.microsoft.com/office/drawing/2014/main" id="{D337C452-72C2-4003-97CB-878CB8EFCB7E}"/>
              </a:ext>
            </a:extLst>
          </p:cNvPr>
          <p:cNvSpPr>
            <a:spLocks noGrp="1"/>
          </p:cNvSpPr>
          <p:nvPr>
            <p:ph sz="half" idx="1"/>
          </p:nvPr>
        </p:nvSpPr>
        <p:spPr>
          <a:xfrm>
            <a:off x="711864" y="2228004"/>
            <a:ext cx="3806973" cy="3521139"/>
          </a:xfrm>
        </p:spPr>
        <p:txBody>
          <a:bodyPr anchor="t">
            <a:normAutofit/>
          </a:bodyPr>
          <a:lstStyle/>
          <a:p>
            <a:r>
              <a:rPr lang="da-DK" sz="2000">
                <a:solidFill>
                  <a:schemeClr val="tx1"/>
                </a:solidFill>
              </a:rPr>
              <a:t>Beskrive hvilke</a:t>
            </a:r>
            <a:r>
              <a:rPr lang="da-DK" sz="2000" b="1">
                <a:solidFill>
                  <a:schemeClr val="tx1"/>
                </a:solidFill>
              </a:rPr>
              <a:t> aktiviteter </a:t>
            </a:r>
            <a:r>
              <a:rPr lang="da-DK" sz="2000">
                <a:solidFill>
                  <a:schemeClr val="tx1"/>
                </a:solidFill>
              </a:rPr>
              <a:t>der skal til i projektet for at opnå de opstillede forudsætninger</a:t>
            </a:r>
          </a:p>
          <a:p>
            <a:r>
              <a:rPr lang="da-DK" sz="2000">
                <a:solidFill>
                  <a:schemeClr val="tx1"/>
                </a:solidFill>
              </a:rPr>
              <a:t>Behøver ikke at være detaljerede aktiviteter. Kan også være </a:t>
            </a:r>
            <a:r>
              <a:rPr lang="da-DK" sz="2000" b="1">
                <a:solidFill>
                  <a:schemeClr val="tx1"/>
                </a:solidFill>
              </a:rPr>
              <a:t>klynger</a:t>
            </a:r>
            <a:r>
              <a:rPr lang="da-DK" sz="2000">
                <a:solidFill>
                  <a:schemeClr val="tx1"/>
                </a:solidFill>
              </a:rPr>
              <a:t> af aktiviteter</a:t>
            </a:r>
            <a:endParaRPr lang="da-DK"/>
          </a:p>
          <a:p>
            <a:endParaRPr lang="da-DK"/>
          </a:p>
        </p:txBody>
      </p:sp>
      <p:sp>
        <p:nvSpPr>
          <p:cNvPr id="5" name="Pladsholder til dato 4">
            <a:extLst>
              <a:ext uri="{FF2B5EF4-FFF2-40B4-BE49-F238E27FC236}">
                <a16:creationId xmlns:a16="http://schemas.microsoft.com/office/drawing/2014/main" id="{D6FF4D62-DB14-4123-98D1-0240D47B99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7934C-1AAE-495E-A6E1-AC4277576B27}"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Pladsholder til sidefod 2">
            <a:extLst>
              <a:ext uri="{FF2B5EF4-FFF2-40B4-BE49-F238E27FC236}">
                <a16:creationId xmlns:a16="http://schemas.microsoft.com/office/drawing/2014/main" id="{A1727619-E6AD-4EF3-9860-D30CAC5D8B0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7" name="Pladsholder til slidenummer 6">
            <a:extLst>
              <a:ext uri="{FF2B5EF4-FFF2-40B4-BE49-F238E27FC236}">
                <a16:creationId xmlns:a16="http://schemas.microsoft.com/office/drawing/2014/main" id="{E7FB0F97-2560-45F1-9A4F-051B092A2A7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Pladsholder til tekst 10">
            <a:extLst>
              <a:ext uri="{FF2B5EF4-FFF2-40B4-BE49-F238E27FC236}">
                <a16:creationId xmlns:a16="http://schemas.microsoft.com/office/drawing/2014/main" id="{C43D82DC-3143-4251-B003-453D1DFBBE61}"/>
              </a:ext>
            </a:extLst>
          </p:cNvPr>
          <p:cNvSpPr>
            <a:spLocks noGrp="1"/>
          </p:cNvSpPr>
          <p:nvPr>
            <p:ph type="body" idx="13"/>
          </p:nvPr>
        </p:nvSpPr>
        <p:spPr/>
        <p:txBody>
          <a:bodyPr/>
          <a:lstStyle/>
          <a:p>
            <a:r>
              <a:rPr lang="da-DK" err="1"/>
              <a:t>Toc</a:t>
            </a:r>
            <a:r>
              <a:rPr lang="da-DK"/>
              <a:t> - Pathways</a:t>
            </a:r>
          </a:p>
        </p:txBody>
      </p:sp>
      <p:sp>
        <p:nvSpPr>
          <p:cNvPr id="12" name="Rektangel: afrundede hjørner 11">
            <a:extLst>
              <a:ext uri="{FF2B5EF4-FFF2-40B4-BE49-F238E27FC236}">
                <a16:creationId xmlns:a16="http://schemas.microsoft.com/office/drawing/2014/main" id="{B5128700-636E-4C19-A608-F6AA8340657A}"/>
              </a:ext>
            </a:extLst>
          </p:cNvPr>
          <p:cNvSpPr/>
          <p:nvPr/>
        </p:nvSpPr>
        <p:spPr>
          <a:xfrm>
            <a:off x="7173114" y="240847"/>
            <a:ext cx="2350593" cy="108452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defRPr/>
            </a:pPr>
            <a:r>
              <a:rPr lang="da-DK" sz="1800">
                <a:solidFill>
                  <a:prstClr val="black"/>
                </a:solidFill>
              </a:rPr>
              <a:t>Ung mennesker er sikret mod overgreb</a:t>
            </a:r>
          </a:p>
        </p:txBody>
      </p:sp>
      <p:sp>
        <p:nvSpPr>
          <p:cNvPr id="21" name="Rektangel: afrundede hjørner 20">
            <a:extLst>
              <a:ext uri="{FF2B5EF4-FFF2-40B4-BE49-F238E27FC236}">
                <a16:creationId xmlns:a16="http://schemas.microsoft.com/office/drawing/2014/main" id="{02124B74-B46D-43F1-BF2B-606B9FD28D39}"/>
              </a:ext>
            </a:extLst>
          </p:cNvPr>
          <p:cNvSpPr/>
          <p:nvPr/>
        </p:nvSpPr>
        <p:spPr>
          <a:xfrm>
            <a:off x="7029594" y="1737622"/>
            <a:ext cx="2538954" cy="676646"/>
          </a:xfrm>
          <a:prstGeom prst="roundRect">
            <a:avLst>
              <a:gd name="adj" fmla="val 16667"/>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Offentlige rum er mere sikre for unge mennesker</a:t>
            </a:r>
          </a:p>
        </p:txBody>
      </p:sp>
      <p:sp>
        <p:nvSpPr>
          <p:cNvPr id="22" name="Rektangel: afrundede hjørner 21">
            <a:extLst>
              <a:ext uri="{FF2B5EF4-FFF2-40B4-BE49-F238E27FC236}">
                <a16:creationId xmlns:a16="http://schemas.microsoft.com/office/drawing/2014/main" id="{DFBCBCB5-9B5E-4AA0-8662-44C0B0712391}"/>
              </a:ext>
            </a:extLst>
          </p:cNvPr>
          <p:cNvSpPr/>
          <p:nvPr/>
        </p:nvSpPr>
        <p:spPr>
          <a:xfrm>
            <a:off x="6906905" y="2667404"/>
            <a:ext cx="2897938" cy="67664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mennesker promoverer aktivt sikkerhed</a:t>
            </a:r>
            <a:r>
              <a:rPr lang="da-DK" sz="1400">
                <a:solidFill>
                  <a:prstClr val="white"/>
                </a:solidFill>
                <a:latin typeface="Calibri" panose="020F0502020204030204"/>
              </a:rPr>
              <a:t> i det offentlige rum</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ktangel: afrundede hjørner 23">
            <a:extLst>
              <a:ext uri="{FF2B5EF4-FFF2-40B4-BE49-F238E27FC236}">
                <a16:creationId xmlns:a16="http://schemas.microsoft.com/office/drawing/2014/main" id="{BFC7C1A7-B998-488C-915C-185814EBF68D}"/>
              </a:ext>
            </a:extLst>
          </p:cNvPr>
          <p:cNvSpPr/>
          <p:nvPr/>
        </p:nvSpPr>
        <p:spPr>
          <a:xfrm>
            <a:off x="7089616" y="5408739"/>
            <a:ext cx="2446120" cy="707798"/>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a:solidFill>
                  <a:prstClr val="white"/>
                </a:solidFill>
                <a:latin typeface="Calibri" panose="020F0502020204030204"/>
              </a:rPr>
              <a:t>Unge mennesker forstår sammenhæng omkring SGBV</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Pil: opadgående 25">
            <a:extLst>
              <a:ext uri="{FF2B5EF4-FFF2-40B4-BE49-F238E27FC236}">
                <a16:creationId xmlns:a16="http://schemas.microsoft.com/office/drawing/2014/main" id="{C81D6799-303F-4EA4-B8CE-5173E1E0899D}"/>
              </a:ext>
            </a:extLst>
          </p:cNvPr>
          <p:cNvSpPr/>
          <p:nvPr/>
        </p:nvSpPr>
        <p:spPr>
          <a:xfrm>
            <a:off x="8189180" y="1195858"/>
            <a:ext cx="333389" cy="617514"/>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il: opadgående 26">
            <a:extLst>
              <a:ext uri="{FF2B5EF4-FFF2-40B4-BE49-F238E27FC236}">
                <a16:creationId xmlns:a16="http://schemas.microsoft.com/office/drawing/2014/main" id="{95644967-4556-40BF-B4A5-796784655040}"/>
              </a:ext>
            </a:extLst>
          </p:cNvPr>
          <p:cNvSpPr/>
          <p:nvPr/>
        </p:nvSpPr>
        <p:spPr>
          <a:xfrm>
            <a:off x="8195906" y="2361942"/>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ktangel: afrundede hjørner 15">
            <a:extLst>
              <a:ext uri="{FF2B5EF4-FFF2-40B4-BE49-F238E27FC236}">
                <a16:creationId xmlns:a16="http://schemas.microsoft.com/office/drawing/2014/main" id="{B5425CFB-A3BC-48BA-885C-690F3A8E171D}"/>
              </a:ext>
            </a:extLst>
          </p:cNvPr>
          <p:cNvSpPr/>
          <p:nvPr/>
        </p:nvSpPr>
        <p:spPr>
          <a:xfrm>
            <a:off x="6790634" y="3594985"/>
            <a:ext cx="3134233" cy="67664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a:solidFill>
                  <a:prstClr val="white"/>
                </a:solidFill>
                <a:latin typeface="Calibri" panose="020F0502020204030204"/>
              </a:rPr>
              <a:t>Unge menneskers holdninger udfordrer eksisterende normer om SGBV</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il: opadgående 16">
            <a:extLst>
              <a:ext uri="{FF2B5EF4-FFF2-40B4-BE49-F238E27FC236}">
                <a16:creationId xmlns:a16="http://schemas.microsoft.com/office/drawing/2014/main" id="{2F05D92B-BDAB-4D50-9A6C-F209FA5604B6}"/>
              </a:ext>
            </a:extLst>
          </p:cNvPr>
          <p:cNvSpPr/>
          <p:nvPr/>
        </p:nvSpPr>
        <p:spPr>
          <a:xfrm>
            <a:off x="8206180" y="3294219"/>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il: opadgående 17">
            <a:extLst>
              <a:ext uri="{FF2B5EF4-FFF2-40B4-BE49-F238E27FC236}">
                <a16:creationId xmlns:a16="http://schemas.microsoft.com/office/drawing/2014/main" id="{7746170E-E300-41EC-A070-A5A00B2F45DA}"/>
              </a:ext>
            </a:extLst>
          </p:cNvPr>
          <p:cNvSpPr/>
          <p:nvPr/>
        </p:nvSpPr>
        <p:spPr>
          <a:xfrm>
            <a:off x="8198880" y="4221144"/>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afrundede hjørner 3">
            <a:extLst>
              <a:ext uri="{FF2B5EF4-FFF2-40B4-BE49-F238E27FC236}">
                <a16:creationId xmlns:a16="http://schemas.microsoft.com/office/drawing/2014/main" id="{64CCD3AE-93DB-3448-F8E0-598CA7D4E40B}"/>
              </a:ext>
            </a:extLst>
          </p:cNvPr>
          <p:cNvSpPr/>
          <p:nvPr/>
        </p:nvSpPr>
        <p:spPr>
          <a:xfrm>
            <a:off x="6876395" y="4522566"/>
            <a:ext cx="2958957" cy="69726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mennesker har færdigheder til at promovere SGBV sikre steder</a:t>
            </a:r>
          </a:p>
        </p:txBody>
      </p:sp>
      <p:sp>
        <p:nvSpPr>
          <p:cNvPr id="6" name="Pil: opadgående 5">
            <a:extLst>
              <a:ext uri="{FF2B5EF4-FFF2-40B4-BE49-F238E27FC236}">
                <a16:creationId xmlns:a16="http://schemas.microsoft.com/office/drawing/2014/main" id="{2C9F8529-FDF7-268F-6542-1B6456377934}"/>
              </a:ext>
            </a:extLst>
          </p:cNvPr>
          <p:cNvSpPr/>
          <p:nvPr/>
        </p:nvSpPr>
        <p:spPr>
          <a:xfrm>
            <a:off x="8227992" y="5164652"/>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afrundede hjørner 7">
            <a:extLst>
              <a:ext uri="{FF2B5EF4-FFF2-40B4-BE49-F238E27FC236}">
                <a16:creationId xmlns:a16="http://schemas.microsoft.com/office/drawing/2014/main" id="{3B3AE4E3-EBFB-9C14-FD04-AB629A6B55A2}"/>
              </a:ext>
            </a:extLst>
          </p:cNvPr>
          <p:cNvSpPr/>
          <p:nvPr/>
        </p:nvSpPr>
        <p:spPr>
          <a:xfrm>
            <a:off x="9924867" y="4987840"/>
            <a:ext cx="1781580" cy="677624"/>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kan omsætte viden til handling</a:t>
            </a:r>
          </a:p>
        </p:txBody>
      </p:sp>
      <p:sp>
        <p:nvSpPr>
          <p:cNvPr id="13" name="Rektangel: afrundede hjørner 12">
            <a:extLst>
              <a:ext uri="{FF2B5EF4-FFF2-40B4-BE49-F238E27FC236}">
                <a16:creationId xmlns:a16="http://schemas.microsoft.com/office/drawing/2014/main" id="{63B35FEE-2D93-F35C-1B41-FA2C768BB8A7}"/>
              </a:ext>
            </a:extLst>
          </p:cNvPr>
          <p:cNvSpPr/>
          <p:nvPr/>
        </p:nvSpPr>
        <p:spPr>
          <a:xfrm>
            <a:off x="9924867" y="3050015"/>
            <a:ext cx="1781580" cy="761125"/>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kan engagere sig i det offentlige rum</a:t>
            </a:r>
          </a:p>
        </p:txBody>
      </p:sp>
      <p:sp>
        <p:nvSpPr>
          <p:cNvPr id="14" name="Rektangel: afrundede hjørner 13">
            <a:extLst>
              <a:ext uri="{FF2B5EF4-FFF2-40B4-BE49-F238E27FC236}">
                <a16:creationId xmlns:a16="http://schemas.microsoft.com/office/drawing/2014/main" id="{14F2C4D3-5356-7795-5FF1-BC99FDA8E950}"/>
              </a:ext>
            </a:extLst>
          </p:cNvPr>
          <p:cNvSpPr/>
          <p:nvPr/>
        </p:nvSpPr>
        <p:spPr>
          <a:xfrm>
            <a:off x="9924867" y="4016537"/>
            <a:ext cx="1781580" cy="761125"/>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vil engagere sig på områder der udfordrer normerne</a:t>
            </a:r>
          </a:p>
        </p:txBody>
      </p:sp>
      <p:sp>
        <p:nvSpPr>
          <p:cNvPr id="15" name="Rektangel: afrundede hjørner 14">
            <a:extLst>
              <a:ext uri="{FF2B5EF4-FFF2-40B4-BE49-F238E27FC236}">
                <a16:creationId xmlns:a16="http://schemas.microsoft.com/office/drawing/2014/main" id="{B8CC15EF-7D40-4F35-CF26-AA67263D2343}"/>
              </a:ext>
            </a:extLst>
          </p:cNvPr>
          <p:cNvSpPr/>
          <p:nvPr/>
        </p:nvSpPr>
        <p:spPr>
          <a:xfrm>
            <a:off x="9924867" y="2162213"/>
            <a:ext cx="1781580" cy="677624"/>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a-DK" sz="1400">
                <a:solidFill>
                  <a:prstClr val="white"/>
                </a:solidFill>
              </a:rPr>
              <a:t>Unge involveres i at fremme sikkerheden i det offentlige rum</a:t>
            </a:r>
          </a:p>
        </p:txBody>
      </p:sp>
      <p:sp>
        <p:nvSpPr>
          <p:cNvPr id="2" name="Rektangel: afrundede hjørner 1">
            <a:extLst>
              <a:ext uri="{FF2B5EF4-FFF2-40B4-BE49-F238E27FC236}">
                <a16:creationId xmlns:a16="http://schemas.microsoft.com/office/drawing/2014/main" id="{BE08357A-9947-C886-7A60-DEA06EB4B86B}"/>
              </a:ext>
            </a:extLst>
          </p:cNvPr>
          <p:cNvSpPr/>
          <p:nvPr/>
        </p:nvSpPr>
        <p:spPr>
          <a:xfrm>
            <a:off x="4352185" y="3946068"/>
            <a:ext cx="2365436" cy="901865"/>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Udvikle et koncept for at træne unge i SGBV</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Gennemfør </a:t>
            </a:r>
            <a:r>
              <a:rPr kumimoji="0" lang="da-DK" sz="1200" b="0" i="0" u="none" strike="noStrike" kern="1200" cap="none" spc="0" normalizeH="0" baseline="0" noProof="0" err="1">
                <a:ln>
                  <a:noFill/>
                </a:ln>
                <a:solidFill>
                  <a:prstClr val="black"/>
                </a:solidFill>
                <a:effectLst/>
                <a:uLnTx/>
                <a:uFillTx/>
                <a:latin typeface="Calibri" panose="020F0502020204030204"/>
                <a:ea typeface="+mn-ea"/>
                <a:cs typeface="+mn-cs"/>
              </a:rPr>
              <a:t>training</a:t>
            </a: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 og </a:t>
            </a:r>
            <a:r>
              <a:rPr kumimoji="0" lang="da-DK" sz="1200" b="0" i="0" u="none" strike="noStrike" kern="1200" cap="none" spc="0" normalizeH="0" baseline="0" noProof="0" err="1">
                <a:ln>
                  <a:noFill/>
                </a:ln>
                <a:solidFill>
                  <a:prstClr val="black"/>
                </a:solidFill>
                <a:effectLst/>
                <a:uLnTx/>
                <a:uFillTx/>
                <a:latin typeface="Calibri" panose="020F0502020204030204"/>
                <a:ea typeface="+mn-ea"/>
                <a:cs typeface="+mn-cs"/>
              </a:rPr>
              <a:t>trainers</a:t>
            </a: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da-DK" sz="1200" b="0" i="0" u="none" strike="noStrike" kern="1200" cap="none" spc="0" normalizeH="0" baseline="0" noProof="0" err="1">
                <a:ln>
                  <a:noFill/>
                </a:ln>
                <a:solidFill>
                  <a:prstClr val="black"/>
                </a:solidFill>
                <a:effectLst/>
                <a:uLnTx/>
                <a:uFillTx/>
                <a:latin typeface="Calibri" panose="020F0502020204030204"/>
                <a:ea typeface="+mn-ea"/>
                <a:cs typeface="+mn-cs"/>
              </a:rPr>
              <a:t>ToT</a:t>
            </a: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 konceptet</a:t>
            </a:r>
          </a:p>
        </p:txBody>
      </p:sp>
      <p:sp>
        <p:nvSpPr>
          <p:cNvPr id="19" name="Rektangel: afrundede hjørner 18">
            <a:extLst>
              <a:ext uri="{FF2B5EF4-FFF2-40B4-BE49-F238E27FC236}">
                <a16:creationId xmlns:a16="http://schemas.microsoft.com/office/drawing/2014/main" id="{68028058-5B4A-2E71-FDD1-CB47B740B5D9}"/>
              </a:ext>
            </a:extLst>
          </p:cNvPr>
          <p:cNvSpPr/>
          <p:nvPr/>
        </p:nvSpPr>
        <p:spPr>
          <a:xfrm>
            <a:off x="4352185" y="5352055"/>
            <a:ext cx="2365436" cy="763021"/>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Oplyse lokalsamfundet</a:t>
            </a:r>
            <a:r>
              <a:rPr kumimoji="0" lang="da-DK" sz="1200" b="0" i="0" u="none" strike="noStrike" kern="1200" cap="none" spc="0" normalizeH="0" noProof="0">
                <a:ln>
                  <a:noFill/>
                </a:ln>
                <a:solidFill>
                  <a:prstClr val="black"/>
                </a:solidFill>
                <a:effectLst/>
                <a:uLnTx/>
                <a:uFillTx/>
                <a:latin typeface="Calibri" panose="020F0502020204030204"/>
                <a:ea typeface="+mn-ea"/>
                <a:cs typeface="+mn-cs"/>
              </a:rPr>
              <a:t> om unges</a:t>
            </a:r>
            <a:r>
              <a:rPr lang="da-DK" sz="1200">
                <a:solidFill>
                  <a:prstClr val="black"/>
                </a:solidFill>
                <a:latin typeface="Calibri" panose="020F0502020204030204"/>
              </a:rPr>
              <a:t> rettigheder.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Informationskampagner om</a:t>
            </a:r>
            <a:r>
              <a:rPr kumimoji="0" lang="da-DK" sz="1200" b="0" i="0" u="none" strike="noStrike" kern="1200" cap="none" spc="0" normalizeH="0" noProof="0">
                <a:ln>
                  <a:noFill/>
                </a:ln>
                <a:solidFill>
                  <a:prstClr val="black"/>
                </a:solidFill>
                <a:effectLst/>
                <a:uLnTx/>
                <a:uFillTx/>
                <a:latin typeface="Calibri" panose="020F0502020204030204"/>
                <a:ea typeface="+mn-ea"/>
                <a:cs typeface="+mn-cs"/>
              </a:rPr>
              <a:t> SGBV og dets konsekvenser.</a:t>
            </a:r>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ktangel: afrundede hjørner 19">
            <a:extLst>
              <a:ext uri="{FF2B5EF4-FFF2-40B4-BE49-F238E27FC236}">
                <a16:creationId xmlns:a16="http://schemas.microsoft.com/office/drawing/2014/main" id="{F296D6F0-6BFF-C9C5-5F54-13209F3F03CF}"/>
              </a:ext>
            </a:extLst>
          </p:cNvPr>
          <p:cNvSpPr/>
          <p:nvPr/>
        </p:nvSpPr>
        <p:spPr>
          <a:xfrm>
            <a:off x="4358128" y="2524002"/>
            <a:ext cx="2365436" cy="901865"/>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Udvikle et Peer koncept med grupper af unge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a:solidFill>
                  <a:prstClr val="black"/>
                </a:solidFill>
                <a:latin typeface="Calibri" panose="020F0502020204030204"/>
              </a:rPr>
              <a:t>Engagere unge i fortalervirksomhed</a:t>
            </a: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3" name="Rektangel: afrundede hjørner 22">
            <a:extLst>
              <a:ext uri="{FF2B5EF4-FFF2-40B4-BE49-F238E27FC236}">
                <a16:creationId xmlns:a16="http://schemas.microsoft.com/office/drawing/2014/main" id="{09E5DFBA-C856-8485-0D60-B4B5F5497E9F}"/>
              </a:ext>
            </a:extLst>
          </p:cNvPr>
          <p:cNvSpPr/>
          <p:nvPr/>
        </p:nvSpPr>
        <p:spPr>
          <a:xfrm>
            <a:off x="4352185" y="1425229"/>
            <a:ext cx="2365436" cy="901865"/>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Engagere unge i monitorering af sikkerheden i offentlige rum og rapportering af overgreb</a:t>
            </a:r>
            <a:r>
              <a:rPr kumimoji="0" lang="da-DK" sz="1200" b="0" i="0" u="none" strike="noStrike" kern="1200" cap="none" spc="0" normalizeH="0" noProof="0">
                <a:ln>
                  <a:noFill/>
                </a:ln>
                <a:solidFill>
                  <a:prstClr val="black"/>
                </a:solidFill>
                <a:effectLst/>
                <a:uLnTx/>
                <a:uFillTx/>
                <a:latin typeface="Calibri" panose="020F0502020204030204"/>
                <a:ea typeface="+mn-ea"/>
                <a:cs typeface="+mn-cs"/>
              </a:rPr>
              <a:t> til myndigheder. </a:t>
            </a: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464534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6097D35-C38E-4755-97B6-5AFF7F9FF54C}"/>
              </a:ext>
            </a:extLst>
          </p:cNvPr>
          <p:cNvSpPr>
            <a:spLocks noGrp="1"/>
          </p:cNvSpPr>
          <p:nvPr>
            <p:ph type="title"/>
          </p:nvPr>
        </p:nvSpPr>
        <p:spPr/>
        <p:txBody>
          <a:bodyPr>
            <a:normAutofit/>
          </a:bodyPr>
          <a:lstStyle/>
          <a:p>
            <a:r>
              <a:rPr lang="da-DK"/>
              <a:t>Øvelse i </a:t>
            </a:r>
            <a:r>
              <a:rPr lang="da-DK" b="1"/>
              <a:t>grupper</a:t>
            </a:r>
            <a:r>
              <a:rPr lang="da-DK"/>
              <a:t>: </a:t>
            </a:r>
            <a:r>
              <a:rPr lang="da-DK" err="1"/>
              <a:t>pathway</a:t>
            </a:r>
            <a:endParaRPr lang="da-DK"/>
          </a:p>
        </p:txBody>
      </p:sp>
      <p:sp>
        <p:nvSpPr>
          <p:cNvPr id="10" name="Pladsholder til indhold 9">
            <a:extLst>
              <a:ext uri="{FF2B5EF4-FFF2-40B4-BE49-F238E27FC236}">
                <a16:creationId xmlns:a16="http://schemas.microsoft.com/office/drawing/2014/main" id="{D337C452-72C2-4003-97CB-878CB8EFCB7E}"/>
              </a:ext>
            </a:extLst>
          </p:cNvPr>
          <p:cNvSpPr>
            <a:spLocks noGrp="1"/>
          </p:cNvSpPr>
          <p:nvPr>
            <p:ph sz="half" idx="1"/>
          </p:nvPr>
        </p:nvSpPr>
        <p:spPr>
          <a:xfrm>
            <a:off x="720000" y="2137363"/>
            <a:ext cx="10448534" cy="3633047"/>
          </a:xfrm>
        </p:spPr>
        <p:txBody>
          <a:bodyPr>
            <a:normAutofit fontScale="92500" lnSpcReduction="20000"/>
          </a:bodyPr>
          <a:lstStyle/>
          <a:p>
            <a:r>
              <a:rPr lang="da-DK" sz="2400">
                <a:solidFill>
                  <a:schemeClr val="tx1"/>
                </a:solidFill>
              </a:rPr>
              <a:t>Lav en pathway (en enkelt sti). </a:t>
            </a:r>
          </a:p>
          <a:p>
            <a:r>
              <a:rPr lang="da-DK" sz="2400">
                <a:solidFill>
                  <a:schemeClr val="tx1"/>
                </a:solidFill>
              </a:rPr>
              <a:t>Brug </a:t>
            </a:r>
            <a:r>
              <a:rPr lang="da-DK" sz="2400" b="1">
                <a:solidFill>
                  <a:srgbClr val="C00000"/>
                </a:solidFill>
              </a:rPr>
              <a:t>”Young </a:t>
            </a:r>
            <a:r>
              <a:rPr lang="da-DK" sz="2400" b="1" err="1">
                <a:solidFill>
                  <a:srgbClr val="C00000"/>
                </a:solidFill>
              </a:rPr>
              <a:t>women</a:t>
            </a:r>
            <a:r>
              <a:rPr lang="da-DK" sz="2400" b="1">
                <a:solidFill>
                  <a:srgbClr val="C00000"/>
                </a:solidFill>
              </a:rPr>
              <a:t> and girls </a:t>
            </a:r>
            <a:r>
              <a:rPr lang="da-DK" sz="2400" b="1" err="1">
                <a:solidFill>
                  <a:srgbClr val="C00000"/>
                </a:solidFill>
              </a:rPr>
              <a:t>are</a:t>
            </a:r>
            <a:r>
              <a:rPr lang="da-DK" sz="2400" b="1">
                <a:solidFill>
                  <a:srgbClr val="C00000"/>
                </a:solidFill>
              </a:rPr>
              <a:t> </a:t>
            </a:r>
            <a:r>
              <a:rPr lang="da-DK" sz="2400" b="1" err="1">
                <a:solidFill>
                  <a:srgbClr val="C00000"/>
                </a:solidFill>
              </a:rPr>
              <a:t>safe</a:t>
            </a:r>
            <a:r>
              <a:rPr lang="da-DK" sz="2400" b="1">
                <a:solidFill>
                  <a:srgbClr val="C00000"/>
                </a:solidFill>
              </a:rPr>
              <a:t> from </a:t>
            </a:r>
          </a:p>
          <a:p>
            <a:r>
              <a:rPr lang="da-DK" sz="2400" b="1" err="1">
                <a:solidFill>
                  <a:srgbClr val="C00000"/>
                </a:solidFill>
              </a:rPr>
              <a:t>gender-based</a:t>
            </a:r>
            <a:r>
              <a:rPr lang="da-DK" sz="2400" b="1">
                <a:solidFill>
                  <a:srgbClr val="C00000"/>
                </a:solidFill>
              </a:rPr>
              <a:t> </a:t>
            </a:r>
            <a:r>
              <a:rPr lang="da-DK" sz="2400" b="1" err="1">
                <a:solidFill>
                  <a:srgbClr val="C00000"/>
                </a:solidFill>
              </a:rPr>
              <a:t>violence</a:t>
            </a:r>
            <a:r>
              <a:rPr lang="da-DK" sz="2400" b="1">
                <a:solidFill>
                  <a:srgbClr val="C00000"/>
                </a:solidFill>
              </a:rPr>
              <a:t> in </a:t>
            </a:r>
            <a:r>
              <a:rPr lang="da-DK" sz="2400" b="1" err="1">
                <a:solidFill>
                  <a:srgbClr val="C00000"/>
                </a:solidFill>
              </a:rPr>
              <a:t>Bonga</a:t>
            </a:r>
            <a:r>
              <a:rPr lang="da-DK" sz="2400" b="1">
                <a:solidFill>
                  <a:srgbClr val="C00000"/>
                </a:solidFill>
              </a:rPr>
              <a:t> Town” </a:t>
            </a:r>
            <a:r>
              <a:rPr lang="da-DK" sz="2400">
                <a:solidFill>
                  <a:schemeClr val="tx1"/>
                </a:solidFill>
              </a:rPr>
              <a:t>som </a:t>
            </a:r>
          </a:p>
          <a:p>
            <a:r>
              <a:rPr lang="da-DK" sz="2400">
                <a:solidFill>
                  <a:schemeClr val="tx1"/>
                </a:solidFill>
              </a:rPr>
              <a:t>ønsket forandring (</a:t>
            </a:r>
            <a:r>
              <a:rPr lang="da-DK" sz="2400" err="1">
                <a:solidFill>
                  <a:schemeClr val="tx1"/>
                </a:solidFill>
              </a:rPr>
              <a:t>desired</a:t>
            </a:r>
            <a:r>
              <a:rPr lang="da-DK" sz="2400">
                <a:solidFill>
                  <a:schemeClr val="tx1"/>
                </a:solidFill>
              </a:rPr>
              <a:t> </a:t>
            </a:r>
            <a:r>
              <a:rPr lang="da-DK" sz="2400" err="1">
                <a:solidFill>
                  <a:schemeClr val="tx1"/>
                </a:solidFill>
              </a:rPr>
              <a:t>change</a:t>
            </a:r>
            <a:r>
              <a:rPr lang="da-DK" sz="2400">
                <a:solidFill>
                  <a:schemeClr val="tx1"/>
                </a:solidFill>
              </a:rPr>
              <a:t>).</a:t>
            </a:r>
          </a:p>
          <a:p>
            <a:endParaRPr lang="da-DK" sz="2400">
              <a:solidFill>
                <a:schemeClr val="tx1"/>
              </a:solidFill>
            </a:endParaRPr>
          </a:p>
          <a:p>
            <a:pPr marL="457200" indent="-457200">
              <a:buFont typeface="+mj-lt"/>
              <a:buAutoNum type="arabicPeriod"/>
            </a:pPr>
            <a:r>
              <a:rPr lang="da-DK" sz="2400">
                <a:solidFill>
                  <a:schemeClr val="tx1"/>
                </a:solidFill>
              </a:rPr>
              <a:t>Start med den forandring i ønsker at se og læg forudsætningerne i en kæde. </a:t>
            </a:r>
          </a:p>
          <a:p>
            <a:pPr marL="457200" indent="-457200">
              <a:buFont typeface="+mj-lt"/>
              <a:buAutoNum type="arabicPeriod"/>
            </a:pPr>
            <a:r>
              <a:rPr lang="da-DK" sz="2400">
                <a:solidFill>
                  <a:schemeClr val="tx1"/>
                </a:solidFill>
              </a:rPr>
              <a:t>Prøv at formulere antagelser til forudsætningerne</a:t>
            </a:r>
          </a:p>
          <a:p>
            <a:pPr marL="457200" indent="-457200">
              <a:buFont typeface="+mj-lt"/>
              <a:buAutoNum type="arabicPeriod"/>
            </a:pPr>
            <a:r>
              <a:rPr lang="da-DK" sz="2400">
                <a:solidFill>
                  <a:schemeClr val="tx1"/>
                </a:solidFill>
              </a:rPr>
              <a:t>Tilføj aktiviteter der understøtter </a:t>
            </a:r>
            <a:r>
              <a:rPr lang="da-DK" sz="2400" err="1">
                <a:solidFill>
                  <a:schemeClr val="tx1"/>
                </a:solidFill>
              </a:rPr>
              <a:t>pathway’en</a:t>
            </a:r>
            <a:r>
              <a:rPr lang="da-DK" sz="2400">
                <a:solidFill>
                  <a:schemeClr val="tx1"/>
                </a:solidFill>
              </a:rPr>
              <a:t> (</a:t>
            </a:r>
            <a:r>
              <a:rPr lang="da-DK" sz="2400" i="1">
                <a:solidFill>
                  <a:schemeClr val="tx1"/>
                </a:solidFill>
              </a:rPr>
              <a:t>hvis der er tid</a:t>
            </a:r>
            <a:r>
              <a:rPr lang="da-DK" sz="2400">
                <a:solidFill>
                  <a:schemeClr val="tx1"/>
                </a:solidFill>
              </a:rPr>
              <a:t>)</a:t>
            </a:r>
          </a:p>
          <a:p>
            <a:pPr marL="342900" indent="-342900">
              <a:buFont typeface="+mj-lt"/>
              <a:buAutoNum type="arabicPeriod"/>
            </a:pPr>
            <a:endParaRPr lang="da-DK">
              <a:solidFill>
                <a:schemeClr val="tx1"/>
              </a:solidFill>
            </a:endParaRPr>
          </a:p>
        </p:txBody>
      </p:sp>
      <p:sp>
        <p:nvSpPr>
          <p:cNvPr id="5" name="Pladsholder til dato 4">
            <a:extLst>
              <a:ext uri="{FF2B5EF4-FFF2-40B4-BE49-F238E27FC236}">
                <a16:creationId xmlns:a16="http://schemas.microsoft.com/office/drawing/2014/main" id="{D6FF4D62-DB14-4123-98D1-0240D47B99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FE0563-229B-46BF-836E-EE1858980780}"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Pladsholder til sidefod 2">
            <a:extLst>
              <a:ext uri="{FF2B5EF4-FFF2-40B4-BE49-F238E27FC236}">
                <a16:creationId xmlns:a16="http://schemas.microsoft.com/office/drawing/2014/main" id="{6C5EAA70-62AC-44BA-95E1-120D1C43CB88}"/>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7" name="Pladsholder til slidenummer 6">
            <a:extLst>
              <a:ext uri="{FF2B5EF4-FFF2-40B4-BE49-F238E27FC236}">
                <a16:creationId xmlns:a16="http://schemas.microsoft.com/office/drawing/2014/main" id="{E7FB0F97-2560-45F1-9A4F-051B092A2A7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Pladsholder til tekst 10">
            <a:extLst>
              <a:ext uri="{FF2B5EF4-FFF2-40B4-BE49-F238E27FC236}">
                <a16:creationId xmlns:a16="http://schemas.microsoft.com/office/drawing/2014/main" id="{C43D82DC-3143-4251-B003-453D1DFBBE61}"/>
              </a:ext>
            </a:extLst>
          </p:cNvPr>
          <p:cNvSpPr>
            <a:spLocks noGrp="1"/>
          </p:cNvSpPr>
          <p:nvPr>
            <p:ph type="body" idx="13"/>
          </p:nvPr>
        </p:nvSpPr>
        <p:spPr/>
        <p:txBody>
          <a:bodyPr/>
          <a:lstStyle/>
          <a:p>
            <a:r>
              <a:rPr lang="da-DK"/>
              <a:t>Theory of change</a:t>
            </a:r>
          </a:p>
        </p:txBody>
      </p:sp>
      <p:pic>
        <p:nvPicPr>
          <p:cNvPr id="2" name="Billede 1">
            <a:extLst>
              <a:ext uri="{FF2B5EF4-FFF2-40B4-BE49-F238E27FC236}">
                <a16:creationId xmlns:a16="http://schemas.microsoft.com/office/drawing/2014/main" id="{F4A1D53C-1D15-3263-FE45-3FCBFC23F4CF}"/>
              </a:ext>
            </a:extLst>
          </p:cNvPr>
          <p:cNvPicPr>
            <a:picLocks noChangeAspect="1"/>
          </p:cNvPicPr>
          <p:nvPr/>
        </p:nvPicPr>
        <p:blipFill>
          <a:blip r:embed="rId3"/>
          <a:stretch>
            <a:fillRect/>
          </a:stretch>
        </p:blipFill>
        <p:spPr>
          <a:xfrm>
            <a:off x="6293546" y="1249328"/>
            <a:ext cx="5451530" cy="2906829"/>
          </a:xfrm>
          <a:prstGeom prst="rect">
            <a:avLst/>
          </a:prstGeom>
        </p:spPr>
      </p:pic>
    </p:spTree>
    <p:extLst>
      <p:ext uri="{BB962C8B-B14F-4D97-AF65-F5344CB8AC3E}">
        <p14:creationId xmlns:p14="http://schemas.microsoft.com/office/powerpoint/2010/main" val="16383862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E54BCD15-E011-B8AA-945D-7235366F5274}"/>
              </a:ext>
            </a:extLst>
          </p:cNvPr>
          <p:cNvSpPr>
            <a:spLocks noGrp="1"/>
          </p:cNvSpPr>
          <p:nvPr>
            <p:ph type="title"/>
          </p:nvPr>
        </p:nvSpPr>
        <p:spPr>
          <a:xfrm>
            <a:off x="720001" y="1260330"/>
            <a:ext cx="10653003" cy="1280484"/>
          </a:xfrm>
        </p:spPr>
        <p:txBody>
          <a:bodyPr/>
          <a:lstStyle/>
          <a:p>
            <a:endParaRPr lang="en-US"/>
          </a:p>
        </p:txBody>
      </p:sp>
      <p:sp>
        <p:nvSpPr>
          <p:cNvPr id="4" name="Pladsholder til dato 3">
            <a:extLst>
              <a:ext uri="{FF2B5EF4-FFF2-40B4-BE49-F238E27FC236}">
                <a16:creationId xmlns:a16="http://schemas.microsoft.com/office/drawing/2014/main" id="{22861B76-D8A5-BA1D-D52F-AB5BCEB56327}"/>
              </a:ext>
            </a:extLst>
          </p:cNvPr>
          <p:cNvSpPr>
            <a:spLocks noGrp="1"/>
          </p:cNvSpPr>
          <p:nvPr>
            <p:ph type="dt" sz="half" idx="10"/>
          </p:nvPr>
        </p:nvSpPr>
        <p:spPr>
          <a:xfrm>
            <a:off x="1990259" y="6197821"/>
            <a:ext cx="1198711" cy="145471"/>
          </a:xfrm>
        </p:spPr>
        <p:txBody>
          <a:bodyPr anchor="ctr">
            <a:noAutofit/>
          </a:bodyPr>
          <a:lstStyle/>
          <a:p>
            <a:pPr>
              <a:lnSpc>
                <a:spcPct val="90000"/>
              </a:lnSpc>
              <a:spcAft>
                <a:spcPts val="600"/>
              </a:spcAft>
            </a:pPr>
            <a:fld id="{65256439-2C9C-4BE4-9077-C600EB77DC7C}" type="datetime1">
              <a:rPr lang="da-DK" smtClean="0"/>
              <a:pPr>
                <a:lnSpc>
                  <a:spcPct val="90000"/>
                </a:lnSpc>
                <a:spcAft>
                  <a:spcPts val="600"/>
                </a:spcAft>
              </a:pPr>
              <a:t>13-01-2024</a:t>
            </a:fld>
            <a:endParaRPr lang="en-US"/>
          </a:p>
        </p:txBody>
      </p:sp>
      <p:sp>
        <p:nvSpPr>
          <p:cNvPr id="5" name="Pladsholder til sidefod 4">
            <a:extLst>
              <a:ext uri="{FF2B5EF4-FFF2-40B4-BE49-F238E27FC236}">
                <a16:creationId xmlns:a16="http://schemas.microsoft.com/office/drawing/2014/main" id="{1A9B05D2-C5C1-290A-BA4D-CAAB80E36CF9}"/>
              </a:ext>
            </a:extLst>
          </p:cNvPr>
          <p:cNvSpPr>
            <a:spLocks noGrp="1"/>
          </p:cNvSpPr>
          <p:nvPr>
            <p:ph type="ftr" sz="quarter" idx="11"/>
          </p:nvPr>
        </p:nvSpPr>
        <p:spPr>
          <a:xfrm>
            <a:off x="3277600" y="6197821"/>
            <a:ext cx="5035991" cy="145471"/>
          </a:xfrm>
        </p:spPr>
        <p:txBody>
          <a:bodyPr anchor="ctr">
            <a:noAutofit/>
          </a:bodyPr>
          <a:lstStyle/>
          <a:p>
            <a:pPr>
              <a:lnSpc>
                <a:spcPct val="90000"/>
              </a:lnSpc>
              <a:spcAft>
                <a:spcPts val="600"/>
              </a:spcAft>
            </a:pPr>
            <a:r>
              <a:rPr lang="en-US"/>
              <a:t>PROJEKTUDVIKLINGSFORLØB DEL I</a:t>
            </a:r>
          </a:p>
        </p:txBody>
      </p:sp>
      <p:sp>
        <p:nvSpPr>
          <p:cNvPr id="6" name="Pladsholder til slidenummer 5">
            <a:extLst>
              <a:ext uri="{FF2B5EF4-FFF2-40B4-BE49-F238E27FC236}">
                <a16:creationId xmlns:a16="http://schemas.microsoft.com/office/drawing/2014/main" id="{4A01D785-6D5A-A81C-3EE0-679F3C797724}"/>
              </a:ext>
            </a:extLst>
          </p:cNvPr>
          <p:cNvSpPr>
            <a:spLocks noGrp="1"/>
          </p:cNvSpPr>
          <p:nvPr>
            <p:ph type="sldNum" sz="quarter" idx="12"/>
          </p:nvPr>
        </p:nvSpPr>
        <p:spPr>
          <a:xfrm>
            <a:off x="705837" y="6197821"/>
            <a:ext cx="1027291" cy="145471"/>
          </a:xfrm>
        </p:spPr>
        <p:txBody>
          <a:bodyPr anchor="ctr">
            <a:noAutofit/>
          </a:bodyPr>
          <a:lstStyle/>
          <a:p>
            <a:pPr>
              <a:lnSpc>
                <a:spcPct val="90000"/>
              </a:lnSpc>
              <a:spcAft>
                <a:spcPts val="600"/>
              </a:spcAft>
              <a:defRPr/>
            </a:pPr>
            <a:fld id="{5BE9ABA6-0CC1-4697-97FF-E85DB4CDE044}" type="slidenum">
              <a:rPr lang="da-DK" smtClean="0"/>
              <a:pPr>
                <a:lnSpc>
                  <a:spcPct val="90000"/>
                </a:lnSpc>
                <a:spcAft>
                  <a:spcPts val="600"/>
                </a:spcAft>
                <a:defRPr/>
              </a:pPr>
              <a:t>75</a:t>
            </a:fld>
            <a:endParaRPr lang="da-DK"/>
          </a:p>
        </p:txBody>
      </p:sp>
      <p:pic>
        <p:nvPicPr>
          <p:cNvPr id="2" name="Picture 2">
            <a:extLst>
              <a:ext uri="{FF2B5EF4-FFF2-40B4-BE49-F238E27FC236}">
                <a16:creationId xmlns:a16="http://schemas.microsoft.com/office/drawing/2014/main" id="{DD5435C1-F15C-E0AF-CD5E-E3EC8B144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9783"/>
            <a:ext cx="12192000" cy="754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252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6097D35-C38E-4755-97B6-5AFF7F9FF54C}"/>
              </a:ext>
            </a:extLst>
          </p:cNvPr>
          <p:cNvSpPr>
            <a:spLocks noGrp="1"/>
          </p:cNvSpPr>
          <p:nvPr>
            <p:ph type="title"/>
          </p:nvPr>
        </p:nvSpPr>
        <p:spPr>
          <a:xfrm>
            <a:off x="827133" y="1362440"/>
            <a:ext cx="10653003" cy="901864"/>
          </a:xfrm>
        </p:spPr>
        <p:txBody>
          <a:bodyPr>
            <a:normAutofit/>
          </a:bodyPr>
          <a:lstStyle/>
          <a:p>
            <a:r>
              <a:rPr lang="da-DK"/>
              <a:t>kerneantagelser</a:t>
            </a:r>
          </a:p>
        </p:txBody>
      </p:sp>
      <p:sp>
        <p:nvSpPr>
          <p:cNvPr id="10" name="Pladsholder til indhold 9">
            <a:extLst>
              <a:ext uri="{FF2B5EF4-FFF2-40B4-BE49-F238E27FC236}">
                <a16:creationId xmlns:a16="http://schemas.microsoft.com/office/drawing/2014/main" id="{D337C452-72C2-4003-97CB-878CB8EFCB7E}"/>
              </a:ext>
            </a:extLst>
          </p:cNvPr>
          <p:cNvSpPr>
            <a:spLocks noGrp="1"/>
          </p:cNvSpPr>
          <p:nvPr>
            <p:ph sz="half" idx="1"/>
          </p:nvPr>
        </p:nvSpPr>
        <p:spPr>
          <a:xfrm>
            <a:off x="711864" y="2228004"/>
            <a:ext cx="3806973" cy="3758126"/>
          </a:xfrm>
        </p:spPr>
        <p:txBody>
          <a:bodyPr anchor="t">
            <a:normAutofit lnSpcReduction="10000"/>
          </a:bodyPr>
          <a:lstStyle/>
          <a:p>
            <a:pPr marL="342900" indent="-342900">
              <a:buFont typeface="Arial" panose="020B0604020202020204" pitchFamily="34" charset="0"/>
              <a:buChar char="•"/>
            </a:pPr>
            <a:r>
              <a:rPr lang="da-DK" sz="2000">
                <a:solidFill>
                  <a:schemeClr val="tx1"/>
                </a:solidFill>
              </a:rPr>
              <a:t>Er essentielle antagelser i jeres pathways som er afgørende for at projektet kan gennemføres</a:t>
            </a:r>
          </a:p>
          <a:p>
            <a:pPr marL="342900" indent="-342900">
              <a:buFont typeface="Arial" panose="020B0604020202020204" pitchFamily="34" charset="0"/>
              <a:buChar char="•"/>
            </a:pPr>
            <a:r>
              <a:rPr lang="da-DK" sz="2000">
                <a:solidFill>
                  <a:schemeClr val="tx1"/>
                </a:solidFill>
              </a:rPr>
              <a:t>Tag helikopterperspektivet</a:t>
            </a:r>
          </a:p>
          <a:p>
            <a:pPr marL="342900" indent="-342900">
              <a:buFont typeface="Arial" panose="020B0604020202020204" pitchFamily="34" charset="0"/>
              <a:buChar char="•"/>
            </a:pPr>
            <a:r>
              <a:rPr lang="da-DK" sz="2000">
                <a:solidFill>
                  <a:schemeClr val="tx1"/>
                </a:solidFill>
              </a:rPr>
              <a:t>Kan også hvile på hvorfor i gør som i gør.</a:t>
            </a:r>
          </a:p>
          <a:p>
            <a:pPr marL="342900" indent="-342900">
              <a:buFont typeface="Arial" panose="020B0604020202020204" pitchFamily="34" charset="0"/>
              <a:buChar char="•"/>
            </a:pPr>
            <a:r>
              <a:rPr lang="da-DK" sz="2000">
                <a:solidFill>
                  <a:schemeClr val="tx1"/>
                </a:solidFill>
              </a:rPr>
              <a:t>Kerneantagelser skal i monitorere på (hvornår, hvordan)</a:t>
            </a:r>
          </a:p>
        </p:txBody>
      </p:sp>
      <p:sp>
        <p:nvSpPr>
          <p:cNvPr id="5" name="Pladsholder til dato 4">
            <a:extLst>
              <a:ext uri="{FF2B5EF4-FFF2-40B4-BE49-F238E27FC236}">
                <a16:creationId xmlns:a16="http://schemas.microsoft.com/office/drawing/2014/main" id="{D6FF4D62-DB14-4123-98D1-0240D47B99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77934C-1AAE-495E-A6E1-AC4277576B27}"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Pladsholder til sidefod 2">
            <a:extLst>
              <a:ext uri="{FF2B5EF4-FFF2-40B4-BE49-F238E27FC236}">
                <a16:creationId xmlns:a16="http://schemas.microsoft.com/office/drawing/2014/main" id="{A1727619-E6AD-4EF3-9860-D30CAC5D8B0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7" name="Pladsholder til slidenummer 6">
            <a:extLst>
              <a:ext uri="{FF2B5EF4-FFF2-40B4-BE49-F238E27FC236}">
                <a16:creationId xmlns:a16="http://schemas.microsoft.com/office/drawing/2014/main" id="{E7FB0F97-2560-45F1-9A4F-051B092A2A7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Pladsholder til tekst 10">
            <a:extLst>
              <a:ext uri="{FF2B5EF4-FFF2-40B4-BE49-F238E27FC236}">
                <a16:creationId xmlns:a16="http://schemas.microsoft.com/office/drawing/2014/main" id="{C43D82DC-3143-4251-B003-453D1DFBBE61}"/>
              </a:ext>
            </a:extLst>
          </p:cNvPr>
          <p:cNvSpPr>
            <a:spLocks noGrp="1"/>
          </p:cNvSpPr>
          <p:nvPr>
            <p:ph type="body" idx="13"/>
          </p:nvPr>
        </p:nvSpPr>
        <p:spPr/>
        <p:txBody>
          <a:bodyPr/>
          <a:lstStyle/>
          <a:p>
            <a:r>
              <a:rPr lang="da-DK" err="1"/>
              <a:t>Toc</a:t>
            </a:r>
            <a:r>
              <a:rPr lang="da-DK"/>
              <a:t> - Pathways</a:t>
            </a:r>
          </a:p>
        </p:txBody>
      </p:sp>
      <p:sp>
        <p:nvSpPr>
          <p:cNvPr id="12" name="Rektangel: afrundede hjørner 11">
            <a:extLst>
              <a:ext uri="{FF2B5EF4-FFF2-40B4-BE49-F238E27FC236}">
                <a16:creationId xmlns:a16="http://schemas.microsoft.com/office/drawing/2014/main" id="{B5128700-636E-4C19-A608-F6AA8340657A}"/>
              </a:ext>
            </a:extLst>
          </p:cNvPr>
          <p:cNvSpPr/>
          <p:nvPr/>
        </p:nvSpPr>
        <p:spPr>
          <a:xfrm>
            <a:off x="7173114" y="240847"/>
            <a:ext cx="2350593" cy="108452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defRPr/>
            </a:pPr>
            <a:r>
              <a:rPr lang="da-DK" sz="1800">
                <a:solidFill>
                  <a:prstClr val="black"/>
                </a:solidFill>
              </a:rPr>
              <a:t>Ung mennesker er sikret mod overgreb</a:t>
            </a:r>
          </a:p>
        </p:txBody>
      </p:sp>
      <p:sp>
        <p:nvSpPr>
          <p:cNvPr id="21" name="Rektangel: afrundede hjørner 20">
            <a:extLst>
              <a:ext uri="{FF2B5EF4-FFF2-40B4-BE49-F238E27FC236}">
                <a16:creationId xmlns:a16="http://schemas.microsoft.com/office/drawing/2014/main" id="{02124B74-B46D-43F1-BF2B-606B9FD28D39}"/>
              </a:ext>
            </a:extLst>
          </p:cNvPr>
          <p:cNvSpPr/>
          <p:nvPr/>
        </p:nvSpPr>
        <p:spPr>
          <a:xfrm>
            <a:off x="7029594" y="1737622"/>
            <a:ext cx="2538954" cy="676646"/>
          </a:xfrm>
          <a:prstGeom prst="roundRect">
            <a:avLst>
              <a:gd name="adj" fmla="val 16667"/>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Offentlige rum er mere sikre for unge mennesker</a:t>
            </a:r>
          </a:p>
        </p:txBody>
      </p:sp>
      <p:sp>
        <p:nvSpPr>
          <p:cNvPr id="22" name="Rektangel: afrundede hjørner 21">
            <a:extLst>
              <a:ext uri="{FF2B5EF4-FFF2-40B4-BE49-F238E27FC236}">
                <a16:creationId xmlns:a16="http://schemas.microsoft.com/office/drawing/2014/main" id="{DFBCBCB5-9B5E-4AA0-8662-44C0B0712391}"/>
              </a:ext>
            </a:extLst>
          </p:cNvPr>
          <p:cNvSpPr/>
          <p:nvPr/>
        </p:nvSpPr>
        <p:spPr>
          <a:xfrm>
            <a:off x="6906905" y="2667404"/>
            <a:ext cx="2897938" cy="67664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mennesker promoverer aktivt sikkerhed</a:t>
            </a:r>
            <a:r>
              <a:rPr lang="da-DK" sz="1400">
                <a:solidFill>
                  <a:prstClr val="white"/>
                </a:solidFill>
                <a:latin typeface="Calibri" panose="020F0502020204030204"/>
              </a:rPr>
              <a:t> i det offentlige rum</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ktangel: afrundede hjørner 23">
            <a:extLst>
              <a:ext uri="{FF2B5EF4-FFF2-40B4-BE49-F238E27FC236}">
                <a16:creationId xmlns:a16="http://schemas.microsoft.com/office/drawing/2014/main" id="{BFC7C1A7-B998-488C-915C-185814EBF68D}"/>
              </a:ext>
            </a:extLst>
          </p:cNvPr>
          <p:cNvSpPr/>
          <p:nvPr/>
        </p:nvSpPr>
        <p:spPr>
          <a:xfrm>
            <a:off x="7089616" y="5408739"/>
            <a:ext cx="2446120" cy="707798"/>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a:solidFill>
                  <a:prstClr val="white"/>
                </a:solidFill>
                <a:latin typeface="Calibri" panose="020F0502020204030204"/>
              </a:rPr>
              <a:t>Unge mennesker forstår sammenhæng omkring SGBV</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Pil: opadgående 25">
            <a:extLst>
              <a:ext uri="{FF2B5EF4-FFF2-40B4-BE49-F238E27FC236}">
                <a16:creationId xmlns:a16="http://schemas.microsoft.com/office/drawing/2014/main" id="{C81D6799-303F-4EA4-B8CE-5173E1E0899D}"/>
              </a:ext>
            </a:extLst>
          </p:cNvPr>
          <p:cNvSpPr/>
          <p:nvPr/>
        </p:nvSpPr>
        <p:spPr>
          <a:xfrm>
            <a:off x="8189180" y="1195858"/>
            <a:ext cx="333389" cy="617514"/>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il: opadgående 26">
            <a:extLst>
              <a:ext uri="{FF2B5EF4-FFF2-40B4-BE49-F238E27FC236}">
                <a16:creationId xmlns:a16="http://schemas.microsoft.com/office/drawing/2014/main" id="{95644967-4556-40BF-B4A5-796784655040}"/>
              </a:ext>
            </a:extLst>
          </p:cNvPr>
          <p:cNvSpPr/>
          <p:nvPr/>
        </p:nvSpPr>
        <p:spPr>
          <a:xfrm>
            <a:off x="8195906" y="2361942"/>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ktangel: afrundede hjørner 15">
            <a:extLst>
              <a:ext uri="{FF2B5EF4-FFF2-40B4-BE49-F238E27FC236}">
                <a16:creationId xmlns:a16="http://schemas.microsoft.com/office/drawing/2014/main" id="{B5425CFB-A3BC-48BA-885C-690F3A8E171D}"/>
              </a:ext>
            </a:extLst>
          </p:cNvPr>
          <p:cNvSpPr/>
          <p:nvPr/>
        </p:nvSpPr>
        <p:spPr>
          <a:xfrm>
            <a:off x="6790634" y="3594985"/>
            <a:ext cx="3134233" cy="67664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a:solidFill>
                  <a:prstClr val="white"/>
                </a:solidFill>
                <a:latin typeface="Calibri" panose="020F0502020204030204"/>
              </a:rPr>
              <a:t>Unge menneskers holdninger udfordrer eksisterende normer om SGBV</a:t>
            </a:r>
            <a:endParaRPr kumimoji="0" lang="da-DK"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il: opadgående 16">
            <a:extLst>
              <a:ext uri="{FF2B5EF4-FFF2-40B4-BE49-F238E27FC236}">
                <a16:creationId xmlns:a16="http://schemas.microsoft.com/office/drawing/2014/main" id="{2F05D92B-BDAB-4D50-9A6C-F209FA5604B6}"/>
              </a:ext>
            </a:extLst>
          </p:cNvPr>
          <p:cNvSpPr/>
          <p:nvPr/>
        </p:nvSpPr>
        <p:spPr>
          <a:xfrm>
            <a:off x="8206180" y="3294219"/>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il: opadgående 17">
            <a:extLst>
              <a:ext uri="{FF2B5EF4-FFF2-40B4-BE49-F238E27FC236}">
                <a16:creationId xmlns:a16="http://schemas.microsoft.com/office/drawing/2014/main" id="{7746170E-E300-41EC-A070-A5A00B2F45DA}"/>
              </a:ext>
            </a:extLst>
          </p:cNvPr>
          <p:cNvSpPr/>
          <p:nvPr/>
        </p:nvSpPr>
        <p:spPr>
          <a:xfrm>
            <a:off x="8198880" y="4221144"/>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afrundede hjørner 3">
            <a:extLst>
              <a:ext uri="{FF2B5EF4-FFF2-40B4-BE49-F238E27FC236}">
                <a16:creationId xmlns:a16="http://schemas.microsoft.com/office/drawing/2014/main" id="{64CCD3AE-93DB-3448-F8E0-598CA7D4E40B}"/>
              </a:ext>
            </a:extLst>
          </p:cNvPr>
          <p:cNvSpPr/>
          <p:nvPr/>
        </p:nvSpPr>
        <p:spPr>
          <a:xfrm>
            <a:off x="6876395" y="4522566"/>
            <a:ext cx="2958957" cy="697265"/>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mennesker har færdigheder til at promovere SGBV sikre steder</a:t>
            </a:r>
          </a:p>
        </p:txBody>
      </p:sp>
      <p:sp>
        <p:nvSpPr>
          <p:cNvPr id="6" name="Pil: opadgående 5">
            <a:extLst>
              <a:ext uri="{FF2B5EF4-FFF2-40B4-BE49-F238E27FC236}">
                <a16:creationId xmlns:a16="http://schemas.microsoft.com/office/drawing/2014/main" id="{2C9F8529-FDF7-268F-6542-1B6456377934}"/>
              </a:ext>
            </a:extLst>
          </p:cNvPr>
          <p:cNvSpPr/>
          <p:nvPr/>
        </p:nvSpPr>
        <p:spPr>
          <a:xfrm>
            <a:off x="8227992" y="5164652"/>
            <a:ext cx="214685" cy="32400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afrundede hjørner 7">
            <a:extLst>
              <a:ext uri="{FF2B5EF4-FFF2-40B4-BE49-F238E27FC236}">
                <a16:creationId xmlns:a16="http://schemas.microsoft.com/office/drawing/2014/main" id="{3B3AE4E3-EBFB-9C14-FD04-AB629A6B55A2}"/>
              </a:ext>
            </a:extLst>
          </p:cNvPr>
          <p:cNvSpPr/>
          <p:nvPr/>
        </p:nvSpPr>
        <p:spPr>
          <a:xfrm>
            <a:off x="9924867" y="4987840"/>
            <a:ext cx="1781580" cy="677624"/>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kan omsætte viden til handling</a:t>
            </a:r>
          </a:p>
        </p:txBody>
      </p:sp>
      <p:sp>
        <p:nvSpPr>
          <p:cNvPr id="13" name="Rektangel: afrundede hjørner 12">
            <a:extLst>
              <a:ext uri="{FF2B5EF4-FFF2-40B4-BE49-F238E27FC236}">
                <a16:creationId xmlns:a16="http://schemas.microsoft.com/office/drawing/2014/main" id="{63B35FEE-2D93-F35C-1B41-FA2C768BB8A7}"/>
              </a:ext>
            </a:extLst>
          </p:cNvPr>
          <p:cNvSpPr/>
          <p:nvPr/>
        </p:nvSpPr>
        <p:spPr>
          <a:xfrm>
            <a:off x="9924867" y="3050015"/>
            <a:ext cx="1781580" cy="761125"/>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kan engagere sig i det offentlige rum</a:t>
            </a:r>
          </a:p>
        </p:txBody>
      </p:sp>
      <p:sp>
        <p:nvSpPr>
          <p:cNvPr id="14" name="Rektangel: afrundede hjørner 13">
            <a:extLst>
              <a:ext uri="{FF2B5EF4-FFF2-40B4-BE49-F238E27FC236}">
                <a16:creationId xmlns:a16="http://schemas.microsoft.com/office/drawing/2014/main" id="{14F2C4D3-5356-7795-5FF1-BC99FDA8E950}"/>
              </a:ext>
            </a:extLst>
          </p:cNvPr>
          <p:cNvSpPr/>
          <p:nvPr/>
        </p:nvSpPr>
        <p:spPr>
          <a:xfrm>
            <a:off x="9924867" y="4016537"/>
            <a:ext cx="1781580" cy="761125"/>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vil engagere sig på områder der udfordrer normerne</a:t>
            </a:r>
          </a:p>
        </p:txBody>
      </p:sp>
      <p:sp>
        <p:nvSpPr>
          <p:cNvPr id="15" name="Rektangel: afrundede hjørner 14">
            <a:extLst>
              <a:ext uri="{FF2B5EF4-FFF2-40B4-BE49-F238E27FC236}">
                <a16:creationId xmlns:a16="http://schemas.microsoft.com/office/drawing/2014/main" id="{B8CC15EF-7D40-4F35-CF26-AA67263D2343}"/>
              </a:ext>
            </a:extLst>
          </p:cNvPr>
          <p:cNvSpPr/>
          <p:nvPr/>
        </p:nvSpPr>
        <p:spPr>
          <a:xfrm>
            <a:off x="9924867" y="2162213"/>
            <a:ext cx="1781580" cy="677624"/>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a:ln>
                  <a:noFill/>
                </a:ln>
                <a:solidFill>
                  <a:prstClr val="white"/>
                </a:solidFill>
                <a:effectLst/>
                <a:uLnTx/>
                <a:uFillTx/>
                <a:latin typeface="Calibri" panose="020F0502020204030204"/>
                <a:ea typeface="+mn-ea"/>
                <a:cs typeface="+mn-cs"/>
              </a:rPr>
              <a:t>Unge involveres i at fremme sikkerheden i det offentlige rum</a:t>
            </a:r>
          </a:p>
        </p:txBody>
      </p:sp>
      <p:sp>
        <p:nvSpPr>
          <p:cNvPr id="2" name="Rektangel: afrundede hjørner 1">
            <a:extLst>
              <a:ext uri="{FF2B5EF4-FFF2-40B4-BE49-F238E27FC236}">
                <a16:creationId xmlns:a16="http://schemas.microsoft.com/office/drawing/2014/main" id="{BE08357A-9947-C886-7A60-DEA06EB4B86B}"/>
              </a:ext>
            </a:extLst>
          </p:cNvPr>
          <p:cNvSpPr/>
          <p:nvPr/>
        </p:nvSpPr>
        <p:spPr>
          <a:xfrm>
            <a:off x="4352185" y="3946068"/>
            <a:ext cx="2365436" cy="901865"/>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Udvikle et koncept for at træne unge i SGBV</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Gennemfør </a:t>
            </a:r>
            <a:r>
              <a:rPr kumimoji="0" lang="da-DK" sz="1200" b="0" i="0" u="none" strike="noStrike" kern="1200" cap="none" spc="0" normalizeH="0" baseline="0" noProof="0" err="1">
                <a:ln>
                  <a:noFill/>
                </a:ln>
                <a:solidFill>
                  <a:prstClr val="black"/>
                </a:solidFill>
                <a:effectLst/>
                <a:uLnTx/>
                <a:uFillTx/>
                <a:latin typeface="Calibri" panose="020F0502020204030204"/>
                <a:ea typeface="+mn-ea"/>
                <a:cs typeface="+mn-cs"/>
              </a:rPr>
              <a:t>training</a:t>
            </a: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 og </a:t>
            </a:r>
            <a:r>
              <a:rPr kumimoji="0" lang="da-DK" sz="1200" b="0" i="0" u="none" strike="noStrike" kern="1200" cap="none" spc="0" normalizeH="0" baseline="0" noProof="0" err="1">
                <a:ln>
                  <a:noFill/>
                </a:ln>
                <a:solidFill>
                  <a:prstClr val="black"/>
                </a:solidFill>
                <a:effectLst/>
                <a:uLnTx/>
                <a:uFillTx/>
                <a:latin typeface="Calibri" panose="020F0502020204030204"/>
                <a:ea typeface="+mn-ea"/>
                <a:cs typeface="+mn-cs"/>
              </a:rPr>
              <a:t>trainers</a:t>
            </a: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da-DK" sz="1200" b="0" i="0" u="none" strike="noStrike" kern="1200" cap="none" spc="0" normalizeH="0" baseline="0" noProof="0" err="1">
                <a:ln>
                  <a:noFill/>
                </a:ln>
                <a:solidFill>
                  <a:prstClr val="black"/>
                </a:solidFill>
                <a:effectLst/>
                <a:uLnTx/>
                <a:uFillTx/>
                <a:latin typeface="Calibri" panose="020F0502020204030204"/>
                <a:ea typeface="+mn-ea"/>
                <a:cs typeface="+mn-cs"/>
              </a:rPr>
              <a:t>ToT</a:t>
            </a: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 konceptet</a:t>
            </a:r>
          </a:p>
        </p:txBody>
      </p:sp>
      <p:sp>
        <p:nvSpPr>
          <p:cNvPr id="19" name="Rektangel: afrundede hjørner 18">
            <a:extLst>
              <a:ext uri="{FF2B5EF4-FFF2-40B4-BE49-F238E27FC236}">
                <a16:creationId xmlns:a16="http://schemas.microsoft.com/office/drawing/2014/main" id="{68028058-5B4A-2E71-FDD1-CB47B740B5D9}"/>
              </a:ext>
            </a:extLst>
          </p:cNvPr>
          <p:cNvSpPr/>
          <p:nvPr/>
        </p:nvSpPr>
        <p:spPr>
          <a:xfrm>
            <a:off x="4352185" y="5352055"/>
            <a:ext cx="2365436" cy="763021"/>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Oplyse lokalsamfundet</a:t>
            </a:r>
            <a:r>
              <a:rPr kumimoji="0" lang="da-DK" sz="1200" b="0" i="0" u="none" strike="noStrike" kern="1200" cap="none" spc="0" normalizeH="0" noProof="0">
                <a:ln>
                  <a:noFill/>
                </a:ln>
                <a:solidFill>
                  <a:prstClr val="black"/>
                </a:solidFill>
                <a:effectLst/>
                <a:uLnTx/>
                <a:uFillTx/>
                <a:latin typeface="Calibri" panose="020F0502020204030204"/>
                <a:ea typeface="+mn-ea"/>
                <a:cs typeface="+mn-cs"/>
              </a:rPr>
              <a:t> om unges</a:t>
            </a:r>
            <a:r>
              <a:rPr lang="da-DK" sz="1200">
                <a:solidFill>
                  <a:prstClr val="black"/>
                </a:solidFill>
                <a:latin typeface="Calibri" panose="020F0502020204030204"/>
              </a:rPr>
              <a:t> rettigheder.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Informationskampagner om</a:t>
            </a:r>
            <a:r>
              <a:rPr kumimoji="0" lang="da-DK" sz="1200" b="0" i="0" u="none" strike="noStrike" kern="1200" cap="none" spc="0" normalizeH="0" noProof="0">
                <a:ln>
                  <a:noFill/>
                </a:ln>
                <a:solidFill>
                  <a:prstClr val="black"/>
                </a:solidFill>
                <a:effectLst/>
                <a:uLnTx/>
                <a:uFillTx/>
                <a:latin typeface="Calibri" panose="020F0502020204030204"/>
                <a:ea typeface="+mn-ea"/>
                <a:cs typeface="+mn-cs"/>
              </a:rPr>
              <a:t> SGBV og dets konsekvenser.</a:t>
            </a:r>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ktangel: afrundede hjørner 19">
            <a:extLst>
              <a:ext uri="{FF2B5EF4-FFF2-40B4-BE49-F238E27FC236}">
                <a16:creationId xmlns:a16="http://schemas.microsoft.com/office/drawing/2014/main" id="{F296D6F0-6BFF-C9C5-5F54-13209F3F03CF}"/>
              </a:ext>
            </a:extLst>
          </p:cNvPr>
          <p:cNvSpPr/>
          <p:nvPr/>
        </p:nvSpPr>
        <p:spPr>
          <a:xfrm>
            <a:off x="4358128" y="2524002"/>
            <a:ext cx="2365436" cy="901865"/>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Udvikle et Peer koncept med grupper af unge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a:solidFill>
                  <a:prstClr val="black"/>
                </a:solidFill>
                <a:latin typeface="Calibri" panose="020F0502020204030204"/>
              </a:rPr>
              <a:t>Engagere unge i fortalervirksomhed</a:t>
            </a: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3" name="Rektangel: afrundede hjørner 22">
            <a:extLst>
              <a:ext uri="{FF2B5EF4-FFF2-40B4-BE49-F238E27FC236}">
                <a16:creationId xmlns:a16="http://schemas.microsoft.com/office/drawing/2014/main" id="{09E5DFBA-C856-8485-0D60-B4B5F5497E9F}"/>
              </a:ext>
            </a:extLst>
          </p:cNvPr>
          <p:cNvSpPr/>
          <p:nvPr/>
        </p:nvSpPr>
        <p:spPr>
          <a:xfrm>
            <a:off x="4352185" y="1425229"/>
            <a:ext cx="2365436" cy="901865"/>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Engagere unge i monitorering af sikkerheden i offentlige rum og rapportering af overgreb</a:t>
            </a:r>
            <a:r>
              <a:rPr kumimoji="0" lang="da-DK" sz="1200" b="0" i="0" u="none" strike="noStrike" kern="1200" cap="none" spc="0" normalizeH="0" noProof="0">
                <a:ln>
                  <a:noFill/>
                </a:ln>
                <a:solidFill>
                  <a:prstClr val="black"/>
                </a:solidFill>
                <a:effectLst/>
                <a:uLnTx/>
                <a:uFillTx/>
                <a:latin typeface="Calibri" panose="020F0502020204030204"/>
                <a:ea typeface="+mn-ea"/>
                <a:cs typeface="+mn-cs"/>
              </a:rPr>
              <a:t> til myndigheder. </a:t>
            </a:r>
            <a:r>
              <a:rPr kumimoji="0" lang="da-DK"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5" name="Ellipse 24">
            <a:extLst>
              <a:ext uri="{FF2B5EF4-FFF2-40B4-BE49-F238E27FC236}">
                <a16:creationId xmlns:a16="http://schemas.microsoft.com/office/drawing/2014/main" id="{412145D1-696A-E259-599D-83D1042D61E1}"/>
              </a:ext>
            </a:extLst>
          </p:cNvPr>
          <p:cNvSpPr/>
          <p:nvPr/>
        </p:nvSpPr>
        <p:spPr>
          <a:xfrm>
            <a:off x="9678325" y="1963559"/>
            <a:ext cx="2262037" cy="1060826"/>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94102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0186CD-B0D8-4454-AD53-554CA394F0C7}"/>
              </a:ext>
            </a:extLst>
          </p:cNvPr>
          <p:cNvSpPr>
            <a:spLocks noGrp="1"/>
          </p:cNvSpPr>
          <p:nvPr>
            <p:ph type="title"/>
          </p:nvPr>
        </p:nvSpPr>
        <p:spPr/>
        <p:txBody>
          <a:bodyPr/>
          <a:lstStyle/>
          <a:p>
            <a:r>
              <a:rPr lang="en-GB" err="1"/>
              <a:t>Få</a:t>
            </a:r>
            <a:r>
              <a:rPr lang="en-GB"/>
              <a:t> </a:t>
            </a:r>
            <a:r>
              <a:rPr lang="en-GB" err="1"/>
              <a:t>overblik</a:t>
            </a:r>
            <a:r>
              <a:rPr lang="en-GB"/>
              <a:t> over </a:t>
            </a:r>
            <a:r>
              <a:rPr lang="en-GB" err="1"/>
              <a:t>projektets</a:t>
            </a:r>
            <a:r>
              <a:rPr lang="en-GB"/>
              <a:t> strategi</a:t>
            </a:r>
          </a:p>
        </p:txBody>
      </p:sp>
      <p:sp>
        <p:nvSpPr>
          <p:cNvPr id="3" name="Pladsholder til indhold 2">
            <a:extLst>
              <a:ext uri="{FF2B5EF4-FFF2-40B4-BE49-F238E27FC236}">
                <a16:creationId xmlns:a16="http://schemas.microsoft.com/office/drawing/2014/main" id="{343B7E06-D195-4824-B0AC-EA04F1625DC4}"/>
              </a:ext>
            </a:extLst>
          </p:cNvPr>
          <p:cNvSpPr>
            <a:spLocks noGrp="1"/>
          </p:cNvSpPr>
          <p:nvPr>
            <p:ph idx="1"/>
          </p:nvPr>
        </p:nvSpPr>
        <p:spPr/>
        <p:txBody>
          <a:bodyPr>
            <a:normAutofit/>
          </a:bodyPr>
          <a:lstStyle/>
          <a:p>
            <a:pPr marL="285750" indent="-285750">
              <a:buFont typeface="Arial" panose="020B0604020202020204" pitchFamily="34" charset="0"/>
              <a:buChar char="•"/>
            </a:pPr>
            <a:r>
              <a:rPr lang="da-DK" sz="2400">
                <a:solidFill>
                  <a:schemeClr val="tx1"/>
                </a:solidFill>
              </a:rPr>
              <a:t>Beskrivelse af </a:t>
            </a:r>
            <a:r>
              <a:rPr lang="da-DK" sz="2400" i="1">
                <a:solidFill>
                  <a:schemeClr val="tx1"/>
                </a:solidFill>
              </a:rPr>
              <a:t>hvordan</a:t>
            </a:r>
            <a:r>
              <a:rPr lang="da-DK" sz="2400">
                <a:solidFill>
                  <a:schemeClr val="tx1"/>
                </a:solidFill>
              </a:rPr>
              <a:t> vi vil skabe forandring (vs. resultatramme: </a:t>
            </a:r>
            <a:r>
              <a:rPr lang="da-DK" sz="2400" i="1">
                <a:solidFill>
                  <a:schemeClr val="tx1"/>
                </a:solidFill>
              </a:rPr>
              <a:t>hvad</a:t>
            </a:r>
            <a:r>
              <a:rPr lang="da-DK" sz="2400">
                <a:solidFill>
                  <a:schemeClr val="tx1"/>
                </a:solidFill>
              </a:rPr>
              <a:t> vi vil gøre)</a:t>
            </a:r>
          </a:p>
          <a:p>
            <a:pPr marL="285750" indent="-285750">
              <a:buFont typeface="Arial" panose="020B0604020202020204" pitchFamily="34" charset="0"/>
              <a:buChar char="•"/>
            </a:pPr>
            <a:r>
              <a:rPr lang="da-DK" sz="2400">
                <a:solidFill>
                  <a:schemeClr val="tx1"/>
                </a:solidFill>
              </a:rPr>
              <a:t>Hold fokus på den forandring vi ønsker at skabe.</a:t>
            </a:r>
          </a:p>
          <a:p>
            <a:pPr marL="285750" indent="-285750">
              <a:buFont typeface="Arial" panose="020B0604020202020204" pitchFamily="34" charset="0"/>
              <a:buChar char="•"/>
            </a:pPr>
            <a:r>
              <a:rPr lang="da-DK" sz="2400">
                <a:solidFill>
                  <a:schemeClr val="tx1"/>
                </a:solidFill>
              </a:rPr>
              <a:t>Hvilke strategier bruger vi for at nå de ønskede forandringer / delresultater? </a:t>
            </a:r>
          </a:p>
          <a:p>
            <a:pPr marL="285750" indent="-285750">
              <a:buFont typeface="Arial" panose="020B0604020202020204" pitchFamily="34" charset="0"/>
              <a:buChar char="•"/>
            </a:pPr>
            <a:r>
              <a:rPr lang="da-DK" sz="2400">
                <a:solidFill>
                  <a:schemeClr val="tx1"/>
                </a:solidFill>
              </a:rPr>
              <a:t>Fra pathway til formulering af en forandringsteori (narrativ)</a:t>
            </a:r>
          </a:p>
          <a:p>
            <a:pPr marL="285750" indent="-285750">
              <a:buFont typeface="Arial" panose="020B0604020202020204" pitchFamily="34" charset="0"/>
              <a:buChar char="•"/>
            </a:pPr>
            <a:r>
              <a:rPr lang="da-DK" sz="2400">
                <a:solidFill>
                  <a:schemeClr val="tx1"/>
                </a:solidFill>
              </a:rPr>
              <a:t>Hvilke antagelser ligger der bag det vi foreslår (hvorfor tror vi det vil virke)</a:t>
            </a:r>
          </a:p>
        </p:txBody>
      </p:sp>
      <p:sp>
        <p:nvSpPr>
          <p:cNvPr id="4" name="Pladsholder til dato 3">
            <a:extLst>
              <a:ext uri="{FF2B5EF4-FFF2-40B4-BE49-F238E27FC236}">
                <a16:creationId xmlns:a16="http://schemas.microsoft.com/office/drawing/2014/main" id="{F1CDBEBA-9CD3-4C00-9E06-4A2587002ED2}"/>
              </a:ext>
            </a:extLst>
          </p:cNvPr>
          <p:cNvSpPr>
            <a:spLocks noGrp="1"/>
          </p:cNvSpPr>
          <p:nvPr>
            <p:ph type="dt" sz="half" idx="10"/>
          </p:nvPr>
        </p:nvSpPr>
        <p:spPr/>
        <p:txBody>
          <a:bodyPr/>
          <a:lstStyle/>
          <a:p>
            <a:fld id="{73DD657F-FD2C-48F0-B307-D9BB51357996}" type="datetime1">
              <a:rPr lang="en-US" smtClean="0"/>
              <a:t>1/13/2024</a:t>
            </a:fld>
            <a:endParaRPr lang="en-US"/>
          </a:p>
        </p:txBody>
      </p:sp>
      <p:sp>
        <p:nvSpPr>
          <p:cNvPr id="5" name="Pladsholder til sidefod 4">
            <a:extLst>
              <a:ext uri="{FF2B5EF4-FFF2-40B4-BE49-F238E27FC236}">
                <a16:creationId xmlns:a16="http://schemas.microsoft.com/office/drawing/2014/main" id="{DF227639-2014-4302-95E5-D554D5EF806F}"/>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DA193C09-AE26-485D-BDC3-7FB6698A22D5}"/>
              </a:ext>
            </a:extLst>
          </p:cNvPr>
          <p:cNvSpPr>
            <a:spLocks noGrp="1"/>
          </p:cNvSpPr>
          <p:nvPr>
            <p:ph type="sldNum" sz="quarter" idx="12"/>
          </p:nvPr>
        </p:nvSpPr>
        <p:spPr/>
        <p:txBody>
          <a:bodyPr/>
          <a:lstStyle/>
          <a:p>
            <a:fld id="{D57F1E4F-1CFF-5643-939E-217C01CDF565}" type="slidenum">
              <a:rPr lang="en-US" smtClean="0"/>
              <a:pPr/>
              <a:t>77</a:t>
            </a:fld>
            <a:endParaRPr lang="en-US"/>
          </a:p>
        </p:txBody>
      </p:sp>
      <p:sp>
        <p:nvSpPr>
          <p:cNvPr id="7" name="Pladsholder til tekst 6">
            <a:extLst>
              <a:ext uri="{FF2B5EF4-FFF2-40B4-BE49-F238E27FC236}">
                <a16:creationId xmlns:a16="http://schemas.microsoft.com/office/drawing/2014/main" id="{78C58B64-4EC9-4215-ABF2-109E1FAC1BB9}"/>
              </a:ext>
            </a:extLst>
          </p:cNvPr>
          <p:cNvSpPr>
            <a:spLocks noGrp="1"/>
          </p:cNvSpPr>
          <p:nvPr>
            <p:ph type="body" idx="13"/>
          </p:nvPr>
        </p:nvSpPr>
        <p:spPr/>
        <p:txBody>
          <a:bodyPr/>
          <a:lstStyle/>
          <a:p>
            <a:r>
              <a:rPr lang="en-GB"/>
              <a:t>ToC - Strategi</a:t>
            </a:r>
          </a:p>
        </p:txBody>
      </p:sp>
    </p:spTree>
    <p:extLst>
      <p:ext uri="{BB962C8B-B14F-4D97-AF65-F5344CB8AC3E}">
        <p14:creationId xmlns:p14="http://schemas.microsoft.com/office/powerpoint/2010/main" val="32814375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243" y="1089764"/>
            <a:ext cx="10597019" cy="523883"/>
          </a:xfrm>
        </p:spPr>
        <p:txBody>
          <a:bodyPr>
            <a:noAutofit/>
          </a:bodyPr>
          <a:lstStyle/>
          <a:p>
            <a:r>
              <a:rPr lang="da-DK" sz="3200"/>
              <a:t>Forandringsteori opsummeres i et narrativ</a:t>
            </a:r>
          </a:p>
        </p:txBody>
      </p:sp>
      <p:sp>
        <p:nvSpPr>
          <p:cNvPr id="3" name="Pladsholder til indhold 2"/>
          <p:cNvSpPr>
            <a:spLocks noGrp="1"/>
          </p:cNvSpPr>
          <p:nvPr>
            <p:ph idx="1"/>
          </p:nvPr>
        </p:nvSpPr>
        <p:spPr>
          <a:xfrm>
            <a:off x="389965" y="1991638"/>
            <a:ext cx="11282082" cy="4206183"/>
          </a:xfrm>
        </p:spPr>
        <p:txBody>
          <a:bodyPr>
            <a:normAutofit/>
          </a:bodyPr>
          <a:lstStyle/>
          <a:p>
            <a:pPr lvl="0"/>
            <a:r>
              <a:rPr lang="da-DK" sz="2000" b="1">
                <a:solidFill>
                  <a:schemeClr val="tx1"/>
                </a:solidFill>
              </a:rPr>
              <a:t>Hvad er den langsigtede forandring?  </a:t>
            </a:r>
            <a:br>
              <a:rPr lang="da-DK" sz="2000">
                <a:solidFill>
                  <a:schemeClr val="tx1"/>
                </a:solidFill>
              </a:rPr>
            </a:br>
            <a:r>
              <a:rPr lang="da-DK" sz="2000">
                <a:solidFill>
                  <a:schemeClr val="tx1"/>
                </a:solidFill>
              </a:rPr>
              <a:t>Start med at beskrive det langsigtede mål for programmet/projektet – fokuser på hvad I gerne vil se.</a:t>
            </a:r>
          </a:p>
          <a:p>
            <a:pPr lvl="0"/>
            <a:r>
              <a:rPr lang="da-DK" sz="2000" b="1">
                <a:solidFill>
                  <a:schemeClr val="tx1"/>
                </a:solidFill>
              </a:rPr>
              <a:t>Resultater (forandringer / forudsætninger)</a:t>
            </a:r>
            <a:br>
              <a:rPr lang="da-DK" sz="2000">
                <a:solidFill>
                  <a:schemeClr val="tx1"/>
                </a:solidFill>
              </a:rPr>
            </a:br>
            <a:r>
              <a:rPr lang="da-DK" sz="2000">
                <a:solidFill>
                  <a:schemeClr val="tx1"/>
                </a:solidFill>
              </a:rPr>
              <a:t>Beskriv hvad der er behov for at blive forandret – de forudsætninger som skal ske for at opnå målet.</a:t>
            </a:r>
          </a:p>
          <a:p>
            <a:pPr lvl="0"/>
            <a:r>
              <a:rPr lang="da-DK" sz="2000" b="1">
                <a:solidFill>
                  <a:schemeClr val="tx1"/>
                </a:solidFill>
              </a:rPr>
              <a:t>Hvorfor vi mener det virker</a:t>
            </a:r>
            <a:br>
              <a:rPr lang="da-DK" sz="2000">
                <a:solidFill>
                  <a:schemeClr val="tx1"/>
                </a:solidFill>
              </a:rPr>
            </a:br>
            <a:r>
              <a:rPr lang="da-DK" sz="2000">
                <a:solidFill>
                  <a:schemeClr val="tx1"/>
                </a:solidFill>
              </a:rPr>
              <a:t>Beskriv logikken bag kæden af forudsætninger. Det kan fx gøres ved at konstruere sætninger ved hjælp af ‘hvis’, ‘så’, ‘forudsat’ (</a:t>
            </a:r>
            <a:r>
              <a:rPr lang="da-DK" sz="2000" err="1">
                <a:solidFill>
                  <a:schemeClr val="tx1"/>
                </a:solidFill>
              </a:rPr>
              <a:t>if</a:t>
            </a:r>
            <a:r>
              <a:rPr lang="da-DK" sz="2000">
                <a:solidFill>
                  <a:schemeClr val="tx1"/>
                </a:solidFill>
              </a:rPr>
              <a:t>, </a:t>
            </a:r>
            <a:r>
              <a:rPr lang="da-DK" sz="2000" err="1">
                <a:solidFill>
                  <a:schemeClr val="tx1"/>
                </a:solidFill>
              </a:rPr>
              <a:t>then</a:t>
            </a:r>
            <a:r>
              <a:rPr lang="da-DK" sz="2000">
                <a:solidFill>
                  <a:schemeClr val="tx1"/>
                </a:solidFill>
              </a:rPr>
              <a:t>, </a:t>
            </a:r>
            <a:r>
              <a:rPr lang="da-DK" sz="2000" err="1">
                <a:solidFill>
                  <a:schemeClr val="tx1"/>
                </a:solidFill>
              </a:rPr>
              <a:t>because</a:t>
            </a:r>
            <a:r>
              <a:rPr lang="da-DK" sz="2000">
                <a:solidFill>
                  <a:schemeClr val="tx1"/>
                </a:solidFill>
              </a:rPr>
              <a:t>).</a:t>
            </a:r>
          </a:p>
          <a:p>
            <a:pPr lvl="0"/>
            <a:r>
              <a:rPr lang="da-DK" sz="2000" b="1">
                <a:solidFill>
                  <a:schemeClr val="tx1"/>
                </a:solidFill>
              </a:rPr>
              <a:t>Kerneantagelser </a:t>
            </a:r>
            <a:br>
              <a:rPr lang="da-DK" sz="2000">
                <a:solidFill>
                  <a:schemeClr val="tx1"/>
                </a:solidFill>
              </a:rPr>
            </a:br>
            <a:r>
              <a:rPr lang="da-DK" sz="2000">
                <a:solidFill>
                  <a:schemeClr val="tx1"/>
                </a:solidFill>
              </a:rPr>
              <a:t>Formuler kerneantagelser som skal monitoreres i løbet af implementeringen.</a:t>
            </a:r>
          </a:p>
          <a:p>
            <a:endParaRPr lang="da-DK" sz="2000"/>
          </a:p>
        </p:txBody>
      </p:sp>
      <p:sp>
        <p:nvSpPr>
          <p:cNvPr id="4" name="Pladsholder til diasnummer 3"/>
          <p:cNvSpPr>
            <a:spLocks noGrp="1"/>
          </p:cNvSpPr>
          <p:nvPr>
            <p:ph type="sldNum" sz="quarter" idx="10"/>
          </p:nvPr>
        </p:nvSpPr>
        <p:spPr>
          <a:xfrm>
            <a:off x="720000" y="6197821"/>
            <a:ext cx="1198711" cy="14547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1AAF889-811B-4628-BD35-4EE91F6D1352}" type="slidenum">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78</a:t>
            </a:fld>
            <a:endParaRPr kumimoji="0" lang="da-DK"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 Placeholder 6">
            <a:extLst>
              <a:ext uri="{FF2B5EF4-FFF2-40B4-BE49-F238E27FC236}">
                <a16:creationId xmlns:a16="http://schemas.microsoft.com/office/drawing/2014/main" id="{0EBF9CE8-B487-4BC4-8790-DE9339007848}"/>
              </a:ext>
            </a:extLst>
          </p:cNvPr>
          <p:cNvSpPr txBox="1">
            <a:spLocks/>
          </p:cNvSpPr>
          <p:nvPr/>
        </p:nvSpPr>
        <p:spPr>
          <a:xfrm>
            <a:off x="720000" y="389965"/>
            <a:ext cx="3367906" cy="676476"/>
          </a:xfrm>
          <a:prstGeom prst="rect">
            <a:avLst/>
          </a:prstGeom>
        </p:spPr>
        <p:txBody>
          <a:bodyPr anchor="ct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9CAC3A"/>
              </a:buClr>
              <a:buSzPct val="92000"/>
              <a:buFont typeface="Wingdings 2" panose="05020102010507070707" pitchFamily="18" charset="2"/>
              <a:buNone/>
              <a:tabLst/>
              <a:defRPr/>
            </a:pPr>
            <a:r>
              <a:rPr kumimoji="0" lang="da-DK" sz="18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TOC - Narrativ</a:t>
            </a:r>
          </a:p>
        </p:txBody>
      </p:sp>
      <p:sp>
        <p:nvSpPr>
          <p:cNvPr id="6" name="Pladsholder til dato 5">
            <a:extLst>
              <a:ext uri="{FF2B5EF4-FFF2-40B4-BE49-F238E27FC236}">
                <a16:creationId xmlns:a16="http://schemas.microsoft.com/office/drawing/2014/main" id="{F1E469F5-4178-467F-B959-FFFC9F779368}"/>
              </a:ext>
            </a:extLst>
          </p:cNvPr>
          <p:cNvSpPr>
            <a:spLocks noGrp="1"/>
          </p:cNvSpPr>
          <p:nvPr>
            <p:ph type="dt" sz="half" idx="10"/>
          </p:nvPr>
        </p:nvSpPr>
        <p:spPr>
          <a:xfrm>
            <a:off x="1983588" y="6197821"/>
            <a:ext cx="1198711" cy="14547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C3627F4-666E-46CB-8DF3-4BF31E699110}" type="datetime1">
              <a:rPr kumimoji="0" lang="en-US"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1/13/2024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sidefod 6">
            <a:extLst>
              <a:ext uri="{FF2B5EF4-FFF2-40B4-BE49-F238E27FC236}">
                <a16:creationId xmlns:a16="http://schemas.microsoft.com/office/drawing/2014/main" id="{0FDC7858-C44B-44BA-B9BC-7DCB7F2F1247}"/>
              </a:ext>
            </a:extLst>
          </p:cNvPr>
          <p:cNvSpPr>
            <a:spLocks noGrp="1"/>
          </p:cNvSpPr>
          <p:nvPr>
            <p:ph type="ftr" sz="quarter" idx="11"/>
          </p:nvPr>
        </p:nvSpPr>
        <p:spPr/>
        <p:txBody>
          <a:bodyPr/>
          <a:lstStyle/>
          <a:p>
            <a:r>
              <a:rPr lang="en-US"/>
              <a:t>DET GODE CIVILSAMFUNDSPROJEKT</a:t>
            </a:r>
          </a:p>
        </p:txBody>
      </p:sp>
    </p:spTree>
    <p:extLst>
      <p:ext uri="{BB962C8B-B14F-4D97-AF65-F5344CB8AC3E}">
        <p14:creationId xmlns:p14="http://schemas.microsoft.com/office/powerpoint/2010/main" val="2683583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243" y="1089764"/>
            <a:ext cx="10597019" cy="523883"/>
          </a:xfrm>
        </p:spPr>
        <p:txBody>
          <a:bodyPr>
            <a:noAutofit/>
          </a:bodyPr>
          <a:lstStyle/>
          <a:p>
            <a:r>
              <a:rPr lang="da-DK" sz="3200"/>
              <a:t>eksempel på </a:t>
            </a:r>
            <a:r>
              <a:rPr lang="da-DK" sz="3200" err="1"/>
              <a:t>toc</a:t>
            </a:r>
            <a:r>
              <a:rPr lang="da-DK" sz="3200"/>
              <a:t> narrativ</a:t>
            </a:r>
          </a:p>
        </p:txBody>
      </p:sp>
      <p:sp>
        <p:nvSpPr>
          <p:cNvPr id="3" name="Pladsholder til indhold 2"/>
          <p:cNvSpPr>
            <a:spLocks noGrp="1"/>
          </p:cNvSpPr>
          <p:nvPr>
            <p:ph idx="1"/>
          </p:nvPr>
        </p:nvSpPr>
        <p:spPr>
          <a:xfrm>
            <a:off x="839243" y="1991639"/>
            <a:ext cx="10597019" cy="3776598"/>
          </a:xfrm>
        </p:spPr>
        <p:txBody>
          <a:bodyPr>
            <a:normAutofit/>
          </a:bodyPr>
          <a:lstStyle/>
          <a:p>
            <a:r>
              <a:rPr lang="da-DK" sz="2800" b="1">
                <a:solidFill>
                  <a:schemeClr val="tx1"/>
                </a:solidFill>
              </a:rPr>
              <a:t>Hvis</a:t>
            </a:r>
            <a:r>
              <a:rPr lang="da-DK" sz="2800">
                <a:solidFill>
                  <a:schemeClr val="tx1"/>
                </a:solidFill>
              </a:rPr>
              <a:t> de lokale civilsamfundsorganisationer har kapacitet til at undervise omkring SGBV (</a:t>
            </a:r>
            <a:r>
              <a:rPr lang="da-DK" sz="2800"/>
              <a:t>forudsætning</a:t>
            </a:r>
            <a:r>
              <a:rPr lang="da-DK" sz="2800">
                <a:solidFill>
                  <a:schemeClr val="tx1"/>
                </a:solidFill>
              </a:rPr>
              <a:t>) og mobilisere de unge og forældre til at stå sammen om at sikre det offentlige rum (</a:t>
            </a:r>
            <a:r>
              <a:rPr lang="da-DK" sz="2800"/>
              <a:t>forudsætning</a:t>
            </a:r>
            <a:r>
              <a:rPr lang="da-DK" sz="2800">
                <a:solidFill>
                  <a:schemeClr val="tx1"/>
                </a:solidFill>
              </a:rPr>
              <a:t>), </a:t>
            </a:r>
            <a:r>
              <a:rPr lang="da-DK" sz="2800" b="1">
                <a:solidFill>
                  <a:schemeClr val="tx1"/>
                </a:solidFill>
              </a:rPr>
              <a:t>så </a:t>
            </a:r>
            <a:r>
              <a:rPr lang="da-DK" sz="2800">
                <a:solidFill>
                  <a:schemeClr val="tx1"/>
                </a:solidFill>
              </a:rPr>
              <a:t>vil </a:t>
            </a:r>
            <a:r>
              <a:rPr lang="da-DK" sz="2800" err="1">
                <a:solidFill>
                  <a:schemeClr val="tx1"/>
                </a:solidFill>
              </a:rPr>
              <a:t>Bonga</a:t>
            </a:r>
            <a:r>
              <a:rPr lang="da-DK" sz="2800">
                <a:solidFill>
                  <a:schemeClr val="tx1"/>
                </a:solidFill>
              </a:rPr>
              <a:t> Town blive et mere sikkert sted at være for unge (</a:t>
            </a:r>
            <a:r>
              <a:rPr lang="da-DK" sz="2800"/>
              <a:t>mål</a:t>
            </a:r>
            <a:r>
              <a:rPr lang="da-DK" sz="2800">
                <a:solidFill>
                  <a:schemeClr val="tx1"/>
                </a:solidFill>
              </a:rPr>
              <a:t>), </a:t>
            </a:r>
            <a:r>
              <a:rPr lang="da-DK" sz="2800" b="1">
                <a:solidFill>
                  <a:schemeClr val="tx1"/>
                </a:solidFill>
              </a:rPr>
              <a:t>forudsat at</a:t>
            </a:r>
            <a:r>
              <a:rPr lang="da-DK" sz="2800">
                <a:solidFill>
                  <a:schemeClr val="tx1"/>
                </a:solidFill>
              </a:rPr>
              <a:t> de lokale myndigheder vil reagere på presset (</a:t>
            </a:r>
            <a:r>
              <a:rPr lang="da-DK" sz="2800"/>
              <a:t>antagelse</a:t>
            </a:r>
            <a:r>
              <a:rPr lang="da-DK" sz="2800">
                <a:solidFill>
                  <a:schemeClr val="tx1"/>
                </a:solidFill>
              </a:rPr>
              <a:t>) og kontrollere området om natten (</a:t>
            </a:r>
            <a:r>
              <a:rPr lang="da-DK" sz="2800"/>
              <a:t>forudsætning</a:t>
            </a:r>
            <a:r>
              <a:rPr lang="da-DK" sz="2800">
                <a:solidFill>
                  <a:schemeClr val="tx1"/>
                </a:solidFill>
              </a:rPr>
              <a:t>). Der følges løbende op på, at myndigheder involverer de unge i deres arbejde (</a:t>
            </a:r>
            <a:r>
              <a:rPr lang="da-DK" sz="2800"/>
              <a:t>kritisk antagelse</a:t>
            </a:r>
            <a:r>
              <a:rPr lang="da-DK" sz="2800">
                <a:solidFill>
                  <a:schemeClr val="tx1"/>
                </a:solidFill>
              </a:rPr>
              <a:t>). </a:t>
            </a:r>
          </a:p>
        </p:txBody>
      </p:sp>
      <p:sp>
        <p:nvSpPr>
          <p:cNvPr id="4" name="Pladsholder til diasnummer 3"/>
          <p:cNvSpPr>
            <a:spLocks noGrp="1"/>
          </p:cNvSpPr>
          <p:nvPr>
            <p:ph type="sldNum" sz="quarter" idx="10"/>
          </p:nvPr>
        </p:nvSpPr>
        <p:spPr>
          <a:xfrm>
            <a:off x="720000" y="6211940"/>
            <a:ext cx="1198711" cy="14547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1AAF889-811B-4628-BD35-4EE91F6D1352}" type="slidenum">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79</a:t>
            </a:fld>
            <a:endParaRPr kumimoji="0" lang="da-DK"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 Placeholder 6">
            <a:extLst>
              <a:ext uri="{FF2B5EF4-FFF2-40B4-BE49-F238E27FC236}">
                <a16:creationId xmlns:a16="http://schemas.microsoft.com/office/drawing/2014/main" id="{0EBF9CE8-B487-4BC4-8790-DE9339007848}"/>
              </a:ext>
            </a:extLst>
          </p:cNvPr>
          <p:cNvSpPr txBox="1">
            <a:spLocks/>
          </p:cNvSpPr>
          <p:nvPr/>
        </p:nvSpPr>
        <p:spPr>
          <a:xfrm>
            <a:off x="720000" y="389965"/>
            <a:ext cx="3367906" cy="676476"/>
          </a:xfrm>
          <a:prstGeom prst="rect">
            <a:avLst/>
          </a:prstGeom>
        </p:spPr>
        <p:txBody>
          <a:bodyPr anchor="ct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2"/>
                </a:solidFill>
                <a:latin typeface="Calibri" panose="020F0502020204030204" pitchFamily="34" charset="0"/>
                <a:ea typeface="+mn-ea"/>
                <a:cs typeface="Calibri" panose="020F0502020204030204" pitchFamily="34" charset="0"/>
              </a:defRPr>
            </a:lvl1pPr>
            <a:lvl2pPr marL="324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2"/>
                </a:solidFill>
                <a:latin typeface="Calibri" panose="020F0502020204030204" pitchFamily="34" charset="0"/>
                <a:ea typeface="+mn-ea"/>
                <a:cs typeface="Calibri" panose="020F0502020204030204" pitchFamily="34" charset="0"/>
              </a:defRPr>
            </a:lvl2pPr>
            <a:lvl3pPr marL="630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2"/>
                </a:solidFill>
                <a:latin typeface="Calibri" panose="020F0502020204030204" pitchFamily="34" charset="0"/>
                <a:ea typeface="+mn-ea"/>
                <a:cs typeface="Calibri" panose="020F0502020204030204" pitchFamily="34" charset="0"/>
              </a:defRPr>
            </a:lvl3pPr>
            <a:lvl4pPr marL="100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b="0" i="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9CAC3A"/>
              </a:buClr>
              <a:buSzPct val="92000"/>
              <a:buFont typeface="Wingdings 2" panose="05020102010507070707" pitchFamily="18" charset="2"/>
              <a:buNone/>
              <a:tabLst/>
              <a:defRPr/>
            </a:pPr>
            <a:r>
              <a:rPr kumimoji="0" lang="da-DK" sz="1800" b="0" i="0" u="none" strike="noStrike" kern="1200" cap="all"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Toc</a:t>
            </a:r>
            <a:r>
              <a:rPr lang="da-DK" cap="all">
                <a:solidFill>
                  <a:prstClr val="white"/>
                </a:solidFill>
              </a:rPr>
              <a:t> - narrativ</a:t>
            </a:r>
            <a:endParaRPr kumimoji="0" lang="da-DK" sz="18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Pladsholder til dato 5">
            <a:extLst>
              <a:ext uri="{FF2B5EF4-FFF2-40B4-BE49-F238E27FC236}">
                <a16:creationId xmlns:a16="http://schemas.microsoft.com/office/drawing/2014/main" id="{F1E469F5-4178-467F-B959-FFFC9F779368}"/>
              </a:ext>
            </a:extLst>
          </p:cNvPr>
          <p:cNvSpPr>
            <a:spLocks noGrp="1"/>
          </p:cNvSpPr>
          <p:nvPr>
            <p:ph type="dt" sz="half" idx="10"/>
          </p:nvPr>
        </p:nvSpPr>
        <p:spPr>
          <a:xfrm>
            <a:off x="1998800" y="6197821"/>
            <a:ext cx="1198711" cy="14547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13-11-2022</a:t>
            </a:r>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sidefod 6">
            <a:extLst>
              <a:ext uri="{FF2B5EF4-FFF2-40B4-BE49-F238E27FC236}">
                <a16:creationId xmlns:a16="http://schemas.microsoft.com/office/drawing/2014/main" id="{D7510548-2209-4E4A-A457-DA336596A1F8}"/>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Tree>
    <p:extLst>
      <p:ext uri="{BB962C8B-B14F-4D97-AF65-F5344CB8AC3E}">
        <p14:creationId xmlns:p14="http://schemas.microsoft.com/office/powerpoint/2010/main" val="2006300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FA86D-13E5-4928-B0C7-3F45D55663EF}"/>
              </a:ext>
            </a:extLst>
          </p:cNvPr>
          <p:cNvSpPr>
            <a:spLocks noGrp="1"/>
          </p:cNvSpPr>
          <p:nvPr>
            <p:ph type="title"/>
          </p:nvPr>
        </p:nvSpPr>
        <p:spPr>
          <a:xfrm>
            <a:off x="453315" y="1160349"/>
            <a:ext cx="6038925" cy="1280484"/>
          </a:xfrm>
        </p:spPr>
        <p:txBody>
          <a:bodyPr/>
          <a:lstStyle/>
          <a:p>
            <a:r>
              <a:rPr lang="da-DK"/>
              <a:t>Bæredygtighed i et projekt</a:t>
            </a:r>
            <a:endParaRPr lang="en-GB"/>
          </a:p>
        </p:txBody>
      </p:sp>
      <p:sp>
        <p:nvSpPr>
          <p:cNvPr id="3" name="Pladsholder til indhold 2">
            <a:extLst>
              <a:ext uri="{FF2B5EF4-FFF2-40B4-BE49-F238E27FC236}">
                <a16:creationId xmlns:a16="http://schemas.microsoft.com/office/drawing/2014/main" id="{3B20F4AC-BD5D-425B-A87B-378181EB9323}"/>
              </a:ext>
            </a:extLst>
          </p:cNvPr>
          <p:cNvSpPr>
            <a:spLocks noGrp="1"/>
          </p:cNvSpPr>
          <p:nvPr>
            <p:ph idx="1"/>
          </p:nvPr>
        </p:nvSpPr>
        <p:spPr>
          <a:xfrm>
            <a:off x="453315" y="1975104"/>
            <a:ext cx="5682309" cy="4222717"/>
          </a:xfrm>
        </p:spPr>
        <p:txBody>
          <a:bodyPr>
            <a:normAutofit/>
          </a:bodyPr>
          <a:lstStyle/>
          <a:p>
            <a:pPr>
              <a:lnSpc>
                <a:spcPct val="115000"/>
              </a:lnSpc>
              <a:spcAft>
                <a:spcPts val="800"/>
              </a:spcAft>
            </a:pPr>
            <a:r>
              <a:rPr lang="da-DK">
                <a:solidFill>
                  <a:schemeClr val="tx1"/>
                </a:solidFill>
              </a:rPr>
              <a:t>At et projekts forandringer og forbedringer sandsynligvis vil fortsætte når projektet er slut. </a:t>
            </a:r>
          </a:p>
          <a:p>
            <a:pPr>
              <a:lnSpc>
                <a:spcPct val="115000"/>
              </a:lnSpc>
              <a:spcAft>
                <a:spcPts val="800"/>
              </a:spcAft>
            </a:pPr>
            <a:r>
              <a:rPr lang="da-DK">
                <a:solidFill>
                  <a:schemeClr val="tx1"/>
                </a:solidFill>
              </a:rPr>
              <a:t>Udviklingstrekanten som en implementeringsstrategi, fokuserer på forbindelsen mellem </a:t>
            </a:r>
          </a:p>
          <a:p>
            <a:pPr marL="342900" indent="-342900">
              <a:lnSpc>
                <a:spcPct val="115000"/>
              </a:lnSpc>
              <a:spcAft>
                <a:spcPts val="800"/>
              </a:spcAft>
              <a:buFont typeface="Arial" panose="020B0604020202020204" pitchFamily="34" charset="0"/>
              <a:buChar char="•"/>
            </a:pPr>
            <a:r>
              <a:rPr lang="da-DK">
                <a:solidFill>
                  <a:schemeClr val="tx1"/>
                </a:solidFill>
              </a:rPr>
              <a:t>Organisatorisk kapacitet</a:t>
            </a:r>
          </a:p>
          <a:p>
            <a:pPr marL="342900" indent="-342900">
              <a:lnSpc>
                <a:spcPct val="115000"/>
              </a:lnSpc>
              <a:spcAft>
                <a:spcPts val="800"/>
              </a:spcAft>
              <a:buFont typeface="Arial" panose="020B0604020202020204" pitchFamily="34" charset="0"/>
              <a:buChar char="•"/>
            </a:pPr>
            <a:r>
              <a:rPr lang="da-DK">
                <a:solidFill>
                  <a:schemeClr val="tx1"/>
                </a:solidFill>
              </a:rPr>
              <a:t>Strategiske serviceydelser</a:t>
            </a:r>
          </a:p>
          <a:p>
            <a:pPr marL="342900" indent="-342900">
              <a:lnSpc>
                <a:spcPct val="115000"/>
              </a:lnSpc>
              <a:spcAft>
                <a:spcPts val="800"/>
              </a:spcAft>
              <a:buFont typeface="Arial" panose="020B0604020202020204" pitchFamily="34" charset="0"/>
              <a:buChar char="•"/>
            </a:pPr>
            <a:r>
              <a:rPr lang="da-DK">
                <a:solidFill>
                  <a:schemeClr val="tx1"/>
                </a:solidFill>
              </a:rPr>
              <a:t>Fortalervirksomhed</a:t>
            </a:r>
          </a:p>
          <a:p>
            <a:endParaRPr lang="da-DK"/>
          </a:p>
        </p:txBody>
      </p:sp>
      <p:sp>
        <p:nvSpPr>
          <p:cNvPr id="4" name="Pladsholder til dato 3">
            <a:extLst>
              <a:ext uri="{FF2B5EF4-FFF2-40B4-BE49-F238E27FC236}">
                <a16:creationId xmlns:a16="http://schemas.microsoft.com/office/drawing/2014/main" id="{FA572212-B438-4A20-B5B8-A5B686D09C12}"/>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8D0792A7-3158-4372-BE20-1CF6DEE96EE4}"/>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34CB7DAE-86A4-4329-9B95-BE5DE4A60269}"/>
              </a:ext>
            </a:extLst>
          </p:cNvPr>
          <p:cNvSpPr>
            <a:spLocks noGrp="1"/>
          </p:cNvSpPr>
          <p:nvPr>
            <p:ph type="sldNum" sz="quarter" idx="12"/>
          </p:nvPr>
        </p:nvSpPr>
        <p:spPr/>
        <p:txBody>
          <a:bodyPr/>
          <a:lstStyle/>
          <a:p>
            <a:fld id="{D57F1E4F-1CFF-5643-939E-217C01CDF565}" type="slidenum">
              <a:rPr lang="en-US" smtClean="0"/>
              <a:pPr/>
              <a:t>8</a:t>
            </a:fld>
            <a:endParaRPr lang="en-US"/>
          </a:p>
        </p:txBody>
      </p:sp>
      <p:sp>
        <p:nvSpPr>
          <p:cNvPr id="7" name="Pladsholder til tekst 6">
            <a:extLst>
              <a:ext uri="{FF2B5EF4-FFF2-40B4-BE49-F238E27FC236}">
                <a16:creationId xmlns:a16="http://schemas.microsoft.com/office/drawing/2014/main" id="{829EB6D6-B57B-4ED5-B3C7-4DDF75AA275D}"/>
              </a:ext>
            </a:extLst>
          </p:cNvPr>
          <p:cNvSpPr>
            <a:spLocks noGrp="1"/>
          </p:cNvSpPr>
          <p:nvPr>
            <p:ph type="body" idx="13"/>
          </p:nvPr>
        </p:nvSpPr>
        <p:spPr/>
        <p:txBody>
          <a:bodyPr/>
          <a:lstStyle/>
          <a:p>
            <a:r>
              <a:rPr lang="da-DK" sz="3200"/>
              <a:t>introduktion</a:t>
            </a:r>
            <a:endParaRPr lang="en-GB" sz="3200"/>
          </a:p>
        </p:txBody>
      </p:sp>
      <p:pic>
        <p:nvPicPr>
          <p:cNvPr id="10" name="Billede 9">
            <a:extLst>
              <a:ext uri="{FF2B5EF4-FFF2-40B4-BE49-F238E27FC236}">
                <a16:creationId xmlns:a16="http://schemas.microsoft.com/office/drawing/2014/main" id="{D71C3F23-2E73-215B-40B8-BE2C68B3B15F}"/>
              </a:ext>
            </a:extLst>
          </p:cNvPr>
          <p:cNvPicPr>
            <a:picLocks noChangeAspect="1"/>
          </p:cNvPicPr>
          <p:nvPr/>
        </p:nvPicPr>
        <p:blipFill>
          <a:blip r:embed="rId3"/>
          <a:stretch>
            <a:fillRect/>
          </a:stretch>
        </p:blipFill>
        <p:spPr>
          <a:xfrm>
            <a:off x="5944958" y="1197864"/>
            <a:ext cx="6216307" cy="5358384"/>
          </a:xfrm>
          <a:prstGeom prst="rect">
            <a:avLst/>
          </a:prstGeom>
        </p:spPr>
      </p:pic>
    </p:spTree>
    <p:extLst>
      <p:ext uri="{BB962C8B-B14F-4D97-AF65-F5344CB8AC3E}">
        <p14:creationId xmlns:p14="http://schemas.microsoft.com/office/powerpoint/2010/main" val="17457781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a:extLst>
              <a:ext uri="{FF2B5EF4-FFF2-40B4-BE49-F238E27FC236}">
                <a16:creationId xmlns:a16="http://schemas.microsoft.com/office/drawing/2014/main" id="{0CF89187-1E83-445C-B4C1-0D8010A00D59}"/>
              </a:ext>
            </a:extLst>
          </p:cNvPr>
          <p:cNvPicPr>
            <a:picLocks noGrp="1" noChangeAspect="1"/>
          </p:cNvPicPr>
          <p:nvPr>
            <p:ph idx="1"/>
          </p:nvPr>
        </p:nvPicPr>
        <p:blipFill>
          <a:blip r:embed="rId3"/>
          <a:stretch>
            <a:fillRect/>
          </a:stretch>
        </p:blipFill>
        <p:spPr>
          <a:xfrm>
            <a:off x="923289" y="2233720"/>
            <a:ext cx="4795541" cy="3411512"/>
          </a:xfrm>
          <a:ln w="19050">
            <a:solidFill>
              <a:srgbClr val="C00000"/>
            </a:solidFill>
          </a:ln>
        </p:spPr>
      </p:pic>
      <p:sp>
        <p:nvSpPr>
          <p:cNvPr id="4" name="Pladsholder til dato 3">
            <a:extLst>
              <a:ext uri="{FF2B5EF4-FFF2-40B4-BE49-F238E27FC236}">
                <a16:creationId xmlns:a16="http://schemas.microsoft.com/office/drawing/2014/main" id="{5A78E811-09F5-4CDF-8CD4-A3BC7A2BF09D}"/>
              </a:ext>
            </a:extLst>
          </p:cNvPr>
          <p:cNvSpPr>
            <a:spLocks noGrp="1"/>
          </p:cNvSpPr>
          <p:nvPr>
            <p:ph type="dt" sz="half" idx="10"/>
          </p:nvPr>
        </p:nvSpPr>
        <p:spPr/>
        <p:txBody>
          <a:bodyPr/>
          <a:lstStyle/>
          <a:p>
            <a:fld id="{E8B016FE-FF49-43EE-AF88-52940042B1DA}" type="datetime1">
              <a:rPr lang="en-US" smtClean="0"/>
              <a:t>1/13/2024</a:t>
            </a:fld>
            <a:endParaRPr lang="en-US"/>
          </a:p>
        </p:txBody>
      </p:sp>
      <p:sp>
        <p:nvSpPr>
          <p:cNvPr id="5" name="Pladsholder til sidefod 4">
            <a:extLst>
              <a:ext uri="{FF2B5EF4-FFF2-40B4-BE49-F238E27FC236}">
                <a16:creationId xmlns:a16="http://schemas.microsoft.com/office/drawing/2014/main" id="{8C6B96AE-5B65-4407-86C6-40550085C22B}"/>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BBE34C0A-FF24-444B-984C-43AA60C8B3AC}"/>
              </a:ext>
            </a:extLst>
          </p:cNvPr>
          <p:cNvSpPr>
            <a:spLocks noGrp="1"/>
          </p:cNvSpPr>
          <p:nvPr>
            <p:ph type="sldNum" sz="quarter" idx="12"/>
          </p:nvPr>
        </p:nvSpPr>
        <p:spPr/>
        <p:txBody>
          <a:bodyPr/>
          <a:lstStyle/>
          <a:p>
            <a:fld id="{D57F1E4F-1CFF-5643-939E-217C01CDF565}" type="slidenum">
              <a:rPr lang="en-US" smtClean="0"/>
              <a:pPr/>
              <a:t>80</a:t>
            </a:fld>
            <a:endParaRPr lang="en-US"/>
          </a:p>
        </p:txBody>
      </p:sp>
      <p:sp>
        <p:nvSpPr>
          <p:cNvPr id="7" name="Pladsholder til tekst 6">
            <a:extLst>
              <a:ext uri="{FF2B5EF4-FFF2-40B4-BE49-F238E27FC236}">
                <a16:creationId xmlns:a16="http://schemas.microsoft.com/office/drawing/2014/main" id="{B758069F-F9CB-4A33-9352-8B1FB02CF2BD}"/>
              </a:ext>
            </a:extLst>
          </p:cNvPr>
          <p:cNvSpPr>
            <a:spLocks noGrp="1"/>
          </p:cNvSpPr>
          <p:nvPr>
            <p:ph type="body" idx="13"/>
          </p:nvPr>
        </p:nvSpPr>
        <p:spPr/>
        <p:txBody>
          <a:bodyPr/>
          <a:lstStyle/>
          <a:p>
            <a:r>
              <a:rPr lang="da-DK"/>
              <a:t>ToC </a:t>
            </a:r>
            <a:r>
              <a:rPr lang="da-DK" err="1"/>
              <a:t>visualsering</a:t>
            </a:r>
            <a:endParaRPr lang="en-US"/>
          </a:p>
        </p:txBody>
      </p:sp>
      <p:sp>
        <p:nvSpPr>
          <p:cNvPr id="12" name="Tekstfelt 11">
            <a:extLst>
              <a:ext uri="{FF2B5EF4-FFF2-40B4-BE49-F238E27FC236}">
                <a16:creationId xmlns:a16="http://schemas.microsoft.com/office/drawing/2014/main" id="{81002BE9-80A0-4DAC-B675-13773C6F264D}"/>
              </a:ext>
            </a:extLst>
          </p:cNvPr>
          <p:cNvSpPr txBox="1"/>
          <p:nvPr/>
        </p:nvSpPr>
        <p:spPr>
          <a:xfrm>
            <a:off x="811305" y="5612617"/>
            <a:ext cx="1437766" cy="369332"/>
          </a:xfrm>
          <a:prstGeom prst="rect">
            <a:avLst/>
          </a:prstGeom>
          <a:noFill/>
        </p:spPr>
        <p:txBody>
          <a:bodyPr wrap="none" rtlCol="0">
            <a:spAutoFit/>
          </a:bodyPr>
          <a:lstStyle/>
          <a:p>
            <a:r>
              <a:rPr lang="da-DK"/>
              <a:t>DOF program</a:t>
            </a:r>
            <a:endParaRPr lang="en-US"/>
          </a:p>
        </p:txBody>
      </p:sp>
      <p:sp>
        <p:nvSpPr>
          <p:cNvPr id="14" name="Tekstfelt 13">
            <a:extLst>
              <a:ext uri="{FF2B5EF4-FFF2-40B4-BE49-F238E27FC236}">
                <a16:creationId xmlns:a16="http://schemas.microsoft.com/office/drawing/2014/main" id="{F695AD2E-2261-4629-99C9-454CB4475509}"/>
              </a:ext>
            </a:extLst>
          </p:cNvPr>
          <p:cNvSpPr txBox="1"/>
          <p:nvPr/>
        </p:nvSpPr>
        <p:spPr>
          <a:xfrm>
            <a:off x="811305" y="1277068"/>
            <a:ext cx="10149243" cy="830997"/>
          </a:xfrm>
          <a:prstGeom prst="rect">
            <a:avLst/>
          </a:prstGeom>
          <a:noFill/>
        </p:spPr>
        <p:txBody>
          <a:bodyPr wrap="square" rtlCol="0">
            <a:spAutoFit/>
          </a:bodyPr>
          <a:lstStyle/>
          <a:p>
            <a:r>
              <a:rPr lang="da-DK" sz="2400"/>
              <a:t>Visualisering: </a:t>
            </a:r>
            <a:r>
              <a:rPr lang="da-DK" sz="2400" u="sng"/>
              <a:t>metodefrihed</a:t>
            </a:r>
            <a:r>
              <a:rPr lang="da-DK" sz="2400"/>
              <a:t> – men indeholder ofte </a:t>
            </a:r>
          </a:p>
          <a:p>
            <a:r>
              <a:rPr lang="da-DK" sz="2400"/>
              <a:t>flow, forudsætninger, hovedaktiviteter og antagelser </a:t>
            </a:r>
            <a:endParaRPr lang="en-US" sz="2400"/>
          </a:p>
        </p:txBody>
      </p:sp>
      <p:pic>
        <p:nvPicPr>
          <p:cNvPr id="2" name="Billede 1">
            <a:extLst>
              <a:ext uri="{FF2B5EF4-FFF2-40B4-BE49-F238E27FC236}">
                <a16:creationId xmlns:a16="http://schemas.microsoft.com/office/drawing/2014/main" id="{BA52F7D1-CB9C-5893-ADDE-7670CC84B3C5}"/>
              </a:ext>
            </a:extLst>
          </p:cNvPr>
          <p:cNvPicPr>
            <a:picLocks noChangeAspect="1"/>
          </p:cNvPicPr>
          <p:nvPr/>
        </p:nvPicPr>
        <p:blipFill>
          <a:blip r:embed="rId4"/>
          <a:stretch>
            <a:fillRect/>
          </a:stretch>
        </p:blipFill>
        <p:spPr>
          <a:xfrm>
            <a:off x="7700277" y="1267020"/>
            <a:ext cx="4063622" cy="5514292"/>
          </a:xfrm>
          <a:prstGeom prst="rect">
            <a:avLst/>
          </a:prstGeom>
        </p:spPr>
      </p:pic>
    </p:spTree>
    <p:extLst>
      <p:ext uri="{BB962C8B-B14F-4D97-AF65-F5344CB8AC3E}">
        <p14:creationId xmlns:p14="http://schemas.microsoft.com/office/powerpoint/2010/main" val="20860521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3F8C0-E527-4A57-AF9D-3E7E099FE854}"/>
              </a:ext>
            </a:extLst>
          </p:cNvPr>
          <p:cNvSpPr>
            <a:spLocks noGrp="1"/>
          </p:cNvSpPr>
          <p:nvPr>
            <p:ph type="title"/>
          </p:nvPr>
        </p:nvSpPr>
        <p:spPr/>
        <p:txBody>
          <a:bodyPr/>
          <a:lstStyle/>
          <a:p>
            <a:r>
              <a:rPr lang="da-DK"/>
              <a:t>FRA TOC til resultatramme</a:t>
            </a:r>
            <a:endParaRPr lang="en-GB"/>
          </a:p>
        </p:txBody>
      </p:sp>
      <p:sp>
        <p:nvSpPr>
          <p:cNvPr id="3" name="Pladsholder til tekst 2">
            <a:extLst>
              <a:ext uri="{FF2B5EF4-FFF2-40B4-BE49-F238E27FC236}">
                <a16:creationId xmlns:a16="http://schemas.microsoft.com/office/drawing/2014/main" id="{AB5E947E-BF16-45CF-99C2-DB173E119AF8}"/>
              </a:ext>
            </a:extLst>
          </p:cNvPr>
          <p:cNvSpPr>
            <a:spLocks noGrp="1"/>
          </p:cNvSpPr>
          <p:nvPr>
            <p:ph type="body" idx="1"/>
          </p:nvPr>
        </p:nvSpPr>
        <p:spPr/>
        <p:txBody>
          <a:bodyPr/>
          <a:lstStyle/>
          <a:p>
            <a:endParaRPr lang="en-GB"/>
          </a:p>
        </p:txBody>
      </p:sp>
      <p:sp>
        <p:nvSpPr>
          <p:cNvPr id="4" name="Pladsholder til dato 3">
            <a:extLst>
              <a:ext uri="{FF2B5EF4-FFF2-40B4-BE49-F238E27FC236}">
                <a16:creationId xmlns:a16="http://schemas.microsoft.com/office/drawing/2014/main" id="{7B94544F-ECBA-4E30-8D4A-E64646363B39}"/>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7C4234-344C-4015-A5CB-A4FCE4A6DD47}"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Pladsholder til sidefod 4">
            <a:extLst>
              <a:ext uri="{FF2B5EF4-FFF2-40B4-BE49-F238E27FC236}">
                <a16:creationId xmlns:a16="http://schemas.microsoft.com/office/drawing/2014/main" id="{CDCF7890-595D-4B1C-B10B-1F9B17E902E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Pladsholder til slidenummer 5">
            <a:extLst>
              <a:ext uri="{FF2B5EF4-FFF2-40B4-BE49-F238E27FC236}">
                <a16:creationId xmlns:a16="http://schemas.microsoft.com/office/drawing/2014/main" id="{A1ADFD6E-478C-41AE-ABB7-D4E12E91F19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81</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tekst 6">
            <a:extLst>
              <a:ext uri="{FF2B5EF4-FFF2-40B4-BE49-F238E27FC236}">
                <a16:creationId xmlns:a16="http://schemas.microsoft.com/office/drawing/2014/main" id="{0446FD40-3670-4403-BEA0-EB6447777189}"/>
              </a:ext>
            </a:extLst>
          </p:cNvPr>
          <p:cNvSpPr>
            <a:spLocks noGrp="1"/>
          </p:cNvSpPr>
          <p:nvPr>
            <p:ph type="body" idx="13"/>
          </p:nvPr>
        </p:nvSpPr>
        <p:spPr/>
        <p:txBody>
          <a:bodyPr/>
          <a:lstStyle/>
          <a:p>
            <a:endParaRPr lang="en-GB"/>
          </a:p>
        </p:txBody>
      </p:sp>
    </p:spTree>
    <p:extLst>
      <p:ext uri="{BB962C8B-B14F-4D97-AF65-F5344CB8AC3E}">
        <p14:creationId xmlns:p14="http://schemas.microsoft.com/office/powerpoint/2010/main" val="26594378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8484FA51-B608-4311-B7B4-D8AEBA60DF8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10E1B28-20D4-4AB2-A3C5-60CA61E21C4C}"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Pladsholder til sidefod 4">
            <a:extLst>
              <a:ext uri="{FF2B5EF4-FFF2-40B4-BE49-F238E27FC236}">
                <a16:creationId xmlns:a16="http://schemas.microsoft.com/office/drawing/2014/main" id="{FC0EF817-2C64-4DA0-9A09-1FEF8C249E0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Pladsholder til slidenummer 5">
            <a:extLst>
              <a:ext uri="{FF2B5EF4-FFF2-40B4-BE49-F238E27FC236}">
                <a16:creationId xmlns:a16="http://schemas.microsoft.com/office/drawing/2014/main" id="{B943F615-665C-4AE4-AA02-71EB437B7A8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82</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tekst 6">
            <a:extLst>
              <a:ext uri="{FF2B5EF4-FFF2-40B4-BE49-F238E27FC236}">
                <a16:creationId xmlns:a16="http://schemas.microsoft.com/office/drawing/2014/main" id="{BF48F96D-FAEE-492D-9A1E-1C2B94397A78}"/>
              </a:ext>
            </a:extLst>
          </p:cNvPr>
          <p:cNvSpPr>
            <a:spLocks noGrp="1"/>
          </p:cNvSpPr>
          <p:nvPr>
            <p:ph type="body" idx="13"/>
          </p:nvPr>
        </p:nvSpPr>
        <p:spPr/>
        <p:txBody>
          <a:bodyPr/>
          <a:lstStyle/>
          <a:p>
            <a:r>
              <a:rPr lang="da-DK"/>
              <a:t>Theory of change</a:t>
            </a:r>
          </a:p>
        </p:txBody>
      </p:sp>
      <p:pic>
        <p:nvPicPr>
          <p:cNvPr id="10" name="Billede 9">
            <a:extLst>
              <a:ext uri="{FF2B5EF4-FFF2-40B4-BE49-F238E27FC236}">
                <a16:creationId xmlns:a16="http://schemas.microsoft.com/office/drawing/2014/main" id="{03410ACA-2ACC-677E-0562-53CC4B7D8B94}"/>
              </a:ext>
            </a:extLst>
          </p:cNvPr>
          <p:cNvPicPr>
            <a:picLocks noChangeAspect="1"/>
          </p:cNvPicPr>
          <p:nvPr/>
        </p:nvPicPr>
        <p:blipFill>
          <a:blip r:embed="rId3"/>
          <a:stretch>
            <a:fillRect/>
          </a:stretch>
        </p:blipFill>
        <p:spPr>
          <a:xfrm>
            <a:off x="0" y="1261224"/>
            <a:ext cx="12220810" cy="5596776"/>
          </a:xfrm>
          <a:prstGeom prst="rect">
            <a:avLst/>
          </a:prstGeom>
        </p:spPr>
      </p:pic>
    </p:spTree>
    <p:extLst>
      <p:ext uri="{BB962C8B-B14F-4D97-AF65-F5344CB8AC3E}">
        <p14:creationId xmlns:p14="http://schemas.microsoft.com/office/powerpoint/2010/main" val="3223354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07CE0-E89E-D1B2-AE41-6996896634CB}"/>
              </a:ext>
            </a:extLst>
          </p:cNvPr>
          <p:cNvSpPr>
            <a:spLocks noGrp="1"/>
          </p:cNvSpPr>
          <p:nvPr>
            <p:ph type="title"/>
          </p:nvPr>
        </p:nvSpPr>
        <p:spPr/>
        <p:txBody>
          <a:bodyPr/>
          <a:lstStyle/>
          <a:p>
            <a:endParaRPr lang="en-GB"/>
          </a:p>
        </p:txBody>
      </p:sp>
      <p:pic>
        <p:nvPicPr>
          <p:cNvPr id="9" name="Pladsholder til indhold 8">
            <a:extLst>
              <a:ext uri="{FF2B5EF4-FFF2-40B4-BE49-F238E27FC236}">
                <a16:creationId xmlns:a16="http://schemas.microsoft.com/office/drawing/2014/main" id="{D62ED2B4-2586-EBEA-48D0-EE1A55AE003A}"/>
              </a:ext>
            </a:extLst>
          </p:cNvPr>
          <p:cNvPicPr>
            <a:picLocks noGrp="1" noChangeAspect="1"/>
          </p:cNvPicPr>
          <p:nvPr>
            <p:ph idx="1"/>
          </p:nvPr>
        </p:nvPicPr>
        <p:blipFill>
          <a:blip r:embed="rId3"/>
          <a:stretch>
            <a:fillRect/>
          </a:stretch>
        </p:blipFill>
        <p:spPr>
          <a:xfrm>
            <a:off x="105391" y="1260330"/>
            <a:ext cx="12086609" cy="4055366"/>
          </a:xfrm>
        </p:spPr>
      </p:pic>
      <p:sp>
        <p:nvSpPr>
          <p:cNvPr id="4" name="Pladsholder til dato 3">
            <a:extLst>
              <a:ext uri="{FF2B5EF4-FFF2-40B4-BE49-F238E27FC236}">
                <a16:creationId xmlns:a16="http://schemas.microsoft.com/office/drawing/2014/main" id="{3A6205EE-B874-3C9A-0A84-530621B9F315}"/>
              </a:ext>
            </a:extLst>
          </p:cNvPr>
          <p:cNvSpPr>
            <a:spLocks noGrp="1"/>
          </p:cNvSpPr>
          <p:nvPr>
            <p:ph type="dt" sz="half" idx="10"/>
          </p:nvPr>
        </p:nvSpPr>
        <p:spPr/>
        <p:txBody>
          <a:bodyPr/>
          <a:lstStyle/>
          <a:p>
            <a:fld id="{69B219AC-AE9B-4C9F-93EF-951ACFF04B21}" type="datetime1">
              <a:rPr lang="da-DK" smtClean="0"/>
              <a:t>13-01-2024</a:t>
            </a:fld>
            <a:endParaRPr lang="en-US"/>
          </a:p>
        </p:txBody>
      </p:sp>
      <p:sp>
        <p:nvSpPr>
          <p:cNvPr id="5" name="Pladsholder til sidefod 4">
            <a:extLst>
              <a:ext uri="{FF2B5EF4-FFF2-40B4-BE49-F238E27FC236}">
                <a16:creationId xmlns:a16="http://schemas.microsoft.com/office/drawing/2014/main" id="{701D2E4E-5C82-EF64-5FA3-12E685A6BA2F}"/>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D052283C-29B1-0CF3-C504-57AD6F34EC48}"/>
              </a:ext>
            </a:extLst>
          </p:cNvPr>
          <p:cNvSpPr>
            <a:spLocks noGrp="1"/>
          </p:cNvSpPr>
          <p:nvPr>
            <p:ph type="sldNum" sz="quarter" idx="12"/>
          </p:nvPr>
        </p:nvSpPr>
        <p:spPr/>
        <p:txBody>
          <a:bodyPr/>
          <a:lstStyle/>
          <a:p>
            <a:fld id="{D57F1E4F-1CFF-5643-939E-217C01CDF565}" type="slidenum">
              <a:rPr lang="en-US" smtClean="0"/>
              <a:pPr/>
              <a:t>83</a:t>
            </a:fld>
            <a:endParaRPr lang="en-US"/>
          </a:p>
        </p:txBody>
      </p:sp>
      <p:sp>
        <p:nvSpPr>
          <p:cNvPr id="7" name="Pladsholder til tekst 6">
            <a:extLst>
              <a:ext uri="{FF2B5EF4-FFF2-40B4-BE49-F238E27FC236}">
                <a16:creationId xmlns:a16="http://schemas.microsoft.com/office/drawing/2014/main" id="{C3566C44-9B24-1E14-5749-05C19D9A499B}"/>
              </a:ext>
            </a:extLst>
          </p:cNvPr>
          <p:cNvSpPr>
            <a:spLocks noGrp="1"/>
          </p:cNvSpPr>
          <p:nvPr>
            <p:ph type="body" idx="13"/>
          </p:nvPr>
        </p:nvSpPr>
        <p:spPr/>
        <p:txBody>
          <a:bodyPr/>
          <a:lstStyle/>
          <a:p>
            <a:r>
              <a:rPr lang="da-DK"/>
              <a:t>Fra TOC til Resultatramme</a:t>
            </a:r>
          </a:p>
        </p:txBody>
      </p:sp>
    </p:spTree>
    <p:extLst>
      <p:ext uri="{BB962C8B-B14F-4D97-AF65-F5344CB8AC3E}">
        <p14:creationId xmlns:p14="http://schemas.microsoft.com/office/powerpoint/2010/main" val="29624748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802E89E7-2D6D-404B-A84A-7F03E39388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277561-94A3-4CF2-A013-FC2F71EF383C}"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Pladsholder til sidefod 4">
            <a:extLst>
              <a:ext uri="{FF2B5EF4-FFF2-40B4-BE49-F238E27FC236}">
                <a16:creationId xmlns:a16="http://schemas.microsoft.com/office/drawing/2014/main" id="{D1E27337-8085-427C-8AD3-7A815ACC5D4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Pladsholder til slidenummer 5">
            <a:extLst>
              <a:ext uri="{FF2B5EF4-FFF2-40B4-BE49-F238E27FC236}">
                <a16:creationId xmlns:a16="http://schemas.microsoft.com/office/drawing/2014/main" id="{814E1861-C0A0-45B8-B421-D288EFF91B6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tekst 6">
            <a:extLst>
              <a:ext uri="{FF2B5EF4-FFF2-40B4-BE49-F238E27FC236}">
                <a16:creationId xmlns:a16="http://schemas.microsoft.com/office/drawing/2014/main" id="{29332D95-9196-4421-B17B-B88E4A8905D0}"/>
              </a:ext>
            </a:extLst>
          </p:cNvPr>
          <p:cNvSpPr>
            <a:spLocks noGrp="1"/>
          </p:cNvSpPr>
          <p:nvPr>
            <p:ph type="body" idx="13"/>
          </p:nvPr>
        </p:nvSpPr>
        <p:spPr/>
        <p:txBody>
          <a:bodyPr/>
          <a:lstStyle/>
          <a:p>
            <a:r>
              <a:rPr lang="da-DK" b="1"/>
              <a:t>resultatramme</a:t>
            </a:r>
            <a:r>
              <a:rPr lang="da-DK"/>
              <a:t> </a:t>
            </a:r>
          </a:p>
        </p:txBody>
      </p:sp>
      <p:pic>
        <p:nvPicPr>
          <p:cNvPr id="3" name="Billede 2">
            <a:extLst>
              <a:ext uri="{FF2B5EF4-FFF2-40B4-BE49-F238E27FC236}">
                <a16:creationId xmlns:a16="http://schemas.microsoft.com/office/drawing/2014/main" id="{DBA20A82-C5EA-5185-F1E1-972B6AAB9D63}"/>
              </a:ext>
            </a:extLst>
          </p:cNvPr>
          <p:cNvPicPr>
            <a:picLocks noChangeAspect="1"/>
          </p:cNvPicPr>
          <p:nvPr/>
        </p:nvPicPr>
        <p:blipFill>
          <a:blip r:embed="rId3"/>
          <a:stretch>
            <a:fillRect/>
          </a:stretch>
        </p:blipFill>
        <p:spPr>
          <a:xfrm>
            <a:off x="6232633" y="95859"/>
            <a:ext cx="5769767" cy="2539987"/>
          </a:xfrm>
          <a:prstGeom prst="rect">
            <a:avLst/>
          </a:prstGeom>
        </p:spPr>
      </p:pic>
      <p:pic>
        <p:nvPicPr>
          <p:cNvPr id="8" name="Billede 7">
            <a:extLst>
              <a:ext uri="{FF2B5EF4-FFF2-40B4-BE49-F238E27FC236}">
                <a16:creationId xmlns:a16="http://schemas.microsoft.com/office/drawing/2014/main" id="{F010A732-2A4B-4217-1C0C-69C61FD06C24}"/>
              </a:ext>
            </a:extLst>
          </p:cNvPr>
          <p:cNvPicPr>
            <a:picLocks noChangeAspect="1"/>
          </p:cNvPicPr>
          <p:nvPr/>
        </p:nvPicPr>
        <p:blipFill rotWithShape="1">
          <a:blip r:embed="rId4"/>
          <a:srcRect t="48189" r="13946"/>
          <a:stretch/>
        </p:blipFill>
        <p:spPr>
          <a:xfrm>
            <a:off x="2164910" y="3121572"/>
            <a:ext cx="7261369" cy="1615962"/>
          </a:xfrm>
          <a:prstGeom prst="rect">
            <a:avLst/>
          </a:prstGeom>
        </p:spPr>
      </p:pic>
    </p:spTree>
    <p:extLst>
      <p:ext uri="{BB962C8B-B14F-4D97-AF65-F5344CB8AC3E}">
        <p14:creationId xmlns:p14="http://schemas.microsoft.com/office/powerpoint/2010/main" val="13998230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5351D-3284-B456-B143-9DC387237ED3}"/>
              </a:ext>
            </a:extLst>
          </p:cNvPr>
          <p:cNvSpPr>
            <a:spLocks noGrp="1"/>
          </p:cNvSpPr>
          <p:nvPr>
            <p:ph type="title"/>
          </p:nvPr>
        </p:nvSpPr>
        <p:spPr>
          <a:xfrm>
            <a:off x="720000" y="1259999"/>
            <a:ext cx="4863677" cy="2330025"/>
          </a:xfrm>
        </p:spPr>
        <p:txBody>
          <a:bodyPr/>
          <a:lstStyle/>
          <a:p>
            <a:r>
              <a:rPr lang="da-DK"/>
              <a:t>Fokus på </a:t>
            </a:r>
            <a:r>
              <a:rPr lang="da-DK" err="1"/>
              <a:t>Desired</a:t>
            </a:r>
            <a:r>
              <a:rPr lang="da-DK"/>
              <a:t> </a:t>
            </a:r>
            <a:r>
              <a:rPr lang="da-DK" err="1"/>
              <a:t>change</a:t>
            </a:r>
            <a:r>
              <a:rPr lang="da-DK"/>
              <a:t> fra </a:t>
            </a:r>
            <a:r>
              <a:rPr lang="da-DK" err="1"/>
              <a:t>pathway</a:t>
            </a:r>
            <a:r>
              <a:rPr lang="da-DK"/>
              <a:t> </a:t>
            </a:r>
            <a:r>
              <a:rPr lang="da-DK">
                <a:sym typeface="Wingdings" panose="05000000000000000000" pitchFamily="2" charset="2"/>
              </a:rPr>
              <a:t></a:t>
            </a:r>
            <a:br>
              <a:rPr lang="da-DK"/>
            </a:br>
            <a:r>
              <a:rPr lang="da-DK"/>
              <a:t>‘</a:t>
            </a:r>
            <a:r>
              <a:rPr lang="da-DK" err="1"/>
              <a:t>impact</a:t>
            </a:r>
            <a:r>
              <a:rPr lang="da-DK"/>
              <a:t>’ in the </a:t>
            </a:r>
            <a:r>
              <a:rPr lang="da-DK" err="1"/>
              <a:t>result</a:t>
            </a:r>
            <a:r>
              <a:rPr lang="da-DK"/>
              <a:t> framework</a:t>
            </a:r>
          </a:p>
        </p:txBody>
      </p:sp>
      <p:sp>
        <p:nvSpPr>
          <p:cNvPr id="3" name="Pladsholder til dato 2">
            <a:extLst>
              <a:ext uri="{FF2B5EF4-FFF2-40B4-BE49-F238E27FC236}">
                <a16:creationId xmlns:a16="http://schemas.microsoft.com/office/drawing/2014/main" id="{8DCB82CE-CBB4-D4C3-EDAD-6A2877A3F392}"/>
              </a:ext>
            </a:extLst>
          </p:cNvPr>
          <p:cNvSpPr>
            <a:spLocks noGrp="1"/>
          </p:cNvSpPr>
          <p:nvPr>
            <p:ph type="dt" sz="half" idx="10"/>
          </p:nvPr>
        </p:nvSpPr>
        <p:spPr/>
        <p:txBody>
          <a:bodyPr/>
          <a:lstStyle/>
          <a:p>
            <a:fld id="{95E30FF1-820D-40AA-84DA-BE968127574C}" type="datetime1">
              <a:rPr lang="da-DK" smtClean="0"/>
              <a:t>13-01-2024</a:t>
            </a:fld>
            <a:endParaRPr lang="en-US"/>
          </a:p>
        </p:txBody>
      </p:sp>
      <p:sp>
        <p:nvSpPr>
          <p:cNvPr id="4" name="Pladsholder til sidefod 3">
            <a:extLst>
              <a:ext uri="{FF2B5EF4-FFF2-40B4-BE49-F238E27FC236}">
                <a16:creationId xmlns:a16="http://schemas.microsoft.com/office/drawing/2014/main" id="{DFCCA493-5B71-B209-E97C-AB67A54BEE27}"/>
              </a:ext>
            </a:extLst>
          </p:cNvPr>
          <p:cNvSpPr>
            <a:spLocks noGrp="1"/>
          </p:cNvSpPr>
          <p:nvPr>
            <p:ph type="ftr" sz="quarter" idx="11"/>
          </p:nvPr>
        </p:nvSpPr>
        <p:spPr/>
        <p:txBody>
          <a:bodyPr/>
          <a:lstStyle/>
          <a:p>
            <a:r>
              <a:rPr lang="en-US"/>
              <a:t>DET GODE CIVILSAMFUNDSPROJEKT</a:t>
            </a:r>
          </a:p>
        </p:txBody>
      </p:sp>
      <p:sp>
        <p:nvSpPr>
          <p:cNvPr id="5" name="Pladsholder til slidenummer 4">
            <a:extLst>
              <a:ext uri="{FF2B5EF4-FFF2-40B4-BE49-F238E27FC236}">
                <a16:creationId xmlns:a16="http://schemas.microsoft.com/office/drawing/2014/main" id="{F6BAC8C2-68E3-0CAC-1041-5E2B478B26B2}"/>
              </a:ext>
            </a:extLst>
          </p:cNvPr>
          <p:cNvSpPr>
            <a:spLocks noGrp="1"/>
          </p:cNvSpPr>
          <p:nvPr>
            <p:ph type="sldNum" sz="quarter" idx="12"/>
          </p:nvPr>
        </p:nvSpPr>
        <p:spPr/>
        <p:txBody>
          <a:bodyPr/>
          <a:lstStyle/>
          <a:p>
            <a:fld id="{D57F1E4F-1CFF-5643-939E-217C01CDF565}" type="slidenum">
              <a:rPr lang="en-US" smtClean="0"/>
              <a:pPr/>
              <a:t>85</a:t>
            </a:fld>
            <a:endParaRPr lang="en-US"/>
          </a:p>
        </p:txBody>
      </p:sp>
      <p:sp>
        <p:nvSpPr>
          <p:cNvPr id="6" name="Pladsholder til tekst 5">
            <a:extLst>
              <a:ext uri="{FF2B5EF4-FFF2-40B4-BE49-F238E27FC236}">
                <a16:creationId xmlns:a16="http://schemas.microsoft.com/office/drawing/2014/main" id="{CFF5E074-90D2-EC32-BA71-A7490A382AD9}"/>
              </a:ext>
            </a:extLst>
          </p:cNvPr>
          <p:cNvSpPr>
            <a:spLocks noGrp="1"/>
          </p:cNvSpPr>
          <p:nvPr>
            <p:ph type="body" idx="13"/>
          </p:nvPr>
        </p:nvSpPr>
        <p:spPr/>
        <p:txBody>
          <a:bodyPr/>
          <a:lstStyle/>
          <a:p>
            <a:r>
              <a:rPr lang="en-US" err="1"/>
              <a:t>Fokus</a:t>
            </a:r>
            <a:r>
              <a:rPr lang="en-US"/>
              <a:t> </a:t>
            </a:r>
          </a:p>
        </p:txBody>
      </p:sp>
      <p:pic>
        <p:nvPicPr>
          <p:cNvPr id="7" name="Pladsholder til indhold 8">
            <a:extLst>
              <a:ext uri="{FF2B5EF4-FFF2-40B4-BE49-F238E27FC236}">
                <a16:creationId xmlns:a16="http://schemas.microsoft.com/office/drawing/2014/main" id="{F91566C6-0C93-6C4A-7C16-3FCFB12C7683}"/>
              </a:ext>
            </a:extLst>
          </p:cNvPr>
          <p:cNvPicPr>
            <a:picLocks noChangeAspect="1"/>
          </p:cNvPicPr>
          <p:nvPr/>
        </p:nvPicPr>
        <p:blipFill>
          <a:blip r:embed="rId3"/>
          <a:stretch>
            <a:fillRect/>
          </a:stretch>
        </p:blipFill>
        <p:spPr>
          <a:xfrm>
            <a:off x="5795595" y="1169964"/>
            <a:ext cx="6141132" cy="4840122"/>
          </a:xfrm>
          <a:prstGeom prst="rect">
            <a:avLst/>
          </a:prstGeom>
        </p:spPr>
      </p:pic>
      <p:sp>
        <p:nvSpPr>
          <p:cNvPr id="8" name="Rektangel: afrundede hjørner 7">
            <a:extLst>
              <a:ext uri="{FF2B5EF4-FFF2-40B4-BE49-F238E27FC236}">
                <a16:creationId xmlns:a16="http://schemas.microsoft.com/office/drawing/2014/main" id="{C7D17E3B-BF5C-8053-4DDF-316A19E688A6}"/>
              </a:ext>
            </a:extLst>
          </p:cNvPr>
          <p:cNvSpPr/>
          <p:nvPr/>
        </p:nvSpPr>
        <p:spPr>
          <a:xfrm>
            <a:off x="7655668" y="1828799"/>
            <a:ext cx="2587557" cy="17612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Lige pilforbindelse 9">
            <a:extLst>
              <a:ext uri="{FF2B5EF4-FFF2-40B4-BE49-F238E27FC236}">
                <a16:creationId xmlns:a16="http://schemas.microsoft.com/office/drawing/2014/main" id="{5D0E20D4-6814-E143-F703-BBD170E572C6}"/>
              </a:ext>
            </a:extLst>
          </p:cNvPr>
          <p:cNvCxnSpPr/>
          <p:nvPr/>
        </p:nvCxnSpPr>
        <p:spPr>
          <a:xfrm flipV="1">
            <a:off x="6096000" y="2986391"/>
            <a:ext cx="1442936" cy="21303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6E3368D7-A276-A0CF-7461-533119046B5A}"/>
              </a:ext>
            </a:extLst>
          </p:cNvPr>
          <p:cNvCxnSpPr>
            <a:cxnSpLocks/>
          </p:cNvCxnSpPr>
          <p:nvPr/>
        </p:nvCxnSpPr>
        <p:spPr>
          <a:xfrm flipH="1" flipV="1">
            <a:off x="10330774" y="3210128"/>
            <a:ext cx="1235413" cy="19066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kstfelt 13">
            <a:extLst>
              <a:ext uri="{FF2B5EF4-FFF2-40B4-BE49-F238E27FC236}">
                <a16:creationId xmlns:a16="http://schemas.microsoft.com/office/drawing/2014/main" id="{6B46A8A1-1934-AB34-FA1A-16097016A23E}"/>
              </a:ext>
            </a:extLst>
          </p:cNvPr>
          <p:cNvSpPr txBox="1"/>
          <p:nvPr/>
        </p:nvSpPr>
        <p:spPr>
          <a:xfrm>
            <a:off x="1103468" y="3924426"/>
            <a:ext cx="4348264" cy="1200329"/>
          </a:xfrm>
          <a:prstGeom prst="rect">
            <a:avLst/>
          </a:prstGeom>
          <a:noFill/>
        </p:spPr>
        <p:txBody>
          <a:bodyPr wrap="square" rtlCol="0">
            <a:spAutoFit/>
          </a:bodyPr>
          <a:lstStyle/>
          <a:p>
            <a:r>
              <a:rPr lang="da-DK" sz="2400" i="1">
                <a:solidFill>
                  <a:schemeClr val="tx1"/>
                </a:solidFill>
              </a:rPr>
              <a:t>Young </a:t>
            </a:r>
            <a:r>
              <a:rPr lang="da-DK" sz="2400" i="1" err="1">
                <a:solidFill>
                  <a:schemeClr val="tx1"/>
                </a:solidFill>
              </a:rPr>
              <a:t>women</a:t>
            </a:r>
            <a:r>
              <a:rPr lang="da-DK" sz="2400" i="1">
                <a:solidFill>
                  <a:schemeClr val="tx1"/>
                </a:solidFill>
              </a:rPr>
              <a:t> and girls </a:t>
            </a:r>
            <a:r>
              <a:rPr lang="da-DK" sz="2400" i="1" err="1">
                <a:solidFill>
                  <a:schemeClr val="tx1"/>
                </a:solidFill>
              </a:rPr>
              <a:t>are</a:t>
            </a:r>
            <a:r>
              <a:rPr lang="da-DK" sz="2400" i="1">
                <a:solidFill>
                  <a:schemeClr val="tx1"/>
                </a:solidFill>
              </a:rPr>
              <a:t> </a:t>
            </a:r>
            <a:r>
              <a:rPr lang="da-DK" sz="2400" i="1" err="1">
                <a:solidFill>
                  <a:schemeClr val="tx1"/>
                </a:solidFill>
              </a:rPr>
              <a:t>safe</a:t>
            </a:r>
            <a:r>
              <a:rPr lang="da-DK" sz="2400" i="1">
                <a:solidFill>
                  <a:schemeClr val="tx1"/>
                </a:solidFill>
              </a:rPr>
              <a:t> from </a:t>
            </a:r>
            <a:r>
              <a:rPr lang="da-DK" sz="2400" i="1" err="1">
                <a:solidFill>
                  <a:schemeClr val="tx1"/>
                </a:solidFill>
              </a:rPr>
              <a:t>gender-based</a:t>
            </a:r>
            <a:r>
              <a:rPr lang="da-DK" sz="2400" i="1">
                <a:solidFill>
                  <a:schemeClr val="tx1"/>
                </a:solidFill>
              </a:rPr>
              <a:t> </a:t>
            </a:r>
            <a:r>
              <a:rPr lang="da-DK" sz="2400" i="1" err="1">
                <a:solidFill>
                  <a:schemeClr val="tx1"/>
                </a:solidFill>
              </a:rPr>
              <a:t>violence</a:t>
            </a:r>
            <a:r>
              <a:rPr lang="da-DK" sz="2400" i="1">
                <a:solidFill>
                  <a:schemeClr val="tx1"/>
                </a:solidFill>
              </a:rPr>
              <a:t> in </a:t>
            </a:r>
            <a:r>
              <a:rPr lang="da-DK" sz="2400" i="1" err="1">
                <a:solidFill>
                  <a:schemeClr val="tx1"/>
                </a:solidFill>
              </a:rPr>
              <a:t>Bonga</a:t>
            </a:r>
            <a:r>
              <a:rPr lang="da-DK" sz="2400" i="1">
                <a:solidFill>
                  <a:schemeClr val="tx1"/>
                </a:solidFill>
              </a:rPr>
              <a:t> Town</a:t>
            </a:r>
            <a:endParaRPr lang="en-US" sz="2400" i="1"/>
          </a:p>
        </p:txBody>
      </p:sp>
    </p:spTree>
    <p:extLst>
      <p:ext uri="{BB962C8B-B14F-4D97-AF65-F5344CB8AC3E}">
        <p14:creationId xmlns:p14="http://schemas.microsoft.com/office/powerpoint/2010/main" val="42142107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Pladsholder til indhold 7">
            <a:extLst>
              <a:ext uri="{FF2B5EF4-FFF2-40B4-BE49-F238E27FC236}">
                <a16:creationId xmlns:a16="http://schemas.microsoft.com/office/drawing/2014/main" id="{CD6F02AB-FEE8-9D51-4000-E8059E908141}"/>
              </a:ext>
            </a:extLst>
          </p:cNvPr>
          <p:cNvGraphicFramePr>
            <a:graphicFrameLocks/>
          </p:cNvGraphicFramePr>
          <p:nvPr>
            <p:extLst>
              <p:ext uri="{D42A27DB-BD31-4B8C-83A1-F6EECF244321}">
                <p14:modId xmlns:p14="http://schemas.microsoft.com/office/powerpoint/2010/main" val="2497147453"/>
              </p:ext>
            </p:extLst>
          </p:nvPr>
        </p:nvGraphicFramePr>
        <p:xfrm>
          <a:off x="720000" y="1270408"/>
          <a:ext cx="11112114" cy="4623616"/>
        </p:xfrm>
        <a:graphic>
          <a:graphicData uri="http://schemas.openxmlformats.org/drawingml/2006/table">
            <a:tbl>
              <a:tblPr>
                <a:tableStyleId>{5C22544A-7EE6-4342-B048-85BDC9FD1C3A}</a:tableStyleId>
              </a:tblPr>
              <a:tblGrid>
                <a:gridCol w="2521642">
                  <a:extLst>
                    <a:ext uri="{9D8B030D-6E8A-4147-A177-3AD203B41FA5}">
                      <a16:colId xmlns:a16="http://schemas.microsoft.com/office/drawing/2014/main" val="1512879389"/>
                    </a:ext>
                  </a:extLst>
                </a:gridCol>
                <a:gridCol w="2678490">
                  <a:extLst>
                    <a:ext uri="{9D8B030D-6E8A-4147-A177-3AD203B41FA5}">
                      <a16:colId xmlns:a16="http://schemas.microsoft.com/office/drawing/2014/main" val="3210643475"/>
                    </a:ext>
                  </a:extLst>
                </a:gridCol>
                <a:gridCol w="2968056">
                  <a:extLst>
                    <a:ext uri="{9D8B030D-6E8A-4147-A177-3AD203B41FA5}">
                      <a16:colId xmlns:a16="http://schemas.microsoft.com/office/drawing/2014/main" val="1686547357"/>
                    </a:ext>
                  </a:extLst>
                </a:gridCol>
                <a:gridCol w="2943926">
                  <a:extLst>
                    <a:ext uri="{9D8B030D-6E8A-4147-A177-3AD203B41FA5}">
                      <a16:colId xmlns:a16="http://schemas.microsoft.com/office/drawing/2014/main" val="4105682229"/>
                    </a:ext>
                  </a:extLst>
                </a:gridCol>
              </a:tblGrid>
              <a:tr h="729664">
                <a:tc>
                  <a:txBody>
                    <a:bodyPr/>
                    <a:lstStyle/>
                    <a:p>
                      <a:pPr algn="ctr">
                        <a:lnSpc>
                          <a:spcPct val="107000"/>
                        </a:lnSpc>
                        <a:spcAft>
                          <a:spcPts val="0"/>
                        </a:spcAft>
                      </a:pPr>
                      <a:endParaRPr lang="da-DK" sz="28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lang="da-DK" sz="1400" b="1">
                          <a:effectLst/>
                        </a:rPr>
                        <a:t>Narrative</a:t>
                      </a:r>
                      <a:endParaRPr lang="da-DK" sz="28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lang="da-DK" sz="1400" b="1" err="1">
                          <a:effectLst/>
                        </a:rPr>
                        <a:t>Indicator</a:t>
                      </a:r>
                      <a:r>
                        <a:rPr lang="da-DK" sz="1400" b="1">
                          <a:effectLst/>
                        </a:rPr>
                        <a:t> &amp; Means of </a:t>
                      </a:r>
                      <a:r>
                        <a:rPr lang="da-DK" sz="1400" b="1" err="1">
                          <a:effectLst/>
                        </a:rPr>
                        <a:t>verification</a:t>
                      </a:r>
                      <a:endParaRPr lang="da-DK" sz="28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lang="da-DK" sz="1400" b="1" err="1">
                          <a:effectLst/>
                        </a:rPr>
                        <a:t>Assumptions</a:t>
                      </a:r>
                      <a:endParaRPr lang="da-DK" sz="28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extLst>
                  <a:ext uri="{0D108BD9-81ED-4DB2-BD59-A6C34878D82A}">
                    <a16:rowId xmlns:a16="http://schemas.microsoft.com/office/drawing/2014/main" val="3350595625"/>
                  </a:ext>
                </a:extLst>
              </a:tr>
              <a:tr h="981911">
                <a:tc>
                  <a:txBody>
                    <a:bodyPr/>
                    <a:lstStyle/>
                    <a:p>
                      <a:pPr>
                        <a:lnSpc>
                          <a:spcPct val="107000"/>
                        </a:lnSpc>
                        <a:spcAft>
                          <a:spcPts val="0"/>
                        </a:spcAft>
                      </a:pPr>
                      <a:r>
                        <a:rPr lang="da-DK" sz="1400" b="1" err="1">
                          <a:effectLst/>
                        </a:rPr>
                        <a:t>Impact</a:t>
                      </a:r>
                      <a:endParaRPr lang="da-DK" sz="1400" b="1">
                        <a:effectLst/>
                      </a:endParaRPr>
                    </a:p>
                  </a:txBody>
                  <a:tcPr marL="84244" marR="84244" marT="45606" marB="45606" anchor="ctr">
                    <a:solidFill>
                      <a:srgbClr val="D99053"/>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tc>
                  <a:txBody>
                    <a:bodyPr/>
                    <a:lstStyle/>
                    <a:p>
                      <a:pPr>
                        <a:lnSpc>
                          <a:spcPct val="107000"/>
                        </a:lnSpc>
                      </a:pPr>
                      <a:endParaRPr lang="da-DK" sz="1100">
                        <a:effectLst/>
                        <a:latin typeface="Calibri" panose="020F0502020204030204" pitchFamily="34" charset="0"/>
                        <a:cs typeface="Times New Roman" panose="02020603050405020304" pitchFamily="18" charset="0"/>
                      </a:endParaRPr>
                    </a:p>
                  </a:txBody>
                  <a:tcPr marL="84244" marR="84244" marT="45606" marB="45606" anchor="ctr">
                    <a:solidFill>
                      <a:srgbClr val="EDD3BD"/>
                    </a:solidFill>
                  </a:tcPr>
                </a:tc>
                <a:tc>
                  <a:txBody>
                    <a:bodyPr/>
                    <a:lstStyle/>
                    <a:p>
                      <a:pPr>
                        <a:lnSpc>
                          <a:spcPct val="107000"/>
                        </a:lnSpc>
                      </a:pPr>
                      <a:endParaRPr lang="da-DK" sz="1100">
                        <a:effectLst/>
                        <a:latin typeface="Calibri" panose="020F0502020204030204" pitchFamily="34" charset="0"/>
                        <a:cs typeface="Times New Roman" panose="02020603050405020304" pitchFamily="18" charset="0"/>
                      </a:endParaRPr>
                    </a:p>
                  </a:txBody>
                  <a:tcPr marL="84244" marR="84244" marT="45606" marB="45606" anchor="ctr">
                    <a:solidFill>
                      <a:srgbClr val="EDD3BD"/>
                    </a:solidFill>
                  </a:tcPr>
                </a:tc>
                <a:extLst>
                  <a:ext uri="{0D108BD9-81ED-4DB2-BD59-A6C34878D82A}">
                    <a16:rowId xmlns:a16="http://schemas.microsoft.com/office/drawing/2014/main" val="2243503978"/>
                  </a:ext>
                </a:extLst>
              </a:tr>
              <a:tr h="1041092">
                <a:tc>
                  <a:txBody>
                    <a:bodyPr/>
                    <a:lstStyle/>
                    <a:p>
                      <a:pPr>
                        <a:lnSpc>
                          <a:spcPct val="107000"/>
                        </a:lnSpc>
                        <a:spcAft>
                          <a:spcPts val="0"/>
                        </a:spcAft>
                      </a:pPr>
                      <a:r>
                        <a:rPr lang="da-DK" sz="1400" b="1" err="1">
                          <a:effectLst/>
                        </a:rPr>
                        <a:t>Outcome</a:t>
                      </a:r>
                      <a:endParaRPr lang="da-DK" sz="14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extLst>
                  <a:ext uri="{0D108BD9-81ED-4DB2-BD59-A6C34878D82A}">
                    <a16:rowId xmlns:a16="http://schemas.microsoft.com/office/drawing/2014/main" val="3781225276"/>
                  </a:ext>
                </a:extLst>
              </a:tr>
              <a:tr h="965652">
                <a:tc>
                  <a:txBody>
                    <a:bodyPr/>
                    <a:lstStyle/>
                    <a:p>
                      <a:pPr>
                        <a:lnSpc>
                          <a:spcPct val="107000"/>
                        </a:lnSpc>
                        <a:spcAft>
                          <a:spcPts val="0"/>
                        </a:spcAft>
                      </a:pPr>
                      <a:r>
                        <a:rPr lang="da-DK" sz="1400" b="1">
                          <a:effectLst/>
                        </a:rPr>
                        <a:t>Outputs</a:t>
                      </a:r>
                      <a:endParaRPr lang="da-DK" sz="14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tc>
                  <a:txBody>
                    <a:bodyPr/>
                    <a:lstStyle/>
                    <a:p>
                      <a:pPr>
                        <a:lnSpc>
                          <a:spcPct val="107000"/>
                        </a:lnSpc>
                      </a:pPr>
                      <a:endParaRPr lang="da-DK" sz="1100">
                        <a:effectLst/>
                        <a:latin typeface="Calibri" panose="020F0502020204030204" pitchFamily="34" charset="0"/>
                        <a:cs typeface="Times New Roman" panose="02020603050405020304" pitchFamily="18" charset="0"/>
                      </a:endParaRPr>
                    </a:p>
                  </a:txBody>
                  <a:tcPr marL="84244" marR="84244" marT="45606" marB="45606" anchor="ctr">
                    <a:solidFill>
                      <a:srgbClr val="EDD3BD"/>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extLst>
                  <a:ext uri="{0D108BD9-81ED-4DB2-BD59-A6C34878D82A}">
                    <a16:rowId xmlns:a16="http://schemas.microsoft.com/office/drawing/2014/main" val="1256999563"/>
                  </a:ext>
                </a:extLst>
              </a:tr>
              <a:tr h="905297">
                <a:tc>
                  <a:txBody>
                    <a:bodyPr/>
                    <a:lstStyle/>
                    <a:p>
                      <a:pPr>
                        <a:lnSpc>
                          <a:spcPct val="107000"/>
                        </a:lnSpc>
                        <a:spcAft>
                          <a:spcPts val="0"/>
                        </a:spcAft>
                      </a:pPr>
                      <a:r>
                        <a:rPr lang="da-DK" sz="1400" b="1">
                          <a:effectLst/>
                        </a:rPr>
                        <a:t>Cluster of </a:t>
                      </a:r>
                      <a:r>
                        <a:rPr lang="da-DK" sz="1400" b="1" err="1">
                          <a:effectLst/>
                        </a:rPr>
                        <a:t>Activities</a:t>
                      </a:r>
                      <a:endParaRPr lang="da-DK" sz="14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tc>
                  <a:txBody>
                    <a:bodyPr/>
                    <a:lstStyle/>
                    <a:p>
                      <a:pPr>
                        <a:lnSpc>
                          <a:spcPct val="107000"/>
                        </a:lnSpc>
                      </a:pPr>
                      <a:endParaRPr lang="da-DK" sz="1100">
                        <a:effectLst/>
                        <a:latin typeface="Calibri" panose="020F0502020204030204" pitchFamily="34" charset="0"/>
                        <a:cs typeface="Times New Roman" panose="02020603050405020304" pitchFamily="18" charset="0"/>
                      </a:endParaRPr>
                    </a:p>
                  </a:txBody>
                  <a:tcPr marL="84244" marR="84244" marT="45606" marB="45606" anchor="ctr">
                    <a:solidFill>
                      <a:srgbClr val="EDD3BD"/>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extLst>
                  <a:ext uri="{0D108BD9-81ED-4DB2-BD59-A6C34878D82A}">
                    <a16:rowId xmlns:a16="http://schemas.microsoft.com/office/drawing/2014/main" val="3641750486"/>
                  </a:ext>
                </a:extLst>
              </a:tr>
            </a:tbl>
          </a:graphicData>
        </a:graphic>
      </p:graphicFrame>
      <p:sp>
        <p:nvSpPr>
          <p:cNvPr id="4" name="Date Placeholder 3">
            <a:extLst>
              <a:ext uri="{FF2B5EF4-FFF2-40B4-BE49-F238E27FC236}">
                <a16:creationId xmlns:a16="http://schemas.microsoft.com/office/drawing/2014/main" id="{249D81A7-CBC5-FE47-9765-7E7D06F795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246B1C-1431-42AB-817C-8464DAE93A26}"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oter Placeholder 4">
            <a:extLst>
              <a:ext uri="{FF2B5EF4-FFF2-40B4-BE49-F238E27FC236}">
                <a16:creationId xmlns:a16="http://schemas.microsoft.com/office/drawing/2014/main" id="{A6534BF0-71EF-8A43-9AA7-6534626257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Slide Number Placeholder 5">
            <a:extLst>
              <a:ext uri="{FF2B5EF4-FFF2-40B4-BE49-F238E27FC236}">
                <a16:creationId xmlns:a16="http://schemas.microsoft.com/office/drawing/2014/main" id="{2379CFB7-8DED-7845-A7A6-90F4AB90A6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6">
            <a:extLst>
              <a:ext uri="{FF2B5EF4-FFF2-40B4-BE49-F238E27FC236}">
                <a16:creationId xmlns:a16="http://schemas.microsoft.com/office/drawing/2014/main" id="{67710B94-253C-46D7-BF95-74D54842E0BE}"/>
              </a:ext>
            </a:extLst>
          </p:cNvPr>
          <p:cNvSpPr>
            <a:spLocks noGrp="1"/>
          </p:cNvSpPr>
          <p:nvPr>
            <p:ph type="body" idx="13"/>
          </p:nvPr>
        </p:nvSpPr>
        <p:spPr/>
        <p:txBody>
          <a:bodyPr/>
          <a:lstStyle/>
          <a:p>
            <a:r>
              <a:rPr lang="da-DK" sz="2400" b="1"/>
              <a:t>Resultatramme</a:t>
            </a:r>
            <a:endParaRPr lang="da-DK" b="1"/>
          </a:p>
        </p:txBody>
      </p:sp>
      <p:cxnSp>
        <p:nvCxnSpPr>
          <p:cNvPr id="9" name="Lige pilforbindelse 8">
            <a:extLst>
              <a:ext uri="{FF2B5EF4-FFF2-40B4-BE49-F238E27FC236}">
                <a16:creationId xmlns:a16="http://schemas.microsoft.com/office/drawing/2014/main" id="{1D63C385-30BF-4B2F-A1DE-7E50AA5CE2DD}"/>
              </a:ext>
            </a:extLst>
          </p:cNvPr>
          <p:cNvCxnSpPr/>
          <p:nvPr/>
        </p:nvCxnSpPr>
        <p:spPr>
          <a:xfrm flipV="1">
            <a:off x="4534930" y="2791082"/>
            <a:ext cx="0" cy="250842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kstfelt 9">
            <a:extLst>
              <a:ext uri="{FF2B5EF4-FFF2-40B4-BE49-F238E27FC236}">
                <a16:creationId xmlns:a16="http://schemas.microsoft.com/office/drawing/2014/main" id="{9F8B0602-3C5F-40C5-9336-C757D5F44E94}"/>
              </a:ext>
            </a:extLst>
          </p:cNvPr>
          <p:cNvSpPr txBox="1"/>
          <p:nvPr/>
        </p:nvSpPr>
        <p:spPr>
          <a:xfrm>
            <a:off x="4510218" y="2791082"/>
            <a:ext cx="461665" cy="2619983"/>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b="0" i="0" u="none" strike="noStrike" kern="1200" cap="none" spc="0" normalizeH="0" baseline="0" noProof="0">
                <a:ln>
                  <a:noFill/>
                </a:ln>
                <a:solidFill>
                  <a:srgbClr val="C00000"/>
                </a:solidFill>
                <a:effectLst/>
                <a:uLnTx/>
                <a:uFillTx/>
                <a:latin typeface="Calibri" panose="020F0502020204030204"/>
                <a:ea typeface="+mn-ea"/>
                <a:cs typeface="+mn-cs"/>
              </a:rPr>
              <a:t>Simpel årsag/</a:t>
            </a:r>
            <a:r>
              <a:rPr lang="da-DK">
                <a:solidFill>
                  <a:srgbClr val="C00000"/>
                </a:solidFill>
                <a:latin typeface="Calibri" panose="020F0502020204030204"/>
              </a:rPr>
              <a:t>v</a:t>
            </a:r>
            <a:r>
              <a:rPr kumimoji="0" lang="da-DK" b="0" i="0" u="none" strike="noStrike" kern="1200" cap="none" spc="0" normalizeH="0" baseline="0" noProof="0" err="1">
                <a:ln>
                  <a:noFill/>
                </a:ln>
                <a:solidFill>
                  <a:srgbClr val="C00000"/>
                </a:solidFill>
                <a:effectLst/>
                <a:uLnTx/>
                <a:uFillTx/>
                <a:latin typeface="Calibri" panose="020F0502020204030204"/>
                <a:ea typeface="+mn-ea"/>
                <a:cs typeface="+mn-cs"/>
              </a:rPr>
              <a:t>irkning</a:t>
            </a:r>
            <a:r>
              <a:rPr kumimoji="0" lang="da-DK" b="0" i="0" u="none" strike="noStrike" kern="1200" cap="none" spc="0" normalizeH="0" baseline="0" noProof="0">
                <a:ln>
                  <a:noFill/>
                </a:ln>
                <a:solidFill>
                  <a:srgbClr val="C00000"/>
                </a:solidFill>
                <a:effectLst/>
                <a:uLnTx/>
                <a:uFillTx/>
                <a:latin typeface="Calibri" panose="020F0502020204030204"/>
                <a:ea typeface="+mn-ea"/>
                <a:cs typeface="+mn-cs"/>
              </a:rPr>
              <a:t> logik</a:t>
            </a:r>
          </a:p>
        </p:txBody>
      </p:sp>
      <p:sp>
        <p:nvSpPr>
          <p:cNvPr id="7" name="Tekstfelt 6">
            <a:extLst>
              <a:ext uri="{FF2B5EF4-FFF2-40B4-BE49-F238E27FC236}">
                <a16:creationId xmlns:a16="http://schemas.microsoft.com/office/drawing/2014/main" id="{D6B0588C-D587-FA97-5D24-E0D34AF985E4}"/>
              </a:ext>
            </a:extLst>
          </p:cNvPr>
          <p:cNvSpPr txBox="1"/>
          <p:nvPr/>
        </p:nvSpPr>
        <p:spPr>
          <a:xfrm rot="1776768">
            <a:off x="8358451" y="3477821"/>
            <a:ext cx="2456873" cy="830997"/>
          </a:xfrm>
          <a:prstGeom prst="rect">
            <a:avLst/>
          </a:prstGeom>
          <a:noFill/>
        </p:spPr>
        <p:txBody>
          <a:bodyPr wrap="square" rtlCol="0">
            <a:spAutoFit/>
          </a:bodyPr>
          <a:lstStyle/>
          <a:p>
            <a:pPr algn="ctr"/>
            <a:r>
              <a:rPr lang="en-US" sz="2400" i="1" err="1">
                <a:solidFill>
                  <a:srgbClr val="FF0000"/>
                </a:solidFill>
              </a:rPr>
              <a:t>Omverden</a:t>
            </a:r>
            <a:r>
              <a:rPr lang="en-US" sz="2400" i="1">
                <a:solidFill>
                  <a:srgbClr val="FF0000"/>
                </a:solidFill>
              </a:rPr>
              <a:t> spiller </a:t>
            </a:r>
            <a:r>
              <a:rPr lang="en-US" sz="2400" i="1" err="1">
                <a:solidFill>
                  <a:srgbClr val="FF0000"/>
                </a:solidFill>
              </a:rPr>
              <a:t>også</a:t>
            </a:r>
            <a:r>
              <a:rPr lang="en-US" sz="2400" i="1">
                <a:solidFill>
                  <a:srgbClr val="FF0000"/>
                </a:solidFill>
              </a:rPr>
              <a:t> </a:t>
            </a:r>
            <a:r>
              <a:rPr lang="en-US" sz="2400" i="1" err="1">
                <a:solidFill>
                  <a:srgbClr val="FF0000"/>
                </a:solidFill>
              </a:rPr>
              <a:t>rolle</a:t>
            </a:r>
            <a:endParaRPr lang="en-US" sz="2400" i="1">
              <a:solidFill>
                <a:srgbClr val="FF0000"/>
              </a:solidFill>
            </a:endParaRPr>
          </a:p>
        </p:txBody>
      </p:sp>
      <p:sp>
        <p:nvSpPr>
          <p:cNvPr id="12" name="Tekstfelt 11">
            <a:extLst>
              <a:ext uri="{FF2B5EF4-FFF2-40B4-BE49-F238E27FC236}">
                <a16:creationId xmlns:a16="http://schemas.microsoft.com/office/drawing/2014/main" id="{9C3DBB52-4BA1-BD48-49B7-93A8393066EC}"/>
              </a:ext>
            </a:extLst>
          </p:cNvPr>
          <p:cNvSpPr txBox="1"/>
          <p:nvPr/>
        </p:nvSpPr>
        <p:spPr>
          <a:xfrm rot="1776768">
            <a:off x="5932759" y="3607434"/>
            <a:ext cx="2456873" cy="830997"/>
          </a:xfrm>
          <a:prstGeom prst="rect">
            <a:avLst/>
          </a:prstGeom>
          <a:noFill/>
        </p:spPr>
        <p:txBody>
          <a:bodyPr wrap="square" rtlCol="0">
            <a:spAutoFit/>
          </a:bodyPr>
          <a:lstStyle/>
          <a:p>
            <a:pPr algn="ctr"/>
            <a:r>
              <a:rPr lang="en-US" sz="2400" i="1" err="1">
                <a:solidFill>
                  <a:srgbClr val="FF0000"/>
                </a:solidFill>
              </a:rPr>
              <a:t>Hvordan</a:t>
            </a:r>
            <a:r>
              <a:rPr lang="en-US" sz="2400" i="1">
                <a:solidFill>
                  <a:srgbClr val="FF0000"/>
                </a:solidFill>
              </a:rPr>
              <a:t> </a:t>
            </a:r>
            <a:r>
              <a:rPr lang="en-US" sz="2400" i="1" err="1">
                <a:solidFill>
                  <a:srgbClr val="FF0000"/>
                </a:solidFill>
              </a:rPr>
              <a:t>måler</a:t>
            </a:r>
            <a:r>
              <a:rPr lang="en-US" sz="2400" i="1">
                <a:solidFill>
                  <a:srgbClr val="FF0000"/>
                </a:solidFill>
              </a:rPr>
              <a:t> vi success? </a:t>
            </a:r>
          </a:p>
        </p:txBody>
      </p:sp>
      <p:sp>
        <p:nvSpPr>
          <p:cNvPr id="8" name="Rektangel 7">
            <a:extLst>
              <a:ext uri="{FF2B5EF4-FFF2-40B4-BE49-F238E27FC236}">
                <a16:creationId xmlns:a16="http://schemas.microsoft.com/office/drawing/2014/main" id="{1E43CA7E-27C7-7A7B-993C-42C4270F9955}"/>
              </a:ext>
            </a:extLst>
          </p:cNvPr>
          <p:cNvSpPr/>
          <p:nvPr/>
        </p:nvSpPr>
        <p:spPr>
          <a:xfrm>
            <a:off x="5905408" y="1253980"/>
            <a:ext cx="5951409" cy="4717162"/>
          </a:xfrm>
          <a:prstGeom prst="rect">
            <a:avLst/>
          </a:prstGeom>
          <a:solidFill>
            <a:srgbClr val="EB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92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Pladsholder til indhold 7">
            <a:extLst>
              <a:ext uri="{FF2B5EF4-FFF2-40B4-BE49-F238E27FC236}">
                <a16:creationId xmlns:a16="http://schemas.microsoft.com/office/drawing/2014/main" id="{FEAB0E3D-33ED-BBA6-68D9-FBCB3DEF1ED5}"/>
              </a:ext>
            </a:extLst>
          </p:cNvPr>
          <p:cNvGraphicFramePr>
            <a:graphicFrameLocks/>
          </p:cNvGraphicFramePr>
          <p:nvPr>
            <p:extLst>
              <p:ext uri="{D42A27DB-BD31-4B8C-83A1-F6EECF244321}">
                <p14:modId xmlns:p14="http://schemas.microsoft.com/office/powerpoint/2010/main" val="527616125"/>
              </p:ext>
            </p:extLst>
          </p:nvPr>
        </p:nvGraphicFramePr>
        <p:xfrm>
          <a:off x="720000" y="1322024"/>
          <a:ext cx="10803643" cy="4627084"/>
        </p:xfrm>
        <a:graphic>
          <a:graphicData uri="http://schemas.openxmlformats.org/drawingml/2006/table">
            <a:tbl>
              <a:tblPr>
                <a:tableStyleId>{5C22544A-7EE6-4342-B048-85BDC9FD1C3A}</a:tableStyleId>
              </a:tblPr>
              <a:tblGrid>
                <a:gridCol w="2451641">
                  <a:extLst>
                    <a:ext uri="{9D8B030D-6E8A-4147-A177-3AD203B41FA5}">
                      <a16:colId xmlns:a16="http://schemas.microsoft.com/office/drawing/2014/main" val="1512879389"/>
                    </a:ext>
                  </a:extLst>
                </a:gridCol>
                <a:gridCol w="2604135">
                  <a:extLst>
                    <a:ext uri="{9D8B030D-6E8A-4147-A177-3AD203B41FA5}">
                      <a16:colId xmlns:a16="http://schemas.microsoft.com/office/drawing/2014/main" val="3210643475"/>
                    </a:ext>
                  </a:extLst>
                </a:gridCol>
                <a:gridCol w="2885664">
                  <a:extLst>
                    <a:ext uri="{9D8B030D-6E8A-4147-A177-3AD203B41FA5}">
                      <a16:colId xmlns:a16="http://schemas.microsoft.com/office/drawing/2014/main" val="1686547357"/>
                    </a:ext>
                  </a:extLst>
                </a:gridCol>
                <a:gridCol w="2862203">
                  <a:extLst>
                    <a:ext uri="{9D8B030D-6E8A-4147-A177-3AD203B41FA5}">
                      <a16:colId xmlns:a16="http://schemas.microsoft.com/office/drawing/2014/main" val="4105682229"/>
                    </a:ext>
                  </a:extLst>
                </a:gridCol>
              </a:tblGrid>
              <a:tr h="730212">
                <a:tc>
                  <a:txBody>
                    <a:bodyPr/>
                    <a:lstStyle/>
                    <a:p>
                      <a:pPr algn="ctr">
                        <a:lnSpc>
                          <a:spcPct val="107000"/>
                        </a:lnSpc>
                        <a:spcAft>
                          <a:spcPts val="0"/>
                        </a:spcAft>
                      </a:pPr>
                      <a:endParaRPr lang="da-DK" sz="28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lang="da-DK" sz="1400" b="1">
                          <a:effectLst/>
                        </a:rPr>
                        <a:t>Narrative</a:t>
                      </a:r>
                      <a:endParaRPr lang="da-DK" sz="28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lang="da-DK" sz="1400" b="1" err="1">
                          <a:effectLst/>
                        </a:rPr>
                        <a:t>Indicator</a:t>
                      </a:r>
                      <a:r>
                        <a:rPr lang="da-DK" sz="1400" b="1">
                          <a:effectLst/>
                        </a:rPr>
                        <a:t> &amp; Means of </a:t>
                      </a:r>
                      <a:r>
                        <a:rPr lang="da-DK" sz="1400" b="1" err="1">
                          <a:effectLst/>
                        </a:rPr>
                        <a:t>verification</a:t>
                      </a:r>
                      <a:endParaRPr lang="da-DK" sz="28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lang="da-DK" sz="1400" b="1" err="1">
                          <a:effectLst/>
                        </a:rPr>
                        <a:t>Assumptions</a:t>
                      </a:r>
                      <a:endParaRPr lang="da-DK" sz="28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extLst>
                  <a:ext uri="{0D108BD9-81ED-4DB2-BD59-A6C34878D82A}">
                    <a16:rowId xmlns:a16="http://schemas.microsoft.com/office/drawing/2014/main" val="3350595625"/>
                  </a:ext>
                </a:extLst>
              </a:tr>
              <a:tr h="982648">
                <a:tc>
                  <a:txBody>
                    <a:bodyPr/>
                    <a:lstStyle/>
                    <a:p>
                      <a:pPr>
                        <a:lnSpc>
                          <a:spcPct val="107000"/>
                        </a:lnSpc>
                        <a:spcAft>
                          <a:spcPts val="0"/>
                        </a:spcAft>
                      </a:pPr>
                      <a:r>
                        <a:rPr lang="da-DK" sz="1400" b="1" err="1">
                          <a:effectLst/>
                        </a:rPr>
                        <a:t>Impact</a:t>
                      </a:r>
                      <a:endParaRPr lang="da-DK" sz="1400" b="1">
                        <a:effectLst/>
                      </a:endParaRPr>
                    </a:p>
                  </a:txBody>
                  <a:tcPr marL="84244" marR="84244" marT="45606" marB="45606" anchor="ctr">
                    <a:solidFill>
                      <a:srgbClr val="D99053"/>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tc>
                  <a:txBody>
                    <a:bodyPr/>
                    <a:lstStyle/>
                    <a:p>
                      <a:pPr>
                        <a:lnSpc>
                          <a:spcPct val="107000"/>
                        </a:lnSpc>
                      </a:pPr>
                      <a:endParaRPr lang="da-DK" sz="1100">
                        <a:effectLst/>
                        <a:latin typeface="Calibri" panose="020F0502020204030204" pitchFamily="34" charset="0"/>
                        <a:cs typeface="Times New Roman" panose="02020603050405020304" pitchFamily="18" charset="0"/>
                      </a:endParaRPr>
                    </a:p>
                  </a:txBody>
                  <a:tcPr marL="84244" marR="84244" marT="45606" marB="45606" anchor="ctr">
                    <a:solidFill>
                      <a:srgbClr val="EDD3BD"/>
                    </a:solidFill>
                  </a:tcPr>
                </a:tc>
                <a:tc>
                  <a:txBody>
                    <a:bodyPr/>
                    <a:lstStyle/>
                    <a:p>
                      <a:pPr>
                        <a:lnSpc>
                          <a:spcPct val="107000"/>
                        </a:lnSpc>
                      </a:pPr>
                      <a:endParaRPr lang="da-DK" sz="1100">
                        <a:effectLst/>
                        <a:latin typeface="Calibri" panose="020F0502020204030204" pitchFamily="34" charset="0"/>
                        <a:cs typeface="Times New Roman" panose="02020603050405020304" pitchFamily="18" charset="0"/>
                      </a:endParaRPr>
                    </a:p>
                  </a:txBody>
                  <a:tcPr marL="84244" marR="84244" marT="45606" marB="45606" anchor="ctr">
                    <a:solidFill>
                      <a:srgbClr val="EDD3BD"/>
                    </a:solidFill>
                  </a:tcPr>
                </a:tc>
                <a:extLst>
                  <a:ext uri="{0D108BD9-81ED-4DB2-BD59-A6C34878D82A}">
                    <a16:rowId xmlns:a16="http://schemas.microsoft.com/office/drawing/2014/main" val="2243503978"/>
                  </a:ext>
                </a:extLst>
              </a:tr>
              <a:tr h="1041873">
                <a:tc>
                  <a:txBody>
                    <a:bodyPr/>
                    <a:lstStyle/>
                    <a:p>
                      <a:pPr>
                        <a:lnSpc>
                          <a:spcPct val="107000"/>
                        </a:lnSpc>
                        <a:spcAft>
                          <a:spcPts val="0"/>
                        </a:spcAft>
                      </a:pPr>
                      <a:r>
                        <a:rPr lang="da-DK" sz="1400" b="1">
                          <a:effectLst/>
                        </a:rPr>
                        <a:t>Outcome</a:t>
                      </a:r>
                      <a:endParaRPr lang="da-DK" sz="14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extLst>
                  <a:ext uri="{0D108BD9-81ED-4DB2-BD59-A6C34878D82A}">
                    <a16:rowId xmlns:a16="http://schemas.microsoft.com/office/drawing/2014/main" val="3781225276"/>
                  </a:ext>
                </a:extLst>
              </a:tr>
              <a:tr h="966375">
                <a:tc>
                  <a:txBody>
                    <a:bodyPr/>
                    <a:lstStyle/>
                    <a:p>
                      <a:pPr>
                        <a:lnSpc>
                          <a:spcPct val="107000"/>
                        </a:lnSpc>
                        <a:spcAft>
                          <a:spcPts val="0"/>
                        </a:spcAft>
                      </a:pPr>
                      <a:r>
                        <a:rPr lang="da-DK" sz="1400" b="1">
                          <a:effectLst/>
                        </a:rPr>
                        <a:t>Outputs</a:t>
                      </a:r>
                      <a:endParaRPr lang="da-DK" sz="14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tc>
                  <a:txBody>
                    <a:bodyPr/>
                    <a:lstStyle/>
                    <a:p>
                      <a:pPr>
                        <a:lnSpc>
                          <a:spcPct val="107000"/>
                        </a:lnSpc>
                      </a:pPr>
                      <a:endParaRPr lang="da-DK" sz="1100">
                        <a:effectLst/>
                        <a:latin typeface="Calibri" panose="020F0502020204030204" pitchFamily="34" charset="0"/>
                        <a:cs typeface="Times New Roman" panose="02020603050405020304" pitchFamily="18" charset="0"/>
                      </a:endParaRPr>
                    </a:p>
                  </a:txBody>
                  <a:tcPr marL="84244" marR="84244" marT="45606" marB="45606" anchor="ctr">
                    <a:solidFill>
                      <a:srgbClr val="EDD3BD"/>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extLst>
                  <a:ext uri="{0D108BD9-81ED-4DB2-BD59-A6C34878D82A}">
                    <a16:rowId xmlns:a16="http://schemas.microsoft.com/office/drawing/2014/main" val="1256999563"/>
                  </a:ext>
                </a:extLst>
              </a:tr>
              <a:tr h="905976">
                <a:tc>
                  <a:txBody>
                    <a:bodyPr/>
                    <a:lstStyle/>
                    <a:p>
                      <a:pPr>
                        <a:lnSpc>
                          <a:spcPct val="107000"/>
                        </a:lnSpc>
                        <a:spcAft>
                          <a:spcPts val="0"/>
                        </a:spcAft>
                      </a:pPr>
                      <a:r>
                        <a:rPr lang="da-DK" sz="1400" b="1">
                          <a:effectLst/>
                        </a:rPr>
                        <a:t>Cluster of </a:t>
                      </a:r>
                      <a:r>
                        <a:rPr lang="da-DK" sz="1400" b="1" err="1">
                          <a:effectLst/>
                        </a:rPr>
                        <a:t>Activities</a:t>
                      </a:r>
                      <a:endParaRPr lang="da-DK" sz="14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tc>
                  <a:txBody>
                    <a:bodyPr/>
                    <a:lstStyle/>
                    <a:p>
                      <a:pPr>
                        <a:lnSpc>
                          <a:spcPct val="107000"/>
                        </a:lnSpc>
                      </a:pPr>
                      <a:endParaRPr lang="da-DK" sz="1100">
                        <a:effectLst/>
                        <a:latin typeface="Calibri" panose="020F0502020204030204" pitchFamily="34" charset="0"/>
                        <a:cs typeface="Times New Roman" panose="02020603050405020304" pitchFamily="18" charset="0"/>
                      </a:endParaRPr>
                    </a:p>
                  </a:txBody>
                  <a:tcPr marL="84244" marR="84244" marT="45606" marB="45606" anchor="ctr">
                    <a:solidFill>
                      <a:srgbClr val="EDD3BD"/>
                    </a:solidFill>
                  </a:tcPr>
                </a:tc>
                <a:tc>
                  <a:txBody>
                    <a:bodyPr/>
                    <a:lstStyle/>
                    <a:p>
                      <a:pPr>
                        <a:lnSpc>
                          <a:spcPct val="107000"/>
                        </a:lnSpc>
                        <a:spcAft>
                          <a:spcPts val="0"/>
                        </a:spcAft>
                      </a:pPr>
                      <a:endParaRPr lang="da-DK" sz="1200">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EDD3BD"/>
                    </a:solidFill>
                  </a:tcPr>
                </a:tc>
                <a:extLst>
                  <a:ext uri="{0D108BD9-81ED-4DB2-BD59-A6C34878D82A}">
                    <a16:rowId xmlns:a16="http://schemas.microsoft.com/office/drawing/2014/main" val="3641750486"/>
                  </a:ext>
                </a:extLst>
              </a:tr>
            </a:tbl>
          </a:graphicData>
        </a:graphic>
      </p:graphicFrame>
      <p:sp>
        <p:nvSpPr>
          <p:cNvPr id="4" name="Date Placeholder 3">
            <a:extLst>
              <a:ext uri="{FF2B5EF4-FFF2-40B4-BE49-F238E27FC236}">
                <a16:creationId xmlns:a16="http://schemas.microsoft.com/office/drawing/2014/main" id="{249D81A7-CBC5-FE47-9765-7E7D06F795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559AB7-B67E-4A96-A9A8-16634595B48D}"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oter Placeholder 4">
            <a:extLst>
              <a:ext uri="{FF2B5EF4-FFF2-40B4-BE49-F238E27FC236}">
                <a16:creationId xmlns:a16="http://schemas.microsoft.com/office/drawing/2014/main" id="{A6534BF0-71EF-8A43-9AA7-65346262571C}"/>
              </a:ext>
            </a:extLst>
          </p:cNvPr>
          <p:cNvSpPr>
            <a:spLocks noGrp="1"/>
          </p:cNvSpPr>
          <p:nvPr>
            <p:ph type="ftr" sz="quarter" idx="11"/>
          </p:nvPr>
        </p:nvSpPr>
        <p:spPr>
          <a:xfrm>
            <a:off x="3306175" y="6181293"/>
            <a:ext cx="5035991" cy="14547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Slide Number Placeholder 5">
            <a:extLst>
              <a:ext uri="{FF2B5EF4-FFF2-40B4-BE49-F238E27FC236}">
                <a16:creationId xmlns:a16="http://schemas.microsoft.com/office/drawing/2014/main" id="{2379CFB7-8DED-7845-A7A6-90F4AB90A6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10" name="Lige pilforbindelse 9">
            <a:extLst>
              <a:ext uri="{FF2B5EF4-FFF2-40B4-BE49-F238E27FC236}">
                <a16:creationId xmlns:a16="http://schemas.microsoft.com/office/drawing/2014/main" id="{4248C332-F033-4B66-B790-56FF2B944DBD}"/>
              </a:ext>
            </a:extLst>
          </p:cNvPr>
          <p:cNvCxnSpPr>
            <a:cxnSpLocks/>
          </p:cNvCxnSpPr>
          <p:nvPr/>
        </p:nvCxnSpPr>
        <p:spPr>
          <a:xfrm>
            <a:off x="5103341" y="4452553"/>
            <a:ext cx="3892378"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4A5D2393-7772-452B-AD10-BD6D84B087C3}"/>
              </a:ext>
            </a:extLst>
          </p:cNvPr>
          <p:cNvCxnSpPr>
            <a:cxnSpLocks/>
          </p:cNvCxnSpPr>
          <p:nvPr/>
        </p:nvCxnSpPr>
        <p:spPr>
          <a:xfrm>
            <a:off x="5103341" y="3587577"/>
            <a:ext cx="3892378"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Lige pilforbindelse 15">
            <a:extLst>
              <a:ext uri="{FF2B5EF4-FFF2-40B4-BE49-F238E27FC236}">
                <a16:creationId xmlns:a16="http://schemas.microsoft.com/office/drawing/2014/main" id="{B5E837A1-E1FF-4C1C-8116-CCBC11BF4E59}"/>
              </a:ext>
            </a:extLst>
          </p:cNvPr>
          <p:cNvCxnSpPr>
            <a:cxnSpLocks/>
          </p:cNvCxnSpPr>
          <p:nvPr/>
        </p:nvCxnSpPr>
        <p:spPr>
          <a:xfrm flipH="1" flipV="1">
            <a:off x="4930348" y="3735635"/>
            <a:ext cx="3781166" cy="47805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Lige pilforbindelse 16">
            <a:extLst>
              <a:ext uri="{FF2B5EF4-FFF2-40B4-BE49-F238E27FC236}">
                <a16:creationId xmlns:a16="http://schemas.microsoft.com/office/drawing/2014/main" id="{7ED7CAED-2860-485A-867F-AD54AD56FA86}"/>
              </a:ext>
            </a:extLst>
          </p:cNvPr>
          <p:cNvCxnSpPr>
            <a:cxnSpLocks/>
          </p:cNvCxnSpPr>
          <p:nvPr/>
        </p:nvCxnSpPr>
        <p:spPr>
          <a:xfrm flipH="1" flipV="1">
            <a:off x="4930348" y="2886603"/>
            <a:ext cx="3781166" cy="47805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F0C3D9E8-B4C4-4D74-905B-966B3508EA28}"/>
              </a:ext>
            </a:extLst>
          </p:cNvPr>
          <p:cNvSpPr txBox="1"/>
          <p:nvPr/>
        </p:nvSpPr>
        <p:spPr>
          <a:xfrm>
            <a:off x="5237207" y="4485856"/>
            <a:ext cx="38923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C00000"/>
                </a:solidFill>
                <a:effectLst/>
                <a:uLnTx/>
                <a:uFillTx/>
                <a:latin typeface="Calibri" panose="020F0502020204030204"/>
                <a:ea typeface="+mn-ea"/>
                <a:cs typeface="+mn-cs"/>
              </a:rPr>
              <a:t>Kontrol af årsag-virkning logikken</a:t>
            </a:r>
          </a:p>
        </p:txBody>
      </p:sp>
      <p:sp>
        <p:nvSpPr>
          <p:cNvPr id="19" name="Text Placeholder 6">
            <a:extLst>
              <a:ext uri="{FF2B5EF4-FFF2-40B4-BE49-F238E27FC236}">
                <a16:creationId xmlns:a16="http://schemas.microsoft.com/office/drawing/2014/main" id="{08F0A344-8C43-4819-8879-A9D6CF5E2D9D}"/>
              </a:ext>
            </a:extLst>
          </p:cNvPr>
          <p:cNvSpPr txBox="1">
            <a:spLocks/>
          </p:cNvSpPr>
          <p:nvPr/>
        </p:nvSpPr>
        <p:spPr>
          <a:xfrm>
            <a:off x="720000" y="389956"/>
            <a:ext cx="3367906" cy="676476"/>
          </a:xfrm>
          <a:prstGeom prst="rect">
            <a:avLst/>
          </a:prstGeom>
        </p:spPr>
        <p:txBody>
          <a:bodyPr vert="horz" lIns="180000" tIns="360000" rIns="180000" bIns="360000" rtlCol="0" anchor="ctr" anchorCtr="0">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cap="all">
                <a:solidFill>
                  <a:schemeClr val="bg1"/>
                </a:solidFill>
                <a:latin typeface="Calibri" panose="020F0502020204030204" pitchFamily="34" charset="0"/>
                <a:ea typeface="+mn-ea"/>
                <a:cs typeface="Calibri" panose="020F0502020204030204" pitchFamily="34" charset="0"/>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0" i="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0" i="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b="0" i="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9CAC3A"/>
              </a:buClr>
              <a:buSzPct val="92000"/>
              <a:buFont typeface="Wingdings 2" panose="05020102010507070707" pitchFamily="18" charset="2"/>
              <a:buNone/>
              <a:tabLst/>
              <a:defRPr/>
            </a:pPr>
            <a:r>
              <a:rPr kumimoji="0" lang="da-DK" sz="2400" b="1"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Resultatramme</a:t>
            </a:r>
            <a:endParaRPr kumimoji="0" lang="da-DK" b="1"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Tekstfelt 13">
            <a:extLst>
              <a:ext uri="{FF2B5EF4-FFF2-40B4-BE49-F238E27FC236}">
                <a16:creationId xmlns:a16="http://schemas.microsoft.com/office/drawing/2014/main" id="{0E50B0EA-FCE4-7A56-E6B5-1541228E8B03}"/>
              </a:ext>
            </a:extLst>
          </p:cNvPr>
          <p:cNvSpPr txBox="1"/>
          <p:nvPr/>
        </p:nvSpPr>
        <p:spPr>
          <a:xfrm>
            <a:off x="4270314" y="4095792"/>
            <a:ext cx="1290902" cy="523220"/>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sz="2800" b="1" i="1">
                <a:solidFill>
                  <a:schemeClr val="tx2">
                    <a:lumMod val="75000"/>
                  </a:schemeClr>
                </a:solidFill>
                <a:latin typeface="Calibri" panose="020F0502020204030204"/>
              </a:defRPr>
            </a:lvl1pPr>
          </a:lstStyle>
          <a:p>
            <a:r>
              <a:rPr lang="da-DK"/>
              <a:t>…</a:t>
            </a:r>
            <a:r>
              <a:rPr lang="da-DK" err="1"/>
              <a:t>if</a:t>
            </a:r>
            <a:r>
              <a:rPr lang="da-DK"/>
              <a:t>…</a:t>
            </a:r>
          </a:p>
        </p:txBody>
      </p:sp>
      <p:sp>
        <p:nvSpPr>
          <p:cNvPr id="15" name="Tekstfelt 14">
            <a:extLst>
              <a:ext uri="{FF2B5EF4-FFF2-40B4-BE49-F238E27FC236}">
                <a16:creationId xmlns:a16="http://schemas.microsoft.com/office/drawing/2014/main" id="{F94428EB-73A5-49A1-2221-791B84AE3800}"/>
              </a:ext>
            </a:extLst>
          </p:cNvPr>
          <p:cNvSpPr txBox="1"/>
          <p:nvPr/>
        </p:nvSpPr>
        <p:spPr>
          <a:xfrm>
            <a:off x="8694007" y="3862103"/>
            <a:ext cx="12909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800" b="1" i="1">
                <a:solidFill>
                  <a:schemeClr val="tx2">
                    <a:lumMod val="75000"/>
                  </a:schemeClr>
                </a:solidFill>
                <a:latin typeface="Calibri" panose="020F0502020204030204"/>
              </a:rPr>
              <a:t>…and…</a:t>
            </a:r>
            <a:endParaRPr kumimoji="0" lang="da-DK" sz="1800" b="0" i="1"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20" name="Tekstfelt 19">
            <a:extLst>
              <a:ext uri="{FF2B5EF4-FFF2-40B4-BE49-F238E27FC236}">
                <a16:creationId xmlns:a16="http://schemas.microsoft.com/office/drawing/2014/main" id="{5101B211-EB9B-0BA6-BA4D-032AB10F40D3}"/>
              </a:ext>
            </a:extLst>
          </p:cNvPr>
          <p:cNvSpPr txBox="1"/>
          <p:nvPr/>
        </p:nvSpPr>
        <p:spPr>
          <a:xfrm>
            <a:off x="3963296" y="3230467"/>
            <a:ext cx="12909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800" b="1" i="1">
                <a:solidFill>
                  <a:schemeClr val="tx2">
                    <a:lumMod val="75000"/>
                  </a:schemeClr>
                </a:solidFill>
                <a:latin typeface="Calibri" panose="020F0502020204030204"/>
              </a:rPr>
              <a:t>…</a:t>
            </a:r>
            <a:r>
              <a:rPr lang="da-DK" sz="2800" b="1" i="1" err="1">
                <a:solidFill>
                  <a:schemeClr val="tx2">
                    <a:lumMod val="75000"/>
                  </a:schemeClr>
                </a:solidFill>
                <a:latin typeface="Calibri" panose="020F0502020204030204"/>
              </a:rPr>
              <a:t>then</a:t>
            </a:r>
            <a:endParaRPr kumimoji="0" lang="da-DK" sz="1800" b="1" i="1" u="none" strike="noStrike" kern="1200" cap="none" spc="0" normalizeH="0" baseline="0" noProof="0">
              <a:ln>
                <a:noFill/>
              </a:ln>
              <a:solidFill>
                <a:schemeClr val="tx2">
                  <a:lumMod val="7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1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49D81A7-CBC5-FE47-9765-7E7D06F795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54236-E8A4-41EC-A796-EBE7BF947318}"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oter Placeholder 4">
            <a:extLst>
              <a:ext uri="{FF2B5EF4-FFF2-40B4-BE49-F238E27FC236}">
                <a16:creationId xmlns:a16="http://schemas.microsoft.com/office/drawing/2014/main" id="{A6534BF0-71EF-8A43-9AA7-6534626257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Slide Number Placeholder 5">
            <a:extLst>
              <a:ext uri="{FF2B5EF4-FFF2-40B4-BE49-F238E27FC236}">
                <a16:creationId xmlns:a16="http://schemas.microsoft.com/office/drawing/2014/main" id="{2379CFB7-8DED-7845-A7A6-90F4AB90A6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6">
            <a:extLst>
              <a:ext uri="{FF2B5EF4-FFF2-40B4-BE49-F238E27FC236}">
                <a16:creationId xmlns:a16="http://schemas.microsoft.com/office/drawing/2014/main" id="{E6CA75DB-4D15-41D1-AA09-A314F5A11044}"/>
              </a:ext>
            </a:extLst>
          </p:cNvPr>
          <p:cNvSpPr>
            <a:spLocks noGrp="1"/>
          </p:cNvSpPr>
          <p:nvPr>
            <p:ph type="body" idx="13"/>
          </p:nvPr>
        </p:nvSpPr>
        <p:spPr>
          <a:xfrm>
            <a:off x="705837" y="372115"/>
            <a:ext cx="3367906" cy="676476"/>
          </a:xfrm>
        </p:spPr>
        <p:txBody>
          <a:bodyPr/>
          <a:lstStyle/>
          <a:p>
            <a:r>
              <a:rPr lang="en-US" sz="2400" b="1"/>
              <a:t>impact</a:t>
            </a:r>
            <a:endParaRPr lang="en-US" b="1"/>
          </a:p>
        </p:txBody>
      </p:sp>
      <p:pic>
        <p:nvPicPr>
          <p:cNvPr id="7" name="Pladsholder til indhold 8">
            <a:extLst>
              <a:ext uri="{FF2B5EF4-FFF2-40B4-BE49-F238E27FC236}">
                <a16:creationId xmlns:a16="http://schemas.microsoft.com/office/drawing/2014/main" id="{A1FDB21C-8E2B-8FA0-0198-CBB0B003989F}"/>
              </a:ext>
            </a:extLst>
          </p:cNvPr>
          <p:cNvPicPr>
            <a:picLocks noChangeAspect="1"/>
          </p:cNvPicPr>
          <p:nvPr/>
        </p:nvPicPr>
        <p:blipFill>
          <a:blip r:embed="rId3"/>
          <a:stretch>
            <a:fillRect/>
          </a:stretch>
        </p:blipFill>
        <p:spPr>
          <a:xfrm>
            <a:off x="4367219" y="355377"/>
            <a:ext cx="7196708" cy="2119968"/>
          </a:xfrm>
          <a:prstGeom prst="rect">
            <a:avLst/>
          </a:prstGeom>
        </p:spPr>
      </p:pic>
      <p:cxnSp>
        <p:nvCxnSpPr>
          <p:cNvPr id="10" name="Lige pilforbindelse 9">
            <a:extLst>
              <a:ext uri="{FF2B5EF4-FFF2-40B4-BE49-F238E27FC236}">
                <a16:creationId xmlns:a16="http://schemas.microsoft.com/office/drawing/2014/main" id="{0954305F-D5AA-431A-EE96-DA92C8E90299}"/>
              </a:ext>
            </a:extLst>
          </p:cNvPr>
          <p:cNvCxnSpPr>
            <a:cxnSpLocks/>
          </p:cNvCxnSpPr>
          <p:nvPr/>
        </p:nvCxnSpPr>
        <p:spPr>
          <a:xfrm>
            <a:off x="6456068" y="1251187"/>
            <a:ext cx="1958976" cy="77416"/>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Pladsholder til indhold 7">
            <a:extLst>
              <a:ext uri="{FF2B5EF4-FFF2-40B4-BE49-F238E27FC236}">
                <a16:creationId xmlns:a16="http://schemas.microsoft.com/office/drawing/2014/main" id="{27F4EE71-99F9-4D20-A9A8-FFB7847DAA1A}"/>
              </a:ext>
            </a:extLst>
          </p:cNvPr>
          <p:cNvGraphicFramePr>
            <a:graphicFrameLocks noGrp="1"/>
          </p:cNvGraphicFramePr>
          <p:nvPr>
            <p:ph idx="1"/>
            <p:extLst>
              <p:ext uri="{D42A27DB-BD31-4B8C-83A1-F6EECF244321}">
                <p14:modId xmlns:p14="http://schemas.microsoft.com/office/powerpoint/2010/main" val="4032296436"/>
              </p:ext>
            </p:extLst>
          </p:nvPr>
        </p:nvGraphicFramePr>
        <p:xfrm>
          <a:off x="705838" y="2682687"/>
          <a:ext cx="10858090" cy="3123490"/>
        </p:xfrm>
        <a:graphic>
          <a:graphicData uri="http://schemas.openxmlformats.org/drawingml/2006/table">
            <a:tbl>
              <a:tblPr>
                <a:tableStyleId>{5C22544A-7EE6-4342-B048-85BDC9FD1C3A}</a:tableStyleId>
              </a:tblPr>
              <a:tblGrid>
                <a:gridCol w="2362901">
                  <a:extLst>
                    <a:ext uri="{9D8B030D-6E8A-4147-A177-3AD203B41FA5}">
                      <a16:colId xmlns:a16="http://schemas.microsoft.com/office/drawing/2014/main" val="1512879389"/>
                    </a:ext>
                  </a:extLst>
                </a:gridCol>
                <a:gridCol w="5474897">
                  <a:extLst>
                    <a:ext uri="{9D8B030D-6E8A-4147-A177-3AD203B41FA5}">
                      <a16:colId xmlns:a16="http://schemas.microsoft.com/office/drawing/2014/main" val="3210643475"/>
                    </a:ext>
                  </a:extLst>
                </a:gridCol>
                <a:gridCol w="3020292">
                  <a:extLst>
                    <a:ext uri="{9D8B030D-6E8A-4147-A177-3AD203B41FA5}">
                      <a16:colId xmlns:a16="http://schemas.microsoft.com/office/drawing/2014/main" val="13997421"/>
                    </a:ext>
                  </a:extLst>
                </a:gridCol>
              </a:tblGrid>
              <a:tr h="474999">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lang="da-DK" sz="1600" b="1">
                          <a:effectLst/>
                        </a:rPr>
                        <a:t>Element</a:t>
                      </a:r>
                      <a:endParaRPr lang="da-DK" sz="16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lang="da-DK" sz="1600" b="1">
                          <a:effectLst/>
                        </a:rPr>
                        <a:t>Beskrivelse</a:t>
                      </a:r>
                      <a:endParaRPr lang="da-DK" sz="16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da-DK" sz="1600" b="1" i="0" u="none" strike="noStrike" kern="1200" cap="none" spc="0" normalizeH="0" baseline="0" noProof="0">
                          <a:ln>
                            <a:noFill/>
                          </a:ln>
                          <a:solidFill>
                            <a:prstClr val="black"/>
                          </a:solidFill>
                          <a:effectLst/>
                          <a:uLnTx/>
                          <a:uFillTx/>
                          <a:latin typeface="+mn-lt"/>
                          <a:ea typeface="+mn-ea"/>
                          <a:cs typeface="+mn-cs"/>
                        </a:rPr>
                        <a:t>Eksempel</a:t>
                      </a:r>
                      <a:r>
                        <a:rPr kumimoji="0" lang="da-DK" sz="1600" b="0" i="0" u="none" strike="noStrike" kern="1200" cap="none" spc="0" normalizeH="0" baseline="0" noProof="0">
                          <a:ln>
                            <a:noFill/>
                          </a:ln>
                          <a:solidFill>
                            <a:prstClr val="black"/>
                          </a:solidFill>
                          <a:effectLst/>
                          <a:uLnTx/>
                          <a:uFillTx/>
                          <a:latin typeface="+mn-lt"/>
                          <a:ea typeface="+mn-ea"/>
                          <a:cs typeface="+mn-cs"/>
                        </a:rPr>
                        <a:t>: </a:t>
                      </a:r>
                    </a:p>
                    <a:p>
                      <a:pPr algn="ctr">
                        <a:lnSpc>
                          <a:spcPct val="107000"/>
                        </a:lnSpc>
                        <a:spcAft>
                          <a:spcPts val="0"/>
                        </a:spcAft>
                      </a:pPr>
                      <a:endParaRPr lang="da-DK" sz="16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chemeClr val="accent6">
                        <a:lumMod val="20000"/>
                        <a:lumOff val="80000"/>
                      </a:schemeClr>
                    </a:solidFill>
                  </a:tcPr>
                </a:tc>
                <a:extLst>
                  <a:ext uri="{0D108BD9-81ED-4DB2-BD59-A6C34878D82A}">
                    <a16:rowId xmlns:a16="http://schemas.microsoft.com/office/drawing/2014/main" val="3350595625"/>
                  </a:ext>
                </a:extLst>
              </a:tr>
              <a:tr h="840800">
                <a:tc>
                  <a:txBody>
                    <a:bodyPr/>
                    <a:lstStyle/>
                    <a:p>
                      <a:pPr>
                        <a:lnSpc>
                          <a:spcPct val="107000"/>
                        </a:lnSpc>
                        <a:spcAft>
                          <a:spcPts val="0"/>
                        </a:spcAft>
                      </a:pPr>
                      <a:r>
                        <a:rPr lang="da-DK" sz="2400" b="1" err="1">
                          <a:effectLst/>
                        </a:rPr>
                        <a:t>Impact</a:t>
                      </a:r>
                      <a:endParaRPr lang="da-DK" sz="24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marL="450850" lvl="2" indent="-450850" eaLnBrk="1" hangingPunct="1">
                        <a:buFont typeface="Wingdings" pitchFamily="2" charset="2"/>
                        <a:buChar char="ü"/>
                        <a:defRPr/>
                      </a:pPr>
                      <a:r>
                        <a:rPr lang="da-DK" sz="2000" i="1"/>
                        <a:t>Det brede overordnede mål, som man på længere sigt ønsker vil blive opnået – en ændret eller forbedret situation.</a:t>
                      </a:r>
                    </a:p>
                    <a:p>
                      <a:pPr marL="450850" lvl="2" indent="-450850" eaLnBrk="1" hangingPunct="1">
                        <a:buFont typeface="Wingdings" pitchFamily="2" charset="2"/>
                        <a:buChar char="ü"/>
                        <a:defRPr/>
                      </a:pPr>
                      <a:r>
                        <a:rPr lang="da-DK" sz="2000" i="1"/>
                        <a:t>Det mål som projektet er rettet mod og som projektmålene forventes at bidrage til at nå, men som ikke alene afhænger af vores projekt.</a:t>
                      </a:r>
                    </a:p>
                    <a:p>
                      <a:pPr marL="450850" lvl="2" indent="-450850" eaLnBrk="1" hangingPunct="1">
                        <a:buFont typeface="Wingdings" pitchFamily="2" charset="2"/>
                        <a:buChar char="ü"/>
                        <a:defRPr/>
                      </a:pPr>
                      <a:r>
                        <a:rPr lang="da-DK" sz="2000" i="1"/>
                        <a:t>Angiver projektets retning.</a:t>
                      </a:r>
                    </a:p>
                    <a:p>
                      <a:pPr marL="450850" lvl="2" indent="-450850" eaLnBrk="1" hangingPunct="1">
                        <a:buFont typeface="Wingdings" pitchFamily="2" charset="2"/>
                        <a:buChar char="ü"/>
                        <a:defRPr/>
                      </a:pPr>
                      <a:endParaRPr lang="da-DK" sz="2000" i="1"/>
                    </a:p>
                  </a:txBody>
                  <a:tcPr marL="84244" marR="84244" marT="45606" marB="45606" anchor="ctr">
                    <a:solidFill>
                      <a:srgbClr val="EDD3BD"/>
                    </a:solidFill>
                  </a:tcPr>
                </a:tc>
                <a:tc>
                  <a:txBody>
                    <a:bodyPr/>
                    <a:lstStyle/>
                    <a:p>
                      <a:pPr marL="0" lvl="2" indent="0" eaLnBrk="1" hangingPunct="1">
                        <a:buFont typeface="Wingdings" pitchFamily="2" charset="2"/>
                        <a:buNone/>
                        <a:defRPr/>
                      </a:pPr>
                      <a:r>
                        <a:rPr lang="en-US" sz="2000" i="1"/>
                        <a:t>Young women and girls are safe from gender-based violence in Bonga Town</a:t>
                      </a:r>
                      <a:endParaRPr lang="da-DK" sz="2000" i="1"/>
                    </a:p>
                  </a:txBody>
                  <a:tcPr marL="84244" marR="84244" marT="45606" marB="45606" anchor="ctr">
                    <a:solidFill>
                      <a:schemeClr val="accent6">
                        <a:lumMod val="20000"/>
                        <a:lumOff val="80000"/>
                      </a:schemeClr>
                    </a:solidFill>
                  </a:tcPr>
                </a:tc>
                <a:extLst>
                  <a:ext uri="{0D108BD9-81ED-4DB2-BD59-A6C34878D82A}">
                    <a16:rowId xmlns:a16="http://schemas.microsoft.com/office/drawing/2014/main" val="2243503978"/>
                  </a:ext>
                </a:extLst>
              </a:tr>
            </a:tbl>
          </a:graphicData>
        </a:graphic>
      </p:graphicFrame>
    </p:spTree>
    <p:extLst>
      <p:ext uri="{BB962C8B-B14F-4D97-AF65-F5344CB8AC3E}">
        <p14:creationId xmlns:p14="http://schemas.microsoft.com/office/powerpoint/2010/main" val="3440413458"/>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49D81A7-CBC5-FE47-9765-7E7D06F795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7E0459-4228-4B03-89F7-AD70CBF5AD89}"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oter Placeholder 4">
            <a:extLst>
              <a:ext uri="{FF2B5EF4-FFF2-40B4-BE49-F238E27FC236}">
                <a16:creationId xmlns:a16="http://schemas.microsoft.com/office/drawing/2014/main" id="{A6534BF0-71EF-8A43-9AA7-6534626257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Slide Number Placeholder 5">
            <a:extLst>
              <a:ext uri="{FF2B5EF4-FFF2-40B4-BE49-F238E27FC236}">
                <a16:creationId xmlns:a16="http://schemas.microsoft.com/office/drawing/2014/main" id="{2379CFB7-8DED-7845-A7A6-90F4AB90A6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6">
            <a:extLst>
              <a:ext uri="{FF2B5EF4-FFF2-40B4-BE49-F238E27FC236}">
                <a16:creationId xmlns:a16="http://schemas.microsoft.com/office/drawing/2014/main" id="{C512C714-66C8-49B1-962E-9A5F299A14E0}"/>
              </a:ext>
            </a:extLst>
          </p:cNvPr>
          <p:cNvSpPr>
            <a:spLocks noGrp="1"/>
          </p:cNvSpPr>
          <p:nvPr>
            <p:ph type="body" idx="13"/>
          </p:nvPr>
        </p:nvSpPr>
        <p:spPr/>
        <p:txBody>
          <a:bodyPr/>
          <a:lstStyle/>
          <a:p>
            <a:r>
              <a:rPr lang="en-US" sz="2400" b="1"/>
              <a:t>Outcome</a:t>
            </a:r>
            <a:endParaRPr lang="en-US" b="1"/>
          </a:p>
        </p:txBody>
      </p:sp>
      <p:pic>
        <p:nvPicPr>
          <p:cNvPr id="10" name="Pladsholder til indhold 8">
            <a:extLst>
              <a:ext uri="{FF2B5EF4-FFF2-40B4-BE49-F238E27FC236}">
                <a16:creationId xmlns:a16="http://schemas.microsoft.com/office/drawing/2014/main" id="{370F57C9-D3CD-F44D-B072-655D8C4C9E68}"/>
              </a:ext>
            </a:extLst>
          </p:cNvPr>
          <p:cNvPicPr>
            <a:picLocks noChangeAspect="1"/>
          </p:cNvPicPr>
          <p:nvPr/>
        </p:nvPicPr>
        <p:blipFill>
          <a:blip r:embed="rId3"/>
          <a:stretch>
            <a:fillRect/>
          </a:stretch>
        </p:blipFill>
        <p:spPr>
          <a:xfrm>
            <a:off x="4339511" y="350464"/>
            <a:ext cx="7132490" cy="2161827"/>
          </a:xfrm>
          <a:prstGeom prst="rect">
            <a:avLst/>
          </a:prstGeom>
        </p:spPr>
      </p:pic>
      <p:cxnSp>
        <p:nvCxnSpPr>
          <p:cNvPr id="12" name="Lige pilforbindelse 11">
            <a:extLst>
              <a:ext uri="{FF2B5EF4-FFF2-40B4-BE49-F238E27FC236}">
                <a16:creationId xmlns:a16="http://schemas.microsoft.com/office/drawing/2014/main" id="{7B007BF3-E8DA-04AB-9F62-6122F80817DC}"/>
              </a:ext>
            </a:extLst>
          </p:cNvPr>
          <p:cNvCxnSpPr>
            <a:cxnSpLocks/>
          </p:cNvCxnSpPr>
          <p:nvPr/>
        </p:nvCxnSpPr>
        <p:spPr>
          <a:xfrm>
            <a:off x="7327969" y="1505898"/>
            <a:ext cx="976744" cy="0"/>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Pladsholder til indhold 7">
            <a:extLst>
              <a:ext uri="{FF2B5EF4-FFF2-40B4-BE49-F238E27FC236}">
                <a16:creationId xmlns:a16="http://schemas.microsoft.com/office/drawing/2014/main" id="{27F4EE71-99F9-4D20-A9A8-FFB7847DAA1A}"/>
              </a:ext>
            </a:extLst>
          </p:cNvPr>
          <p:cNvGraphicFramePr>
            <a:graphicFrameLocks noGrp="1"/>
          </p:cNvGraphicFramePr>
          <p:nvPr>
            <p:ph idx="1"/>
            <p:extLst>
              <p:ext uri="{D42A27DB-BD31-4B8C-83A1-F6EECF244321}">
                <p14:modId xmlns:p14="http://schemas.microsoft.com/office/powerpoint/2010/main" val="3502921349"/>
              </p:ext>
            </p:extLst>
          </p:nvPr>
        </p:nvGraphicFramePr>
        <p:xfrm>
          <a:off x="720000" y="2764818"/>
          <a:ext cx="10752001" cy="3145652"/>
        </p:xfrm>
        <a:graphic>
          <a:graphicData uri="http://schemas.openxmlformats.org/drawingml/2006/table">
            <a:tbl>
              <a:tblPr>
                <a:tableStyleId>{5C22544A-7EE6-4342-B048-85BDC9FD1C3A}</a:tableStyleId>
              </a:tblPr>
              <a:tblGrid>
                <a:gridCol w="1377803">
                  <a:extLst>
                    <a:ext uri="{9D8B030D-6E8A-4147-A177-3AD203B41FA5}">
                      <a16:colId xmlns:a16="http://schemas.microsoft.com/office/drawing/2014/main" val="1512879389"/>
                    </a:ext>
                  </a:extLst>
                </a:gridCol>
                <a:gridCol w="6127625">
                  <a:extLst>
                    <a:ext uri="{9D8B030D-6E8A-4147-A177-3AD203B41FA5}">
                      <a16:colId xmlns:a16="http://schemas.microsoft.com/office/drawing/2014/main" val="3210643475"/>
                    </a:ext>
                  </a:extLst>
                </a:gridCol>
                <a:gridCol w="3246573">
                  <a:extLst>
                    <a:ext uri="{9D8B030D-6E8A-4147-A177-3AD203B41FA5}">
                      <a16:colId xmlns:a16="http://schemas.microsoft.com/office/drawing/2014/main" val="1461781173"/>
                    </a:ext>
                  </a:extLst>
                </a:gridCol>
              </a:tblGrid>
              <a:tr h="474999">
                <a:tc>
                  <a:txBody>
                    <a:bodyPr/>
                    <a:lstStyle/>
                    <a:p>
                      <a:pPr algn="ctr">
                        <a:lnSpc>
                          <a:spcPct val="107000"/>
                        </a:lnSpc>
                        <a:spcAft>
                          <a:spcPts val="0"/>
                        </a:spcAft>
                      </a:pPr>
                      <a:r>
                        <a:rPr lang="da-DK" sz="2000" b="1">
                          <a:effectLst/>
                        </a:rPr>
                        <a:t>Element</a:t>
                      </a:r>
                      <a:endParaRPr lang="da-DK" sz="20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lang="da-DK" sz="2000" b="1">
                          <a:effectLst/>
                        </a:rPr>
                        <a:t>Beskrivelse</a:t>
                      </a:r>
                      <a:endParaRPr lang="da-DK" sz="20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da-DK" sz="2000" b="1" i="0" u="none" strike="noStrike" kern="1200" cap="none" spc="0" normalizeH="0" baseline="0" noProof="0">
                          <a:ln>
                            <a:noFill/>
                          </a:ln>
                          <a:solidFill>
                            <a:prstClr val="black"/>
                          </a:solidFill>
                          <a:effectLst/>
                          <a:uLnTx/>
                          <a:uFillTx/>
                          <a:latin typeface="+mn-lt"/>
                          <a:ea typeface="+mn-ea"/>
                          <a:cs typeface="+mn-cs"/>
                        </a:rPr>
                        <a:t>Eksempel</a:t>
                      </a:r>
                      <a:r>
                        <a:rPr kumimoji="0" lang="da-DK" sz="2000" b="0" i="0" u="none" strike="noStrike" kern="1200" cap="none" spc="0" normalizeH="0" baseline="0" noProof="0">
                          <a:ln>
                            <a:noFill/>
                          </a:ln>
                          <a:solidFill>
                            <a:prstClr val="black"/>
                          </a:solidFill>
                          <a:effectLst/>
                          <a:uLnTx/>
                          <a:uFillTx/>
                          <a:latin typeface="+mn-lt"/>
                          <a:ea typeface="+mn-ea"/>
                          <a:cs typeface="+mn-cs"/>
                        </a:rPr>
                        <a:t>: </a:t>
                      </a:r>
                    </a:p>
                    <a:p>
                      <a:pPr algn="ctr">
                        <a:lnSpc>
                          <a:spcPct val="107000"/>
                        </a:lnSpc>
                        <a:spcAft>
                          <a:spcPts val="0"/>
                        </a:spcAft>
                      </a:pPr>
                      <a:endParaRPr lang="da-DK" sz="20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chemeClr val="accent6">
                        <a:lumMod val="20000"/>
                        <a:lumOff val="80000"/>
                      </a:schemeClr>
                    </a:solidFill>
                  </a:tcPr>
                </a:tc>
                <a:extLst>
                  <a:ext uri="{0D108BD9-81ED-4DB2-BD59-A6C34878D82A}">
                    <a16:rowId xmlns:a16="http://schemas.microsoft.com/office/drawing/2014/main" val="3350595625"/>
                  </a:ext>
                </a:extLst>
              </a:tr>
              <a:tr h="496218">
                <a:tc>
                  <a:txBody>
                    <a:bodyPr/>
                    <a:lstStyle/>
                    <a:p>
                      <a:pPr>
                        <a:lnSpc>
                          <a:spcPct val="107000"/>
                        </a:lnSpc>
                        <a:spcAft>
                          <a:spcPts val="0"/>
                        </a:spcAft>
                      </a:pPr>
                      <a:r>
                        <a:rPr lang="da-DK" sz="2000" b="1" err="1">
                          <a:effectLst/>
                        </a:rPr>
                        <a:t>Outcome</a:t>
                      </a:r>
                      <a:endParaRPr lang="da-DK" sz="18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marL="531813" lvl="2" indent="-442913" eaLnBrk="1" hangingPunct="1">
                        <a:buFont typeface="Wingdings" pitchFamily="2" charset="2"/>
                        <a:buChar char="ü"/>
                        <a:defRPr/>
                      </a:pPr>
                      <a:r>
                        <a:rPr lang="da-DK" sz="2000" i="1"/>
                        <a:t>Den umiddelbare forandring, som vi med stor sikkerhed forventer vil være sket, når projektet er succesfuldt gennemført</a:t>
                      </a:r>
                    </a:p>
                    <a:p>
                      <a:pPr marL="531813" lvl="2" indent="-442913" eaLnBrk="1" hangingPunct="1">
                        <a:buFont typeface="Wingdings" pitchFamily="2" charset="2"/>
                        <a:buChar char="ü"/>
                        <a:defRPr/>
                      </a:pPr>
                      <a:r>
                        <a:rPr lang="da-DK" sz="2000" i="1"/>
                        <a:t>Formuleres i </a:t>
                      </a:r>
                      <a:r>
                        <a:rPr lang="da-DK" sz="2000" b="1" i="1"/>
                        <a:t>nutid</a:t>
                      </a:r>
                    </a:p>
                    <a:p>
                      <a:pPr marL="0" marR="0" lvl="0" indent="0" algn="l" defTabSz="457200" rtl="0" eaLnBrk="1" fontAlgn="auto" latinLnBrk="0" hangingPunct="1">
                        <a:lnSpc>
                          <a:spcPct val="107000"/>
                        </a:lnSpc>
                        <a:spcBef>
                          <a:spcPts val="0"/>
                        </a:spcBef>
                        <a:spcAft>
                          <a:spcPts val="0"/>
                        </a:spcAft>
                        <a:buClrTx/>
                        <a:buSzTx/>
                        <a:buFont typeface="+mj-lt"/>
                        <a:buNone/>
                        <a:tabLst/>
                        <a:defRPr/>
                      </a:pPr>
                      <a:endParaRPr lang="da-DK" sz="1800" kern="1200">
                        <a:solidFill>
                          <a:schemeClr val="dk1"/>
                        </a:solidFill>
                        <a:effectLst/>
                        <a:latin typeface="+mn-lt"/>
                        <a:ea typeface="+mn-ea"/>
                        <a:cs typeface="+mn-cs"/>
                      </a:endParaRPr>
                    </a:p>
                  </a:txBody>
                  <a:tcPr marL="84244" marR="84244" marT="45606" marB="45606" anchor="ctr">
                    <a:solidFill>
                      <a:srgbClr val="EDD3BD"/>
                    </a:solidFill>
                  </a:tcPr>
                </a:tc>
                <a:tc>
                  <a:txBody>
                    <a:bodyPr/>
                    <a:lstStyle/>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lang="en-US" sz="1800" kern="1200">
                          <a:solidFill>
                            <a:schemeClr val="dk1"/>
                          </a:solidFill>
                          <a:effectLst/>
                          <a:latin typeface="+mn-lt"/>
                          <a:ea typeface="+mn-ea"/>
                          <a:cs typeface="+mn-cs"/>
                        </a:rPr>
                        <a:t>Public spaces are conducive to the safety of young women in Bonga Town</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lang="en-US" sz="1800" kern="1200">
                          <a:solidFill>
                            <a:schemeClr val="dk1"/>
                          </a:solidFill>
                          <a:effectLst/>
                          <a:latin typeface="+mn-lt"/>
                          <a:ea typeface="+mn-ea"/>
                          <a:cs typeface="+mn-cs"/>
                        </a:rPr>
                        <a:t>Local duty-bearers effectively coordinate and support efforts to create safety for young women and girls in Bonga Town</a:t>
                      </a:r>
                      <a:endParaRPr lang="da-DK" sz="1800" kern="1200">
                        <a:solidFill>
                          <a:schemeClr val="dk1"/>
                        </a:solidFill>
                        <a:effectLst/>
                        <a:latin typeface="+mn-lt"/>
                        <a:ea typeface="+mn-ea"/>
                        <a:cs typeface="+mn-cs"/>
                      </a:endParaRPr>
                    </a:p>
                  </a:txBody>
                  <a:tcPr marL="84244" marR="84244" marT="45606" marB="45606" anchor="ctr">
                    <a:solidFill>
                      <a:schemeClr val="accent6">
                        <a:lumMod val="20000"/>
                        <a:lumOff val="80000"/>
                      </a:schemeClr>
                    </a:solidFill>
                  </a:tcPr>
                </a:tc>
                <a:extLst>
                  <a:ext uri="{0D108BD9-81ED-4DB2-BD59-A6C34878D82A}">
                    <a16:rowId xmlns:a16="http://schemas.microsoft.com/office/drawing/2014/main" val="3781225276"/>
                  </a:ext>
                </a:extLst>
              </a:tr>
            </a:tbl>
          </a:graphicData>
        </a:graphic>
      </p:graphicFrame>
    </p:spTree>
    <p:extLst>
      <p:ext uri="{BB962C8B-B14F-4D97-AF65-F5344CB8AC3E}">
        <p14:creationId xmlns:p14="http://schemas.microsoft.com/office/powerpoint/2010/main" val="301561043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ACC256-55C4-465E-A70B-CF3E697679B4}"/>
              </a:ext>
            </a:extLst>
          </p:cNvPr>
          <p:cNvSpPr>
            <a:spLocks noGrp="1"/>
          </p:cNvSpPr>
          <p:nvPr>
            <p:ph type="title"/>
          </p:nvPr>
        </p:nvSpPr>
        <p:spPr>
          <a:xfrm>
            <a:off x="705837" y="1022944"/>
            <a:ext cx="10653003" cy="1280484"/>
          </a:xfrm>
        </p:spPr>
        <p:txBody>
          <a:bodyPr>
            <a:normAutofit fontScale="90000"/>
          </a:bodyPr>
          <a:lstStyle/>
          <a:p>
            <a:r>
              <a:rPr lang="da-DK" sz="3200">
                <a:solidFill>
                  <a:schemeClr val="tx1"/>
                </a:solidFill>
              </a:rPr>
              <a:t>rettighedsbaseret tilgang </a:t>
            </a:r>
            <a:r>
              <a:rPr lang="da-DK" sz="2600">
                <a:solidFill>
                  <a:schemeClr val="tx1"/>
                </a:solidFill>
              </a:rPr>
              <a:t>(Human Rights-</a:t>
            </a:r>
            <a:r>
              <a:rPr lang="da-DK" sz="2600" err="1">
                <a:solidFill>
                  <a:schemeClr val="tx1"/>
                </a:solidFill>
              </a:rPr>
              <a:t>Based</a:t>
            </a:r>
            <a:r>
              <a:rPr lang="da-DK" sz="2600">
                <a:solidFill>
                  <a:schemeClr val="tx1"/>
                </a:solidFill>
              </a:rPr>
              <a:t> Approach, HRBA)</a:t>
            </a:r>
            <a:br>
              <a:rPr lang="da-DK" sz="3200">
                <a:solidFill>
                  <a:schemeClr val="tx1"/>
                </a:solidFill>
              </a:rPr>
            </a:br>
            <a:endParaRPr lang="en-GB"/>
          </a:p>
        </p:txBody>
      </p:sp>
      <p:sp>
        <p:nvSpPr>
          <p:cNvPr id="3" name="Pladsholder til indhold 2">
            <a:extLst>
              <a:ext uri="{FF2B5EF4-FFF2-40B4-BE49-F238E27FC236}">
                <a16:creationId xmlns:a16="http://schemas.microsoft.com/office/drawing/2014/main" id="{EAF8AE57-451B-4890-BF6B-7844FEE67B26}"/>
              </a:ext>
            </a:extLst>
          </p:cNvPr>
          <p:cNvSpPr>
            <a:spLocks noGrp="1"/>
          </p:cNvSpPr>
          <p:nvPr>
            <p:ph idx="1"/>
          </p:nvPr>
        </p:nvSpPr>
        <p:spPr/>
        <p:txBody>
          <a:bodyPr>
            <a:normAutofit/>
          </a:bodyPr>
          <a:lstStyle/>
          <a:p>
            <a:pPr marL="342900" indent="-342900">
              <a:buFont typeface="Arial" panose="020B0604020202020204" pitchFamily="34" charset="0"/>
              <a:buChar char="•"/>
            </a:pPr>
            <a:r>
              <a:rPr lang="da-DK" sz="2000">
                <a:solidFill>
                  <a:schemeClr val="tx1"/>
                </a:solidFill>
              </a:rPr>
              <a:t>Alle mennesker (som lever i fattigdom, undertrykkelse eller lider under konsekvenserne af konflikter eller katastrofer) er en </a:t>
            </a:r>
            <a:r>
              <a:rPr lang="da-DK" sz="2000" b="1">
                <a:solidFill>
                  <a:schemeClr val="tx1"/>
                </a:solidFill>
              </a:rPr>
              <a:t>rettighedshaver (</a:t>
            </a:r>
            <a:r>
              <a:rPr lang="da-DK" sz="2000" b="1" err="1">
                <a:solidFill>
                  <a:schemeClr val="tx1"/>
                </a:solidFill>
              </a:rPr>
              <a:t>rights</a:t>
            </a:r>
            <a:r>
              <a:rPr lang="da-DK" sz="2000" b="1">
                <a:solidFill>
                  <a:schemeClr val="tx1"/>
                </a:solidFill>
              </a:rPr>
              <a:t> holder)</a:t>
            </a:r>
            <a:r>
              <a:rPr lang="da-DK" sz="2000">
                <a:solidFill>
                  <a:schemeClr val="tx1"/>
                </a:solidFill>
              </a:rPr>
              <a:t> – ikke et passivt objekt eller modtager af velgørenhed eller bistand. </a:t>
            </a:r>
          </a:p>
          <a:p>
            <a:pPr marL="342900" indent="-342900">
              <a:buFont typeface="Arial" panose="020B0604020202020204" pitchFamily="34" charset="0"/>
              <a:buChar char="•"/>
            </a:pPr>
            <a:r>
              <a:rPr lang="da-DK" sz="2000">
                <a:solidFill>
                  <a:schemeClr val="tx1"/>
                </a:solidFill>
              </a:rPr>
              <a:t>Alle mennesker har en legitim ret til at kræve deres rettigheder  </a:t>
            </a:r>
            <a:r>
              <a:rPr lang="da-DK" sz="2000">
                <a:solidFill>
                  <a:schemeClr val="tx1"/>
                </a:solidFill>
                <a:sym typeface="Wingdings" panose="05000000000000000000" pitchFamily="2" charset="2"/>
              </a:rPr>
              <a:t> </a:t>
            </a:r>
            <a:r>
              <a:rPr lang="da-DK" sz="2000">
                <a:solidFill>
                  <a:schemeClr val="tx1"/>
                </a:solidFill>
              </a:rPr>
              <a:t>aktører i samfundet har forpligtelser og ansvar for at respektere, beskytte og opfylde disse rettigheder. Disse kaldes </a:t>
            </a:r>
            <a:r>
              <a:rPr lang="da-DK" sz="2000" b="1" err="1">
                <a:solidFill>
                  <a:schemeClr val="tx1"/>
                </a:solidFill>
              </a:rPr>
              <a:t>ansvarshavere</a:t>
            </a:r>
            <a:r>
              <a:rPr lang="da-DK" sz="2000" b="1">
                <a:solidFill>
                  <a:schemeClr val="tx1"/>
                </a:solidFill>
              </a:rPr>
              <a:t> (</a:t>
            </a:r>
            <a:r>
              <a:rPr lang="da-DK" sz="2000" b="1" err="1">
                <a:solidFill>
                  <a:schemeClr val="tx1"/>
                </a:solidFill>
              </a:rPr>
              <a:t>duty-bearers</a:t>
            </a:r>
            <a:r>
              <a:rPr lang="da-DK" sz="2000" b="1">
                <a:solidFill>
                  <a:schemeClr val="tx1"/>
                </a:solidFill>
              </a:rPr>
              <a:t>)</a:t>
            </a:r>
            <a:r>
              <a:rPr lang="da-DK" sz="2000">
                <a:solidFill>
                  <a:schemeClr val="tx1"/>
                </a:solidFill>
              </a:rPr>
              <a:t>. </a:t>
            </a:r>
          </a:p>
          <a:p>
            <a:r>
              <a:rPr lang="da-DK" sz="2000" b="1">
                <a:solidFill>
                  <a:schemeClr val="tx1"/>
                </a:solidFill>
              </a:rPr>
              <a:t>Participation, Accountability, Non-</a:t>
            </a:r>
            <a:r>
              <a:rPr lang="da-DK" sz="2000" b="1" err="1">
                <a:solidFill>
                  <a:schemeClr val="tx1"/>
                </a:solidFill>
              </a:rPr>
              <a:t>discrimination</a:t>
            </a:r>
            <a:r>
              <a:rPr lang="da-DK" sz="2000" b="1">
                <a:solidFill>
                  <a:schemeClr val="tx1"/>
                </a:solidFill>
              </a:rPr>
              <a:t>, and </a:t>
            </a:r>
            <a:r>
              <a:rPr lang="da-DK" sz="2000" b="1" err="1">
                <a:solidFill>
                  <a:schemeClr val="tx1"/>
                </a:solidFill>
              </a:rPr>
              <a:t>Transparency</a:t>
            </a:r>
            <a:r>
              <a:rPr lang="da-DK" sz="2000" b="1">
                <a:solidFill>
                  <a:schemeClr val="tx1"/>
                </a:solidFill>
              </a:rPr>
              <a:t>: </a:t>
            </a:r>
          </a:p>
          <a:p>
            <a:pPr marL="342900" indent="-342900">
              <a:buFont typeface="Arial" panose="020B0604020202020204" pitchFamily="34" charset="0"/>
              <a:buChar char="•"/>
            </a:pPr>
            <a:r>
              <a:rPr lang="da-DK" sz="2000">
                <a:solidFill>
                  <a:schemeClr val="tx1"/>
                </a:solidFill>
              </a:rPr>
              <a:t>Fokus på at styrke rettighedshavere til at kræve deres rettigheder, opbygge kapaciteten hos </a:t>
            </a:r>
            <a:r>
              <a:rPr lang="da-DK" sz="2000" err="1">
                <a:solidFill>
                  <a:schemeClr val="tx1"/>
                </a:solidFill>
              </a:rPr>
              <a:t>ansvarshavere</a:t>
            </a:r>
            <a:r>
              <a:rPr lang="da-DK" sz="2000">
                <a:solidFill>
                  <a:schemeClr val="tx1"/>
                </a:solidFill>
              </a:rPr>
              <a:t> til at håndhæve menneskerettigheder og at leve op til deres ansvar, og at sikre meningsfuld og inkluderende deltagelse af projekters interessenter. </a:t>
            </a:r>
          </a:p>
        </p:txBody>
      </p:sp>
      <p:sp>
        <p:nvSpPr>
          <p:cNvPr id="4" name="Pladsholder til dato 3">
            <a:extLst>
              <a:ext uri="{FF2B5EF4-FFF2-40B4-BE49-F238E27FC236}">
                <a16:creationId xmlns:a16="http://schemas.microsoft.com/office/drawing/2014/main" id="{2BE2D27A-2B37-46DB-89EE-F2F8A7DAF61B}"/>
              </a:ext>
            </a:extLst>
          </p:cNvPr>
          <p:cNvSpPr>
            <a:spLocks noGrp="1"/>
          </p:cNvSpPr>
          <p:nvPr>
            <p:ph type="dt" sz="half" idx="10"/>
          </p:nvPr>
        </p:nvSpPr>
        <p:spPr/>
        <p:txBody>
          <a:bodyPr/>
          <a:lstStyle/>
          <a:p>
            <a:fld id="{BFBD0C71-20C9-4589-A724-50C548871AA9}" type="datetime1">
              <a:rPr lang="da-DK" smtClean="0"/>
              <a:t>13-01-2024</a:t>
            </a:fld>
            <a:endParaRPr lang="en-US"/>
          </a:p>
        </p:txBody>
      </p:sp>
      <p:sp>
        <p:nvSpPr>
          <p:cNvPr id="5" name="Pladsholder til sidefod 4">
            <a:extLst>
              <a:ext uri="{FF2B5EF4-FFF2-40B4-BE49-F238E27FC236}">
                <a16:creationId xmlns:a16="http://schemas.microsoft.com/office/drawing/2014/main" id="{D0B5E7DE-1D39-4E22-B7A3-EE1ED9EAD0C2}"/>
              </a:ext>
            </a:extLst>
          </p:cNvPr>
          <p:cNvSpPr>
            <a:spLocks noGrp="1"/>
          </p:cNvSpPr>
          <p:nvPr>
            <p:ph type="ftr" sz="quarter" idx="11"/>
          </p:nvPr>
        </p:nvSpPr>
        <p:spPr/>
        <p:txBody>
          <a:bodyPr/>
          <a:lstStyle/>
          <a:p>
            <a:r>
              <a:rPr lang="en-US"/>
              <a:t>DET GODE CIVILSAMFUNDSPROJEKT</a:t>
            </a:r>
          </a:p>
        </p:txBody>
      </p:sp>
      <p:sp>
        <p:nvSpPr>
          <p:cNvPr id="6" name="Pladsholder til slidenummer 5">
            <a:extLst>
              <a:ext uri="{FF2B5EF4-FFF2-40B4-BE49-F238E27FC236}">
                <a16:creationId xmlns:a16="http://schemas.microsoft.com/office/drawing/2014/main" id="{BF9FCDA4-7861-48FE-9073-1147B1DC580C}"/>
              </a:ext>
            </a:extLst>
          </p:cNvPr>
          <p:cNvSpPr>
            <a:spLocks noGrp="1"/>
          </p:cNvSpPr>
          <p:nvPr>
            <p:ph type="sldNum" sz="quarter" idx="12"/>
          </p:nvPr>
        </p:nvSpPr>
        <p:spPr/>
        <p:txBody>
          <a:bodyPr/>
          <a:lstStyle/>
          <a:p>
            <a:fld id="{D57F1E4F-1CFF-5643-939E-217C01CDF565}" type="slidenum">
              <a:rPr lang="en-US" smtClean="0"/>
              <a:pPr/>
              <a:t>9</a:t>
            </a:fld>
            <a:endParaRPr lang="en-US"/>
          </a:p>
        </p:txBody>
      </p:sp>
      <p:sp>
        <p:nvSpPr>
          <p:cNvPr id="7" name="Pladsholder til tekst 6">
            <a:extLst>
              <a:ext uri="{FF2B5EF4-FFF2-40B4-BE49-F238E27FC236}">
                <a16:creationId xmlns:a16="http://schemas.microsoft.com/office/drawing/2014/main" id="{AF3BBDB1-14C1-43CB-A919-B8480B45D77A}"/>
              </a:ext>
            </a:extLst>
          </p:cNvPr>
          <p:cNvSpPr>
            <a:spLocks noGrp="1"/>
          </p:cNvSpPr>
          <p:nvPr>
            <p:ph type="body" idx="13"/>
          </p:nvPr>
        </p:nvSpPr>
        <p:spPr/>
        <p:txBody>
          <a:bodyPr/>
          <a:lstStyle/>
          <a:p>
            <a:r>
              <a:rPr lang="da-DK" sz="3200"/>
              <a:t>Introduktion</a:t>
            </a:r>
            <a:endParaRPr lang="en-GB" sz="3200"/>
          </a:p>
        </p:txBody>
      </p:sp>
    </p:spTree>
    <p:extLst>
      <p:ext uri="{BB962C8B-B14F-4D97-AF65-F5344CB8AC3E}">
        <p14:creationId xmlns:p14="http://schemas.microsoft.com/office/powerpoint/2010/main" val="176930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49D81A7-CBC5-FE47-9765-7E7D06F795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1FEB90-F6E1-4B75-8C7F-0F202D9494AF}"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oter Placeholder 4">
            <a:extLst>
              <a:ext uri="{FF2B5EF4-FFF2-40B4-BE49-F238E27FC236}">
                <a16:creationId xmlns:a16="http://schemas.microsoft.com/office/drawing/2014/main" id="{A6534BF0-71EF-8A43-9AA7-6534626257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Slide Number Placeholder 5">
            <a:extLst>
              <a:ext uri="{FF2B5EF4-FFF2-40B4-BE49-F238E27FC236}">
                <a16:creationId xmlns:a16="http://schemas.microsoft.com/office/drawing/2014/main" id="{2379CFB7-8DED-7845-A7A6-90F4AB90A6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6">
            <a:extLst>
              <a:ext uri="{FF2B5EF4-FFF2-40B4-BE49-F238E27FC236}">
                <a16:creationId xmlns:a16="http://schemas.microsoft.com/office/drawing/2014/main" id="{2BB4C702-EBA0-4ECD-9930-26C7221C321F}"/>
              </a:ext>
            </a:extLst>
          </p:cNvPr>
          <p:cNvSpPr>
            <a:spLocks noGrp="1"/>
          </p:cNvSpPr>
          <p:nvPr>
            <p:ph type="body" idx="13"/>
          </p:nvPr>
        </p:nvSpPr>
        <p:spPr/>
        <p:txBody>
          <a:bodyPr/>
          <a:lstStyle/>
          <a:p>
            <a:r>
              <a:rPr lang="da-DK" sz="2400" b="1"/>
              <a:t>outputs</a:t>
            </a:r>
            <a:endParaRPr lang="da-DK" b="1"/>
          </a:p>
        </p:txBody>
      </p:sp>
      <p:pic>
        <p:nvPicPr>
          <p:cNvPr id="9" name="Pladsholder til indhold 8">
            <a:extLst>
              <a:ext uri="{FF2B5EF4-FFF2-40B4-BE49-F238E27FC236}">
                <a16:creationId xmlns:a16="http://schemas.microsoft.com/office/drawing/2014/main" id="{D658BE41-A7DE-3CB0-C7DB-9EFEFD3430E8}"/>
              </a:ext>
            </a:extLst>
          </p:cNvPr>
          <p:cNvPicPr>
            <a:picLocks noChangeAspect="1"/>
          </p:cNvPicPr>
          <p:nvPr/>
        </p:nvPicPr>
        <p:blipFill>
          <a:blip r:embed="rId3"/>
          <a:stretch>
            <a:fillRect/>
          </a:stretch>
        </p:blipFill>
        <p:spPr>
          <a:xfrm>
            <a:off x="4369240" y="348095"/>
            <a:ext cx="7194687" cy="2414002"/>
          </a:xfrm>
          <a:prstGeom prst="rect">
            <a:avLst/>
          </a:prstGeom>
        </p:spPr>
      </p:pic>
      <p:cxnSp>
        <p:nvCxnSpPr>
          <p:cNvPr id="12" name="Lige pilforbindelse 11">
            <a:extLst>
              <a:ext uri="{FF2B5EF4-FFF2-40B4-BE49-F238E27FC236}">
                <a16:creationId xmlns:a16="http://schemas.microsoft.com/office/drawing/2014/main" id="{0CD15E36-AD0B-73DF-0026-62E0D9F28D46}"/>
              </a:ext>
            </a:extLst>
          </p:cNvPr>
          <p:cNvCxnSpPr>
            <a:cxnSpLocks/>
          </p:cNvCxnSpPr>
          <p:nvPr/>
        </p:nvCxnSpPr>
        <p:spPr>
          <a:xfrm flipV="1">
            <a:off x="7185367" y="1802349"/>
            <a:ext cx="1345790" cy="397695"/>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Lige pilforbindelse 16">
            <a:extLst>
              <a:ext uri="{FF2B5EF4-FFF2-40B4-BE49-F238E27FC236}">
                <a16:creationId xmlns:a16="http://schemas.microsoft.com/office/drawing/2014/main" id="{C779BCE3-C0E1-5CD2-18C5-0DA6139025FA}"/>
              </a:ext>
            </a:extLst>
          </p:cNvPr>
          <p:cNvCxnSpPr>
            <a:cxnSpLocks/>
          </p:cNvCxnSpPr>
          <p:nvPr/>
        </p:nvCxnSpPr>
        <p:spPr>
          <a:xfrm flipV="1">
            <a:off x="7140287" y="1802349"/>
            <a:ext cx="1173304" cy="149041"/>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Pladsholder til indhold 7">
            <a:extLst>
              <a:ext uri="{FF2B5EF4-FFF2-40B4-BE49-F238E27FC236}">
                <a16:creationId xmlns:a16="http://schemas.microsoft.com/office/drawing/2014/main" id="{27F4EE71-99F9-4D20-A9A8-FFB7847DAA1A}"/>
              </a:ext>
            </a:extLst>
          </p:cNvPr>
          <p:cNvGraphicFramePr>
            <a:graphicFrameLocks noGrp="1"/>
          </p:cNvGraphicFramePr>
          <p:nvPr>
            <p:ph idx="1"/>
            <p:extLst>
              <p:ext uri="{D42A27DB-BD31-4B8C-83A1-F6EECF244321}">
                <p14:modId xmlns:p14="http://schemas.microsoft.com/office/powerpoint/2010/main" val="3142267182"/>
              </p:ext>
            </p:extLst>
          </p:nvPr>
        </p:nvGraphicFramePr>
        <p:xfrm>
          <a:off x="720000" y="2962413"/>
          <a:ext cx="10858090" cy="3035091"/>
        </p:xfrm>
        <a:graphic>
          <a:graphicData uri="http://schemas.openxmlformats.org/drawingml/2006/table">
            <a:tbl>
              <a:tblPr>
                <a:tableStyleId>{5C22544A-7EE6-4342-B048-85BDC9FD1C3A}</a:tableStyleId>
              </a:tblPr>
              <a:tblGrid>
                <a:gridCol w="1391397">
                  <a:extLst>
                    <a:ext uri="{9D8B030D-6E8A-4147-A177-3AD203B41FA5}">
                      <a16:colId xmlns:a16="http://schemas.microsoft.com/office/drawing/2014/main" val="1512879389"/>
                    </a:ext>
                  </a:extLst>
                </a:gridCol>
                <a:gridCol w="6281019">
                  <a:extLst>
                    <a:ext uri="{9D8B030D-6E8A-4147-A177-3AD203B41FA5}">
                      <a16:colId xmlns:a16="http://schemas.microsoft.com/office/drawing/2014/main" val="3210643475"/>
                    </a:ext>
                  </a:extLst>
                </a:gridCol>
                <a:gridCol w="3185674">
                  <a:extLst>
                    <a:ext uri="{9D8B030D-6E8A-4147-A177-3AD203B41FA5}">
                      <a16:colId xmlns:a16="http://schemas.microsoft.com/office/drawing/2014/main" val="4233982573"/>
                    </a:ext>
                  </a:extLst>
                </a:gridCol>
              </a:tblGrid>
              <a:tr h="474999">
                <a:tc>
                  <a:txBody>
                    <a:bodyPr/>
                    <a:lstStyle/>
                    <a:p>
                      <a:pPr algn="ctr">
                        <a:lnSpc>
                          <a:spcPct val="107000"/>
                        </a:lnSpc>
                        <a:spcAft>
                          <a:spcPts val="0"/>
                        </a:spcAft>
                      </a:pPr>
                      <a:r>
                        <a:rPr lang="da-DK" sz="2000" b="1">
                          <a:effectLst/>
                        </a:rPr>
                        <a:t>Element</a:t>
                      </a:r>
                      <a:endParaRPr lang="da-DK" sz="20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lang="da-DK" sz="2000" b="1">
                          <a:effectLst/>
                        </a:rPr>
                        <a:t>Beskrivelse</a:t>
                      </a:r>
                      <a:endParaRPr lang="da-DK" sz="16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kumimoji="0" lang="da-DK" sz="1600" b="1" i="0" u="none" strike="noStrike" kern="1200" cap="none" spc="0" normalizeH="0" baseline="0" noProof="0">
                          <a:ln>
                            <a:noFill/>
                          </a:ln>
                          <a:solidFill>
                            <a:prstClr val="black"/>
                          </a:solidFill>
                          <a:effectLst/>
                          <a:uLnTx/>
                          <a:uFillTx/>
                          <a:latin typeface="+mn-lt"/>
                          <a:ea typeface="+mn-ea"/>
                          <a:cs typeface="+mn-cs"/>
                        </a:rPr>
                        <a:t>Eksempel</a:t>
                      </a:r>
                      <a:endParaRPr lang="da-DK" sz="16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chemeClr val="accent6">
                        <a:lumMod val="20000"/>
                        <a:lumOff val="80000"/>
                      </a:schemeClr>
                    </a:solidFill>
                  </a:tcPr>
                </a:tc>
                <a:extLst>
                  <a:ext uri="{0D108BD9-81ED-4DB2-BD59-A6C34878D82A}">
                    <a16:rowId xmlns:a16="http://schemas.microsoft.com/office/drawing/2014/main" val="3350595625"/>
                  </a:ext>
                </a:extLst>
              </a:tr>
              <a:tr h="680484">
                <a:tc>
                  <a:txBody>
                    <a:bodyPr/>
                    <a:lstStyle/>
                    <a:p>
                      <a:pPr>
                        <a:lnSpc>
                          <a:spcPct val="107000"/>
                        </a:lnSpc>
                        <a:spcAft>
                          <a:spcPts val="0"/>
                        </a:spcAft>
                      </a:pPr>
                      <a:r>
                        <a:rPr lang="da-DK" sz="2000" b="1">
                          <a:effectLst/>
                        </a:rPr>
                        <a:t>Outputs</a:t>
                      </a:r>
                      <a:endParaRPr lang="da-DK" sz="20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marL="285750" indent="-285750">
                        <a:buFont typeface="Wingdings" panose="05000000000000000000" pitchFamily="2" charset="2"/>
                        <a:buChar char="ü"/>
                      </a:pPr>
                      <a:r>
                        <a:rPr lang="da-DK" sz="2000" dirty="0"/>
                        <a:t>Det, der konkret kommer ud af projektet som følge af projektaktiviteterne.</a:t>
                      </a:r>
                    </a:p>
                    <a:p>
                      <a:pPr marL="285750" indent="-285750">
                        <a:buFont typeface="Wingdings" panose="05000000000000000000" pitchFamily="2" charset="2"/>
                        <a:buChar char="ü"/>
                      </a:pPr>
                      <a:r>
                        <a:rPr lang="da-DK" sz="2000" dirty="0"/>
                        <a:t>Produkter, som projektet kan ”garantere” når projekter er gennemført. </a:t>
                      </a:r>
                    </a:p>
                    <a:p>
                      <a:pPr marL="285750" indent="-285750">
                        <a:buFont typeface="Wingdings" panose="05000000000000000000" pitchFamily="2" charset="2"/>
                        <a:buChar char="ü"/>
                      </a:pPr>
                      <a:r>
                        <a:rPr lang="da-DK" sz="2000" dirty="0"/>
                        <a:t>Beskrives som den nye eller ændrede tilstand, som projektets aktiviteter skal medføre (</a:t>
                      </a:r>
                      <a:r>
                        <a:rPr lang="da-DK" sz="2000" b="1" dirty="0"/>
                        <a:t>ofte som datid</a:t>
                      </a:r>
                      <a:r>
                        <a:rPr lang="da-DK" sz="2000" dirty="0"/>
                        <a:t>)</a:t>
                      </a:r>
                    </a:p>
                    <a:p>
                      <a:pPr marL="285750" indent="-285750">
                        <a:buFont typeface="Wingdings" panose="05000000000000000000" pitchFamily="2" charset="2"/>
                        <a:buChar char="ü"/>
                      </a:pPr>
                      <a:endParaRPr lang="da-DK" sz="2000" dirty="0"/>
                    </a:p>
                  </a:txBody>
                  <a:tcPr marL="84244" marR="84244" marT="45606" marB="45606" anchor="ctr">
                    <a:solidFill>
                      <a:srgbClr val="EDD3BD"/>
                    </a:solidFill>
                  </a:tcPr>
                </a:tc>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Community-based safety and SGBV-prevention activities implemented in public spaces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Young women and men have knowledge and skills that enable them to act on issues and rights regarding SGBV</a:t>
                      </a:r>
                      <a:endParaRPr lang="da-DK" sz="1800" dirty="0"/>
                    </a:p>
                  </a:txBody>
                  <a:tcPr marL="84244" marR="84244" marT="45606" marB="45606" anchor="ctr">
                    <a:solidFill>
                      <a:schemeClr val="accent6">
                        <a:lumMod val="20000"/>
                        <a:lumOff val="80000"/>
                      </a:schemeClr>
                    </a:solidFill>
                  </a:tcPr>
                </a:tc>
                <a:extLst>
                  <a:ext uri="{0D108BD9-81ED-4DB2-BD59-A6C34878D82A}">
                    <a16:rowId xmlns:a16="http://schemas.microsoft.com/office/drawing/2014/main" val="1256999563"/>
                  </a:ext>
                </a:extLst>
              </a:tr>
            </a:tbl>
          </a:graphicData>
        </a:graphic>
      </p:graphicFrame>
    </p:spTree>
    <p:extLst>
      <p:ext uri="{BB962C8B-B14F-4D97-AF65-F5344CB8AC3E}">
        <p14:creationId xmlns:p14="http://schemas.microsoft.com/office/powerpoint/2010/main" val="4047372881"/>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49D81A7-CBC5-FE47-9765-7E7D06F795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1FEB90-F6E1-4B75-8C7F-0F202D9494AF}"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oter Placeholder 4">
            <a:extLst>
              <a:ext uri="{FF2B5EF4-FFF2-40B4-BE49-F238E27FC236}">
                <a16:creationId xmlns:a16="http://schemas.microsoft.com/office/drawing/2014/main" id="{A6534BF0-71EF-8A43-9AA7-6534626257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Slide Number Placeholder 5">
            <a:extLst>
              <a:ext uri="{FF2B5EF4-FFF2-40B4-BE49-F238E27FC236}">
                <a16:creationId xmlns:a16="http://schemas.microsoft.com/office/drawing/2014/main" id="{2379CFB7-8DED-7845-A7A6-90F4AB90A6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6">
            <a:extLst>
              <a:ext uri="{FF2B5EF4-FFF2-40B4-BE49-F238E27FC236}">
                <a16:creationId xmlns:a16="http://schemas.microsoft.com/office/drawing/2014/main" id="{2BB4C702-EBA0-4ECD-9930-26C7221C321F}"/>
              </a:ext>
            </a:extLst>
          </p:cNvPr>
          <p:cNvSpPr>
            <a:spLocks noGrp="1"/>
          </p:cNvSpPr>
          <p:nvPr>
            <p:ph type="body" idx="13"/>
          </p:nvPr>
        </p:nvSpPr>
        <p:spPr/>
        <p:txBody>
          <a:bodyPr/>
          <a:lstStyle/>
          <a:p>
            <a:r>
              <a:rPr lang="en-US" sz="2400" b="1"/>
              <a:t>assumptions</a:t>
            </a:r>
            <a:endParaRPr lang="en-US" b="1"/>
          </a:p>
        </p:txBody>
      </p:sp>
      <p:pic>
        <p:nvPicPr>
          <p:cNvPr id="9" name="Pladsholder til indhold 8">
            <a:extLst>
              <a:ext uri="{FF2B5EF4-FFF2-40B4-BE49-F238E27FC236}">
                <a16:creationId xmlns:a16="http://schemas.microsoft.com/office/drawing/2014/main" id="{D658BE41-A7DE-3CB0-C7DB-9EFEFD3430E8}"/>
              </a:ext>
            </a:extLst>
          </p:cNvPr>
          <p:cNvPicPr>
            <a:picLocks noChangeAspect="1"/>
          </p:cNvPicPr>
          <p:nvPr/>
        </p:nvPicPr>
        <p:blipFill>
          <a:blip r:embed="rId3"/>
          <a:stretch>
            <a:fillRect/>
          </a:stretch>
        </p:blipFill>
        <p:spPr>
          <a:xfrm>
            <a:off x="4341532" y="307888"/>
            <a:ext cx="7222395" cy="1999789"/>
          </a:xfrm>
          <a:prstGeom prst="rect">
            <a:avLst/>
          </a:prstGeom>
        </p:spPr>
      </p:pic>
      <p:cxnSp>
        <p:nvCxnSpPr>
          <p:cNvPr id="12" name="Lige pilforbindelse 11">
            <a:extLst>
              <a:ext uri="{FF2B5EF4-FFF2-40B4-BE49-F238E27FC236}">
                <a16:creationId xmlns:a16="http://schemas.microsoft.com/office/drawing/2014/main" id="{0CD15E36-AD0B-73DF-0026-62E0D9F28D46}"/>
              </a:ext>
            </a:extLst>
          </p:cNvPr>
          <p:cNvCxnSpPr>
            <a:cxnSpLocks/>
          </p:cNvCxnSpPr>
          <p:nvPr/>
        </p:nvCxnSpPr>
        <p:spPr>
          <a:xfrm flipV="1">
            <a:off x="7775286" y="1370036"/>
            <a:ext cx="2199987" cy="152965"/>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Lige pilforbindelse 16">
            <a:extLst>
              <a:ext uri="{FF2B5EF4-FFF2-40B4-BE49-F238E27FC236}">
                <a16:creationId xmlns:a16="http://schemas.microsoft.com/office/drawing/2014/main" id="{C779BCE3-C0E1-5CD2-18C5-0DA6139025FA}"/>
              </a:ext>
            </a:extLst>
          </p:cNvPr>
          <p:cNvCxnSpPr>
            <a:cxnSpLocks/>
          </p:cNvCxnSpPr>
          <p:nvPr/>
        </p:nvCxnSpPr>
        <p:spPr>
          <a:xfrm flipV="1">
            <a:off x="7775286" y="1523001"/>
            <a:ext cx="2199987" cy="200620"/>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Pladsholder til indhold 7">
            <a:extLst>
              <a:ext uri="{FF2B5EF4-FFF2-40B4-BE49-F238E27FC236}">
                <a16:creationId xmlns:a16="http://schemas.microsoft.com/office/drawing/2014/main" id="{27F4EE71-99F9-4D20-A9A8-FFB7847DAA1A}"/>
              </a:ext>
            </a:extLst>
          </p:cNvPr>
          <p:cNvGraphicFramePr>
            <a:graphicFrameLocks noGrp="1"/>
          </p:cNvGraphicFramePr>
          <p:nvPr>
            <p:ph idx="1"/>
            <p:extLst>
              <p:ext uri="{D42A27DB-BD31-4B8C-83A1-F6EECF244321}">
                <p14:modId xmlns:p14="http://schemas.microsoft.com/office/powerpoint/2010/main" val="1380936471"/>
              </p:ext>
            </p:extLst>
          </p:nvPr>
        </p:nvGraphicFramePr>
        <p:xfrm>
          <a:off x="720000" y="2834337"/>
          <a:ext cx="10890109" cy="2699811"/>
        </p:xfrm>
        <a:graphic>
          <a:graphicData uri="http://schemas.openxmlformats.org/drawingml/2006/table">
            <a:tbl>
              <a:tblPr>
                <a:tableStyleId>{5C22544A-7EE6-4342-B048-85BDC9FD1C3A}</a:tableStyleId>
              </a:tblPr>
              <a:tblGrid>
                <a:gridCol w="1545293">
                  <a:extLst>
                    <a:ext uri="{9D8B030D-6E8A-4147-A177-3AD203B41FA5}">
                      <a16:colId xmlns:a16="http://schemas.microsoft.com/office/drawing/2014/main" val="1512879389"/>
                    </a:ext>
                  </a:extLst>
                </a:gridCol>
                <a:gridCol w="6462711">
                  <a:extLst>
                    <a:ext uri="{9D8B030D-6E8A-4147-A177-3AD203B41FA5}">
                      <a16:colId xmlns:a16="http://schemas.microsoft.com/office/drawing/2014/main" val="3210643475"/>
                    </a:ext>
                  </a:extLst>
                </a:gridCol>
                <a:gridCol w="2882105">
                  <a:extLst>
                    <a:ext uri="{9D8B030D-6E8A-4147-A177-3AD203B41FA5}">
                      <a16:colId xmlns:a16="http://schemas.microsoft.com/office/drawing/2014/main" val="4233982573"/>
                    </a:ext>
                  </a:extLst>
                </a:gridCol>
              </a:tblGrid>
              <a:tr h="535450">
                <a:tc>
                  <a:txBody>
                    <a:bodyPr/>
                    <a:lstStyle/>
                    <a:p>
                      <a:pPr algn="ctr">
                        <a:lnSpc>
                          <a:spcPct val="107000"/>
                        </a:lnSpc>
                        <a:spcAft>
                          <a:spcPts val="0"/>
                        </a:spcAft>
                      </a:pPr>
                      <a:r>
                        <a:rPr lang="da-DK" sz="2000" b="1">
                          <a:effectLst/>
                        </a:rPr>
                        <a:t>Element</a:t>
                      </a:r>
                      <a:endParaRPr lang="da-DK" sz="20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lang="da-DK" sz="2000" b="1">
                          <a:effectLst/>
                        </a:rPr>
                        <a:t>Beskrivelse</a:t>
                      </a:r>
                      <a:endParaRPr lang="da-DK" sz="16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kumimoji="0" lang="da-DK" sz="1600" b="1" i="0" u="none" strike="noStrike" kern="1200" cap="none" spc="0" normalizeH="0" baseline="0" noProof="0">
                          <a:ln>
                            <a:noFill/>
                          </a:ln>
                          <a:solidFill>
                            <a:prstClr val="black"/>
                          </a:solidFill>
                          <a:effectLst/>
                          <a:uLnTx/>
                          <a:uFillTx/>
                          <a:latin typeface="+mn-lt"/>
                          <a:ea typeface="+mn-ea"/>
                          <a:cs typeface="+mn-cs"/>
                        </a:rPr>
                        <a:t>Eksempel</a:t>
                      </a:r>
                      <a:endParaRPr lang="da-DK" sz="16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chemeClr val="accent6">
                        <a:lumMod val="20000"/>
                        <a:lumOff val="80000"/>
                      </a:schemeClr>
                    </a:solidFill>
                  </a:tcPr>
                </a:tc>
                <a:extLst>
                  <a:ext uri="{0D108BD9-81ED-4DB2-BD59-A6C34878D82A}">
                    <a16:rowId xmlns:a16="http://schemas.microsoft.com/office/drawing/2014/main" val="3350595625"/>
                  </a:ext>
                </a:extLst>
              </a:tr>
              <a:tr h="2164361">
                <a:tc>
                  <a:txBody>
                    <a:bodyPr/>
                    <a:lstStyle/>
                    <a:p>
                      <a:pPr>
                        <a:lnSpc>
                          <a:spcPct val="107000"/>
                        </a:lnSpc>
                        <a:spcAft>
                          <a:spcPts val="0"/>
                        </a:spcAft>
                      </a:pPr>
                      <a:r>
                        <a:rPr lang="da-DK" sz="2000" b="1" err="1">
                          <a:effectLst/>
                        </a:rPr>
                        <a:t>Assumptions</a:t>
                      </a:r>
                      <a:endParaRPr lang="da-DK" sz="20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marL="285750" indent="-285750">
                        <a:buFont typeface="Wingdings" panose="05000000000000000000" pitchFamily="2" charset="2"/>
                        <a:buChar char="ü"/>
                      </a:pPr>
                      <a:r>
                        <a:rPr lang="en-US" sz="2000"/>
                        <a:t>What are the factors </a:t>
                      </a:r>
                      <a:r>
                        <a:rPr lang="en-US" sz="2000" b="1"/>
                        <a:t>beyond our direct control </a:t>
                      </a:r>
                      <a:r>
                        <a:rPr lang="en-US" sz="2000"/>
                        <a:t>that we assume will be necessary to link an output to an outcome?</a:t>
                      </a:r>
                    </a:p>
                    <a:p>
                      <a:pPr marL="285750" indent="-285750">
                        <a:buFont typeface="Wingdings" panose="05000000000000000000" pitchFamily="2" charset="2"/>
                        <a:buChar char="ü"/>
                      </a:pPr>
                      <a:r>
                        <a:rPr lang="en-US" sz="2000"/>
                        <a:t>What relevant explanations have been identified in the </a:t>
                      </a:r>
                      <a:r>
                        <a:rPr lang="en-US" sz="2000" b="1"/>
                        <a:t>pathway</a:t>
                      </a:r>
                      <a:r>
                        <a:rPr lang="en-US" sz="2000"/>
                        <a:t> to link an output to and outcome?</a:t>
                      </a:r>
                      <a:endParaRPr lang="da-DK" sz="2000"/>
                    </a:p>
                  </a:txBody>
                  <a:tcPr marL="84244" marR="84244" marT="45606" marB="45606" anchor="ctr">
                    <a:solidFill>
                      <a:srgbClr val="EDD3BD"/>
                    </a:solidFill>
                  </a:tcPr>
                </a:tc>
                <a:tc>
                  <a:txBody>
                    <a:bodyPr/>
                    <a:lstStyle/>
                    <a:p>
                      <a:pPr marL="285750" indent="-285750">
                        <a:buFont typeface="Wingdings" panose="05000000000000000000" pitchFamily="2" charset="2"/>
                        <a:buChar char="ü"/>
                      </a:pPr>
                      <a:r>
                        <a:rPr lang="en-US" sz="2000"/>
                        <a:t>Local duty-bearers are supportive to safety initiatives by youth groups. </a:t>
                      </a:r>
                    </a:p>
                    <a:p>
                      <a:pPr marL="285750" indent="-285750">
                        <a:buFont typeface="Wingdings" panose="05000000000000000000" pitchFamily="2" charset="2"/>
                        <a:buChar char="ü"/>
                      </a:pPr>
                      <a:endParaRPr lang="da-DK" sz="2000"/>
                    </a:p>
                  </a:txBody>
                  <a:tcPr marL="84244" marR="84244" marT="45606" marB="45606" anchor="ctr">
                    <a:solidFill>
                      <a:schemeClr val="accent6">
                        <a:lumMod val="20000"/>
                        <a:lumOff val="80000"/>
                      </a:schemeClr>
                    </a:solidFill>
                  </a:tcPr>
                </a:tc>
                <a:extLst>
                  <a:ext uri="{0D108BD9-81ED-4DB2-BD59-A6C34878D82A}">
                    <a16:rowId xmlns:a16="http://schemas.microsoft.com/office/drawing/2014/main" val="1256999563"/>
                  </a:ext>
                </a:extLst>
              </a:tr>
            </a:tbl>
          </a:graphicData>
        </a:graphic>
      </p:graphicFrame>
    </p:spTree>
    <p:extLst>
      <p:ext uri="{BB962C8B-B14F-4D97-AF65-F5344CB8AC3E}">
        <p14:creationId xmlns:p14="http://schemas.microsoft.com/office/powerpoint/2010/main" val="2006099189"/>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49D81A7-CBC5-FE47-9765-7E7D06F795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1FEB90-F6E1-4B75-8C7F-0F202D9494AF}"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Footer Placeholder 4">
            <a:extLst>
              <a:ext uri="{FF2B5EF4-FFF2-40B4-BE49-F238E27FC236}">
                <a16:creationId xmlns:a16="http://schemas.microsoft.com/office/drawing/2014/main" id="{A6534BF0-71EF-8A43-9AA7-65346262571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Slide Number Placeholder 5">
            <a:extLst>
              <a:ext uri="{FF2B5EF4-FFF2-40B4-BE49-F238E27FC236}">
                <a16:creationId xmlns:a16="http://schemas.microsoft.com/office/drawing/2014/main" id="{2379CFB7-8DED-7845-A7A6-90F4AB90A6D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 Placeholder 6">
            <a:extLst>
              <a:ext uri="{FF2B5EF4-FFF2-40B4-BE49-F238E27FC236}">
                <a16:creationId xmlns:a16="http://schemas.microsoft.com/office/drawing/2014/main" id="{2BB4C702-EBA0-4ECD-9930-26C7221C321F}"/>
              </a:ext>
            </a:extLst>
          </p:cNvPr>
          <p:cNvSpPr>
            <a:spLocks noGrp="1"/>
          </p:cNvSpPr>
          <p:nvPr>
            <p:ph type="body" idx="13"/>
          </p:nvPr>
        </p:nvSpPr>
        <p:spPr/>
        <p:txBody>
          <a:bodyPr/>
          <a:lstStyle/>
          <a:p>
            <a:r>
              <a:rPr lang="en-US" sz="2400" b="1"/>
              <a:t>Cluster of activities</a:t>
            </a:r>
          </a:p>
        </p:txBody>
      </p:sp>
      <p:pic>
        <p:nvPicPr>
          <p:cNvPr id="3" name="Pladsholder til indhold 8">
            <a:extLst>
              <a:ext uri="{FF2B5EF4-FFF2-40B4-BE49-F238E27FC236}">
                <a16:creationId xmlns:a16="http://schemas.microsoft.com/office/drawing/2014/main" id="{7CEF7B7F-2741-86A8-86E2-585F73500A67}"/>
              </a:ext>
            </a:extLst>
          </p:cNvPr>
          <p:cNvPicPr>
            <a:picLocks noChangeAspect="1"/>
          </p:cNvPicPr>
          <p:nvPr/>
        </p:nvPicPr>
        <p:blipFill>
          <a:blip r:embed="rId3"/>
          <a:stretch>
            <a:fillRect/>
          </a:stretch>
        </p:blipFill>
        <p:spPr>
          <a:xfrm>
            <a:off x="4366866" y="307883"/>
            <a:ext cx="7187825" cy="2191668"/>
          </a:xfrm>
          <a:prstGeom prst="rect">
            <a:avLst/>
          </a:prstGeom>
        </p:spPr>
      </p:pic>
      <p:cxnSp>
        <p:nvCxnSpPr>
          <p:cNvPr id="7" name="Lige pilforbindelse 6">
            <a:extLst>
              <a:ext uri="{FF2B5EF4-FFF2-40B4-BE49-F238E27FC236}">
                <a16:creationId xmlns:a16="http://schemas.microsoft.com/office/drawing/2014/main" id="{33893904-69DD-B47B-CC96-186ED3BD8AF6}"/>
              </a:ext>
            </a:extLst>
          </p:cNvPr>
          <p:cNvCxnSpPr>
            <a:cxnSpLocks/>
          </p:cNvCxnSpPr>
          <p:nvPr/>
        </p:nvCxnSpPr>
        <p:spPr>
          <a:xfrm flipV="1">
            <a:off x="7358026" y="1856509"/>
            <a:ext cx="1157901" cy="333883"/>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Pladsholder til indhold 7">
            <a:extLst>
              <a:ext uri="{FF2B5EF4-FFF2-40B4-BE49-F238E27FC236}">
                <a16:creationId xmlns:a16="http://schemas.microsoft.com/office/drawing/2014/main" id="{27F4EE71-99F9-4D20-A9A8-FFB7847DAA1A}"/>
              </a:ext>
            </a:extLst>
          </p:cNvPr>
          <p:cNvGraphicFramePr>
            <a:graphicFrameLocks noGrp="1"/>
          </p:cNvGraphicFramePr>
          <p:nvPr>
            <p:ph idx="1"/>
            <p:extLst>
              <p:ext uri="{D42A27DB-BD31-4B8C-83A1-F6EECF244321}">
                <p14:modId xmlns:p14="http://schemas.microsoft.com/office/powerpoint/2010/main" val="3196062206"/>
              </p:ext>
            </p:extLst>
          </p:nvPr>
        </p:nvGraphicFramePr>
        <p:xfrm>
          <a:off x="705838" y="2705603"/>
          <a:ext cx="10848853" cy="3004611"/>
        </p:xfrm>
        <a:graphic>
          <a:graphicData uri="http://schemas.openxmlformats.org/drawingml/2006/table">
            <a:tbl>
              <a:tblPr>
                <a:tableStyleId>{5C22544A-7EE6-4342-B048-85BDC9FD1C3A}</a:tableStyleId>
              </a:tblPr>
              <a:tblGrid>
                <a:gridCol w="1390214">
                  <a:extLst>
                    <a:ext uri="{9D8B030D-6E8A-4147-A177-3AD203B41FA5}">
                      <a16:colId xmlns:a16="http://schemas.microsoft.com/office/drawing/2014/main" val="1512879389"/>
                    </a:ext>
                  </a:extLst>
                </a:gridCol>
                <a:gridCol w="6162187">
                  <a:extLst>
                    <a:ext uri="{9D8B030D-6E8A-4147-A177-3AD203B41FA5}">
                      <a16:colId xmlns:a16="http://schemas.microsoft.com/office/drawing/2014/main" val="3210643475"/>
                    </a:ext>
                  </a:extLst>
                </a:gridCol>
                <a:gridCol w="3296452">
                  <a:extLst>
                    <a:ext uri="{9D8B030D-6E8A-4147-A177-3AD203B41FA5}">
                      <a16:colId xmlns:a16="http://schemas.microsoft.com/office/drawing/2014/main" val="2772640288"/>
                    </a:ext>
                  </a:extLst>
                </a:gridCol>
              </a:tblGrid>
              <a:tr h="474999">
                <a:tc>
                  <a:txBody>
                    <a:bodyPr/>
                    <a:lstStyle/>
                    <a:p>
                      <a:pPr algn="ctr">
                        <a:lnSpc>
                          <a:spcPct val="107000"/>
                        </a:lnSpc>
                        <a:spcAft>
                          <a:spcPts val="0"/>
                        </a:spcAft>
                      </a:pPr>
                      <a:r>
                        <a:rPr lang="da-DK" sz="2000" b="1">
                          <a:effectLst/>
                        </a:rPr>
                        <a:t>Element</a:t>
                      </a:r>
                      <a:endParaRPr lang="da-DK" sz="20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lang="da-DK" sz="2000" b="1">
                          <a:effectLst/>
                        </a:rPr>
                        <a:t>Beskrivelse</a:t>
                      </a:r>
                      <a:endParaRPr lang="da-DK" sz="16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algn="ctr">
                        <a:lnSpc>
                          <a:spcPct val="107000"/>
                        </a:lnSpc>
                        <a:spcAft>
                          <a:spcPts val="0"/>
                        </a:spcAft>
                      </a:pPr>
                      <a:r>
                        <a:rPr kumimoji="0" lang="da-DK" sz="1600" b="1" i="0" u="none" strike="noStrike" kern="1200" cap="none" spc="0" normalizeH="0" baseline="0" noProof="0">
                          <a:ln>
                            <a:noFill/>
                          </a:ln>
                          <a:solidFill>
                            <a:prstClr val="black"/>
                          </a:solidFill>
                          <a:effectLst/>
                          <a:uLnTx/>
                          <a:uFillTx/>
                          <a:latin typeface="+mn-lt"/>
                          <a:ea typeface="+mn-ea"/>
                          <a:cs typeface="+mn-cs"/>
                        </a:rPr>
                        <a:t>Eksempel</a:t>
                      </a:r>
                      <a:endParaRPr lang="da-DK" sz="16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chemeClr val="accent6">
                        <a:lumMod val="20000"/>
                        <a:lumOff val="80000"/>
                      </a:schemeClr>
                    </a:solidFill>
                  </a:tcPr>
                </a:tc>
                <a:extLst>
                  <a:ext uri="{0D108BD9-81ED-4DB2-BD59-A6C34878D82A}">
                    <a16:rowId xmlns:a16="http://schemas.microsoft.com/office/drawing/2014/main" val="3350595625"/>
                  </a:ext>
                </a:extLst>
              </a:tr>
              <a:tr h="680484">
                <a:tc>
                  <a:txBody>
                    <a:bodyPr/>
                    <a:lstStyle/>
                    <a:p>
                      <a:pPr>
                        <a:lnSpc>
                          <a:spcPct val="107000"/>
                        </a:lnSpc>
                        <a:spcAft>
                          <a:spcPts val="0"/>
                        </a:spcAft>
                      </a:pPr>
                      <a:r>
                        <a:rPr lang="da-DK" sz="2000" b="1">
                          <a:effectLst/>
                        </a:rPr>
                        <a:t>Cluster of </a:t>
                      </a:r>
                      <a:r>
                        <a:rPr lang="da-DK" sz="2000" b="1" err="1">
                          <a:effectLst/>
                        </a:rPr>
                        <a:t>Activities</a:t>
                      </a:r>
                      <a:endParaRPr lang="da-DK" sz="2000" b="1">
                        <a:solidFill>
                          <a:srgbClr val="000000"/>
                        </a:solidFill>
                        <a:effectLst/>
                        <a:latin typeface="Segoe UI Symbol" panose="020B0502040204020203" pitchFamily="34" charset="0"/>
                        <a:ea typeface="Calibri" panose="020F0502020204030204" pitchFamily="34" charset="0"/>
                        <a:cs typeface="Segoe UI Symbol" panose="020B0502040204020203" pitchFamily="34" charset="0"/>
                      </a:endParaRPr>
                    </a:p>
                  </a:txBody>
                  <a:tcPr marL="84244" marR="84244" marT="45606" marB="45606" anchor="ctr">
                    <a:solidFill>
                      <a:srgbClr val="D99053"/>
                    </a:solidFill>
                  </a:tcPr>
                </a:tc>
                <a:tc>
                  <a:txBody>
                    <a:bodyPr/>
                    <a:lstStyle/>
                    <a:p>
                      <a:pPr marL="285750" indent="-285750">
                        <a:buFont typeface="Wingdings" panose="05000000000000000000" pitchFamily="2" charset="2"/>
                        <a:buChar char="ü"/>
                      </a:pPr>
                      <a:r>
                        <a:rPr lang="en-US" sz="2000">
                          <a:effectLst/>
                        </a:rPr>
                        <a:t>Activities should be stated in terms of actions being undertaken rather than completed outputs.</a:t>
                      </a:r>
                    </a:p>
                    <a:p>
                      <a:pPr marL="285750" indent="-285750">
                        <a:buFont typeface="Wingdings" panose="05000000000000000000" pitchFamily="2" charset="2"/>
                        <a:buChar char="ü"/>
                      </a:pPr>
                      <a:r>
                        <a:rPr lang="en-US" sz="2000"/>
                        <a:t>Main activities – as in the most essential actions necessary for transforming a given input into tangible outputs</a:t>
                      </a:r>
                    </a:p>
                    <a:p>
                      <a:pPr marL="285750" indent="-285750">
                        <a:buFont typeface="Wingdings" panose="05000000000000000000" pitchFamily="2" charset="2"/>
                        <a:buChar char="ü"/>
                      </a:pPr>
                      <a:r>
                        <a:rPr lang="en-US" sz="2000"/>
                        <a:t>Most activities will relate to specific outputs, but some may be cross-cutting support activities necessary for the success of the project.</a:t>
                      </a:r>
                      <a:endParaRPr lang="da-DK" sz="2000"/>
                    </a:p>
                  </a:txBody>
                  <a:tcPr marL="84244" marR="84244" marT="45606" marB="45606" anchor="ctr">
                    <a:solidFill>
                      <a:srgbClr val="EDD3BD"/>
                    </a:solidFill>
                  </a:tcPr>
                </a:tc>
                <a:tc>
                  <a:txBody>
                    <a:bodyPr/>
                    <a:lstStyle/>
                    <a:p>
                      <a:pPr marL="285750" indent="-285750">
                        <a:buFont typeface="Wingdings" panose="05000000000000000000" pitchFamily="2" charset="2"/>
                        <a:buChar char="ü"/>
                      </a:pPr>
                      <a:r>
                        <a:rPr lang="en-US" sz="2000"/>
                        <a:t>Participatory safety planning</a:t>
                      </a:r>
                    </a:p>
                    <a:p>
                      <a:pPr marL="285750" indent="-285750">
                        <a:buFont typeface="Wingdings" panose="05000000000000000000" pitchFamily="2" charset="2"/>
                        <a:buChar char="ü"/>
                      </a:pPr>
                      <a:r>
                        <a:rPr lang="en-US" sz="2000"/>
                        <a:t>Micro-projects</a:t>
                      </a:r>
                    </a:p>
                    <a:p>
                      <a:pPr marL="285750" indent="-285750">
                        <a:buFont typeface="Wingdings" panose="05000000000000000000" pitchFamily="2" charset="2"/>
                        <a:buChar char="ü"/>
                      </a:pPr>
                      <a:r>
                        <a:rPr lang="en-US" sz="2000"/>
                        <a:t>Co-design of SGBV curriculum</a:t>
                      </a:r>
                    </a:p>
                    <a:p>
                      <a:pPr marL="285750" indent="-285750">
                        <a:buFont typeface="Wingdings" panose="05000000000000000000" pitchFamily="2" charset="2"/>
                        <a:buChar char="ü"/>
                      </a:pPr>
                      <a:r>
                        <a:rPr lang="en-US" sz="2000"/>
                        <a:t>Training of youth groups</a:t>
                      </a:r>
                    </a:p>
                    <a:p>
                      <a:pPr marL="285750" indent="-285750">
                        <a:buFont typeface="Wingdings" panose="05000000000000000000" pitchFamily="2" charset="2"/>
                        <a:buChar char="ü"/>
                      </a:pPr>
                      <a:r>
                        <a:rPr lang="en-US" sz="2000"/>
                        <a:t>Youth-led community campaigns</a:t>
                      </a:r>
                      <a:endParaRPr lang="da-DK" sz="2000"/>
                    </a:p>
                  </a:txBody>
                  <a:tcPr marL="84244" marR="84244" marT="45606" marB="45606" anchor="ctr">
                    <a:solidFill>
                      <a:schemeClr val="accent6">
                        <a:lumMod val="20000"/>
                        <a:lumOff val="80000"/>
                      </a:schemeClr>
                    </a:solidFill>
                  </a:tcPr>
                </a:tc>
                <a:extLst>
                  <a:ext uri="{0D108BD9-81ED-4DB2-BD59-A6C34878D82A}">
                    <a16:rowId xmlns:a16="http://schemas.microsoft.com/office/drawing/2014/main" val="1256999563"/>
                  </a:ext>
                </a:extLst>
              </a:tr>
            </a:tbl>
          </a:graphicData>
        </a:graphic>
      </p:graphicFrame>
    </p:spTree>
    <p:extLst>
      <p:ext uri="{BB962C8B-B14F-4D97-AF65-F5344CB8AC3E}">
        <p14:creationId xmlns:p14="http://schemas.microsoft.com/office/powerpoint/2010/main" val="4281051606"/>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4807E87-245A-4D75-9AB8-9D3D6C93383C}"/>
              </a:ext>
            </a:extLst>
          </p:cNvPr>
          <p:cNvSpPr>
            <a:spLocks noGrp="1"/>
          </p:cNvSpPr>
          <p:nvPr>
            <p:ph idx="1"/>
          </p:nvPr>
        </p:nvSpPr>
        <p:spPr>
          <a:xfrm>
            <a:off x="531627" y="1358100"/>
            <a:ext cx="3813409" cy="4188458"/>
          </a:xfrm>
        </p:spPr>
        <p:txBody>
          <a:bodyPr>
            <a:normAutofit/>
          </a:bodyPr>
          <a:lstStyle/>
          <a:p>
            <a:r>
              <a:rPr lang="da-DK" sz="2400" b="1">
                <a:solidFill>
                  <a:schemeClr val="tx1"/>
                </a:solidFill>
              </a:rPr>
              <a:t>Eksempel på en matrix:</a:t>
            </a:r>
          </a:p>
          <a:p>
            <a:pPr marL="342900" indent="-342900">
              <a:buFont typeface="Arial" panose="020B0604020202020204" pitchFamily="34" charset="0"/>
              <a:buChar char="•"/>
            </a:pPr>
            <a:r>
              <a:rPr lang="da-DK" sz="2000">
                <a:solidFill>
                  <a:schemeClr val="tx1"/>
                </a:solidFill>
              </a:rPr>
              <a:t>Beskriver resultater under hvert mål.</a:t>
            </a:r>
          </a:p>
          <a:p>
            <a:pPr marL="342900" indent="-342900">
              <a:buFont typeface="Arial" panose="020B0604020202020204" pitchFamily="34" charset="0"/>
              <a:buChar char="•"/>
            </a:pPr>
            <a:r>
              <a:rPr lang="da-DK" sz="2000">
                <a:solidFill>
                  <a:schemeClr val="tx1"/>
                </a:solidFill>
              </a:rPr>
              <a:t>Indikatorer kun for projektmål.</a:t>
            </a:r>
          </a:p>
          <a:p>
            <a:pPr marL="342900" indent="-342900">
              <a:buFont typeface="Arial" panose="020B0604020202020204" pitchFamily="34" charset="0"/>
              <a:buChar char="•"/>
            </a:pPr>
            <a:r>
              <a:rPr lang="da-DK" sz="2000">
                <a:solidFill>
                  <a:schemeClr val="tx1"/>
                </a:solidFill>
              </a:rPr>
              <a:t>Detaljerede aktiviteter i et separat skema</a:t>
            </a:r>
          </a:p>
        </p:txBody>
      </p:sp>
      <p:sp>
        <p:nvSpPr>
          <p:cNvPr id="4" name="Pladsholder til dato 3">
            <a:extLst>
              <a:ext uri="{FF2B5EF4-FFF2-40B4-BE49-F238E27FC236}">
                <a16:creationId xmlns:a16="http://schemas.microsoft.com/office/drawing/2014/main" id="{D8B5FB4F-661F-40D1-AB2E-0E6D97AA59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CC0DCE-7E47-4B64-ADDF-254D170F7EF5}"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Pladsholder til sidefod 4">
            <a:extLst>
              <a:ext uri="{FF2B5EF4-FFF2-40B4-BE49-F238E27FC236}">
                <a16:creationId xmlns:a16="http://schemas.microsoft.com/office/drawing/2014/main" id="{13219685-5E06-4789-B103-ACFB240282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Pladsholder til slidenummer 5">
            <a:extLst>
              <a:ext uri="{FF2B5EF4-FFF2-40B4-BE49-F238E27FC236}">
                <a16:creationId xmlns:a16="http://schemas.microsoft.com/office/drawing/2014/main" id="{065B1F68-6D42-4C96-8565-08D704D9FF2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Pladsholder til tekst 8">
            <a:extLst>
              <a:ext uri="{FF2B5EF4-FFF2-40B4-BE49-F238E27FC236}">
                <a16:creationId xmlns:a16="http://schemas.microsoft.com/office/drawing/2014/main" id="{1427C33E-1D14-4A70-BBA3-CB84155A6C19}"/>
              </a:ext>
            </a:extLst>
          </p:cNvPr>
          <p:cNvSpPr>
            <a:spLocks noGrp="1"/>
          </p:cNvSpPr>
          <p:nvPr>
            <p:ph type="body" idx="13"/>
          </p:nvPr>
        </p:nvSpPr>
        <p:spPr/>
        <p:txBody>
          <a:bodyPr/>
          <a:lstStyle/>
          <a:p>
            <a:r>
              <a:rPr lang="da-DK"/>
              <a:t>Resultatramme</a:t>
            </a:r>
            <a:endParaRPr lang="en-GB"/>
          </a:p>
        </p:txBody>
      </p:sp>
      <p:pic>
        <p:nvPicPr>
          <p:cNvPr id="7" name="Billede 6">
            <a:extLst>
              <a:ext uri="{FF2B5EF4-FFF2-40B4-BE49-F238E27FC236}">
                <a16:creationId xmlns:a16="http://schemas.microsoft.com/office/drawing/2014/main" id="{E7B55060-DC80-A5FD-DDA3-B846EB93230A}"/>
              </a:ext>
            </a:extLst>
          </p:cNvPr>
          <p:cNvPicPr>
            <a:picLocks noChangeAspect="1"/>
          </p:cNvPicPr>
          <p:nvPr/>
        </p:nvPicPr>
        <p:blipFill>
          <a:blip r:embed="rId3"/>
          <a:stretch>
            <a:fillRect/>
          </a:stretch>
        </p:blipFill>
        <p:spPr>
          <a:xfrm>
            <a:off x="4345037" y="0"/>
            <a:ext cx="7315335" cy="6858000"/>
          </a:xfrm>
          <a:prstGeom prst="rect">
            <a:avLst/>
          </a:prstGeom>
        </p:spPr>
      </p:pic>
    </p:spTree>
    <p:extLst>
      <p:ext uri="{BB962C8B-B14F-4D97-AF65-F5344CB8AC3E}">
        <p14:creationId xmlns:p14="http://schemas.microsoft.com/office/powerpoint/2010/main" val="12615459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39615-2413-4873-BD23-444E428718D4}"/>
              </a:ext>
            </a:extLst>
          </p:cNvPr>
          <p:cNvSpPr>
            <a:spLocks noGrp="1"/>
          </p:cNvSpPr>
          <p:nvPr>
            <p:ph type="title"/>
          </p:nvPr>
        </p:nvSpPr>
        <p:spPr/>
        <p:txBody>
          <a:bodyPr/>
          <a:lstStyle/>
          <a:p>
            <a:r>
              <a:rPr lang="da-DK"/>
              <a:t>Gruppeøvelse</a:t>
            </a:r>
          </a:p>
        </p:txBody>
      </p:sp>
      <p:sp>
        <p:nvSpPr>
          <p:cNvPr id="3" name="Pladsholder til indhold 2">
            <a:extLst>
              <a:ext uri="{FF2B5EF4-FFF2-40B4-BE49-F238E27FC236}">
                <a16:creationId xmlns:a16="http://schemas.microsoft.com/office/drawing/2014/main" id="{A812EEF1-0366-448A-A21F-688E34C6E0CB}"/>
              </a:ext>
            </a:extLst>
          </p:cNvPr>
          <p:cNvSpPr>
            <a:spLocks noGrp="1"/>
          </p:cNvSpPr>
          <p:nvPr>
            <p:ph idx="1"/>
          </p:nvPr>
        </p:nvSpPr>
        <p:spPr>
          <a:xfrm>
            <a:off x="705837" y="2639761"/>
            <a:ext cx="10653003" cy="3630795"/>
          </a:xfrm>
        </p:spPr>
        <p:txBody>
          <a:bodyPr>
            <a:normAutofit/>
          </a:bodyPr>
          <a:lstStyle/>
          <a:p>
            <a:r>
              <a:rPr lang="da-DK" sz="2200" dirty="0">
                <a:solidFill>
                  <a:schemeClr val="tx1"/>
                </a:solidFill>
              </a:rPr>
              <a:t>Prøv at overfør jeres pathway til </a:t>
            </a:r>
            <a:r>
              <a:rPr lang="da-DK" sz="2200" dirty="0" err="1">
                <a:solidFill>
                  <a:schemeClr val="tx1"/>
                </a:solidFill>
              </a:rPr>
              <a:t>resultatrammen</a:t>
            </a:r>
            <a:r>
              <a:rPr lang="da-DK" sz="2200" dirty="0">
                <a:solidFill>
                  <a:schemeClr val="tx1"/>
                </a:solidFill>
              </a:rPr>
              <a:t>.</a:t>
            </a:r>
          </a:p>
          <a:p>
            <a:pPr marL="342900" indent="-342900">
              <a:buAutoNum type="alphaUcPeriod"/>
            </a:pPr>
            <a:r>
              <a:rPr lang="da-DK" sz="2200" dirty="0">
                <a:solidFill>
                  <a:schemeClr val="tx1"/>
                </a:solidFill>
              </a:rPr>
              <a:t>Start med </a:t>
            </a:r>
            <a:r>
              <a:rPr lang="da-DK" sz="2200" dirty="0" err="1">
                <a:solidFill>
                  <a:schemeClr val="tx1"/>
                </a:solidFill>
              </a:rPr>
              <a:t>outcomes</a:t>
            </a:r>
            <a:r>
              <a:rPr lang="da-DK" sz="2200" dirty="0">
                <a:solidFill>
                  <a:schemeClr val="tx1"/>
                </a:solidFill>
              </a:rPr>
              <a:t> og outputs</a:t>
            </a:r>
          </a:p>
          <a:p>
            <a:pPr marL="342900" indent="-342900">
              <a:buAutoNum type="alphaUcPeriod"/>
            </a:pPr>
            <a:r>
              <a:rPr lang="da-DK" sz="2200" dirty="0">
                <a:solidFill>
                  <a:schemeClr val="tx1"/>
                </a:solidFill>
              </a:rPr>
              <a:t>Tilføj antagelser</a:t>
            </a:r>
          </a:p>
          <a:p>
            <a:pPr marL="342900" indent="-342900">
              <a:buAutoNum type="alphaUcPeriod"/>
            </a:pPr>
            <a:r>
              <a:rPr lang="da-DK" sz="2200" dirty="0">
                <a:solidFill>
                  <a:schemeClr val="tx1"/>
                </a:solidFill>
              </a:rPr>
              <a:t>Prøv at tjek jeres årsagslogik</a:t>
            </a:r>
          </a:p>
          <a:p>
            <a:endParaRPr lang="da-DK" sz="2200" dirty="0">
              <a:solidFill>
                <a:schemeClr val="tx1"/>
              </a:solidFill>
            </a:endParaRPr>
          </a:p>
          <a:p>
            <a:r>
              <a:rPr lang="da-DK" sz="2200" dirty="0">
                <a:solidFill>
                  <a:schemeClr val="tx1"/>
                </a:solidFill>
              </a:rPr>
              <a:t>OBS: Vi kommer først ind på indikatorer om lidt</a:t>
            </a:r>
          </a:p>
          <a:p>
            <a:endParaRPr lang="da-DK" sz="2200" dirty="0">
              <a:solidFill>
                <a:schemeClr val="tx1"/>
              </a:solidFill>
            </a:endParaRPr>
          </a:p>
          <a:p>
            <a:pPr marL="342900" indent="-342900">
              <a:buAutoNum type="alphaUcPeriod"/>
            </a:pPr>
            <a:endParaRPr lang="da-DK" sz="2200" dirty="0">
              <a:solidFill>
                <a:schemeClr val="tx1"/>
              </a:solidFill>
            </a:endParaRPr>
          </a:p>
          <a:p>
            <a:pPr marL="342900" indent="-342900">
              <a:buAutoNum type="alphaUcPeriod"/>
            </a:pPr>
            <a:endParaRPr lang="da-DK" sz="2200" dirty="0">
              <a:solidFill>
                <a:schemeClr val="tx1"/>
              </a:solidFill>
            </a:endParaRPr>
          </a:p>
        </p:txBody>
      </p:sp>
      <p:sp>
        <p:nvSpPr>
          <p:cNvPr id="4" name="Pladsholder til dato 3">
            <a:extLst>
              <a:ext uri="{FF2B5EF4-FFF2-40B4-BE49-F238E27FC236}">
                <a16:creationId xmlns:a16="http://schemas.microsoft.com/office/drawing/2014/main" id="{ECB2DAA9-C62F-498B-A9BB-18AE69D2A9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44DCB-76DA-49FD-942C-2271B051C8E5}"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Pladsholder til sidefod 4">
            <a:extLst>
              <a:ext uri="{FF2B5EF4-FFF2-40B4-BE49-F238E27FC236}">
                <a16:creationId xmlns:a16="http://schemas.microsoft.com/office/drawing/2014/main" id="{57EC721C-EFF6-4E3A-8E15-99936CD5E2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Pladsholder til slidenummer 5">
            <a:extLst>
              <a:ext uri="{FF2B5EF4-FFF2-40B4-BE49-F238E27FC236}">
                <a16:creationId xmlns:a16="http://schemas.microsoft.com/office/drawing/2014/main" id="{6848EAB3-F045-4DE2-9270-22D1F68FC2D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tekst 6">
            <a:extLst>
              <a:ext uri="{FF2B5EF4-FFF2-40B4-BE49-F238E27FC236}">
                <a16:creationId xmlns:a16="http://schemas.microsoft.com/office/drawing/2014/main" id="{827EA3B4-C398-4F8F-B1E5-8232E1D92F53}"/>
              </a:ext>
            </a:extLst>
          </p:cNvPr>
          <p:cNvSpPr>
            <a:spLocks noGrp="1"/>
          </p:cNvSpPr>
          <p:nvPr>
            <p:ph type="body" idx="13"/>
          </p:nvPr>
        </p:nvSpPr>
        <p:spPr/>
        <p:txBody>
          <a:bodyPr/>
          <a:lstStyle/>
          <a:p>
            <a:r>
              <a:rPr lang="da-DK"/>
              <a:t>Resultatramme</a:t>
            </a:r>
          </a:p>
        </p:txBody>
      </p:sp>
      <p:pic>
        <p:nvPicPr>
          <p:cNvPr id="9" name="Billede 8">
            <a:extLst>
              <a:ext uri="{FF2B5EF4-FFF2-40B4-BE49-F238E27FC236}">
                <a16:creationId xmlns:a16="http://schemas.microsoft.com/office/drawing/2014/main" id="{5BFE825F-36FC-91F4-51CA-EE9A07955A7B}"/>
              </a:ext>
            </a:extLst>
          </p:cNvPr>
          <p:cNvPicPr>
            <a:picLocks noChangeAspect="1"/>
          </p:cNvPicPr>
          <p:nvPr/>
        </p:nvPicPr>
        <p:blipFill>
          <a:blip r:embed="rId3"/>
          <a:stretch>
            <a:fillRect/>
          </a:stretch>
        </p:blipFill>
        <p:spPr>
          <a:xfrm rot="904668">
            <a:off x="6638637" y="1933999"/>
            <a:ext cx="4333722" cy="2990001"/>
          </a:xfrm>
          <a:prstGeom prst="rect">
            <a:avLst/>
          </a:prstGeom>
        </p:spPr>
      </p:pic>
      <p:cxnSp>
        <p:nvCxnSpPr>
          <p:cNvPr id="11" name="Lige pilforbindelse 10">
            <a:extLst>
              <a:ext uri="{FF2B5EF4-FFF2-40B4-BE49-F238E27FC236}">
                <a16:creationId xmlns:a16="http://schemas.microsoft.com/office/drawing/2014/main" id="{221E4C82-6108-A086-F858-99B88A456E43}"/>
              </a:ext>
            </a:extLst>
          </p:cNvPr>
          <p:cNvCxnSpPr/>
          <p:nvPr/>
        </p:nvCxnSpPr>
        <p:spPr>
          <a:xfrm flipV="1">
            <a:off x="3568823" y="2567025"/>
            <a:ext cx="3799643" cy="371484"/>
          </a:xfrm>
          <a:prstGeom prst="straightConnector1">
            <a:avLst/>
          </a:prstGeom>
          <a:ln w="25400">
            <a:tailEnd type="triangle"/>
          </a:ln>
        </p:spPr>
        <p:style>
          <a:lnRef idx="1">
            <a:schemeClr val="accent3"/>
          </a:lnRef>
          <a:fillRef idx="0">
            <a:schemeClr val="accent3"/>
          </a:fillRef>
          <a:effectRef idx="0">
            <a:schemeClr val="accent3"/>
          </a:effectRef>
          <a:fontRef idx="minor">
            <a:schemeClr val="tx1"/>
          </a:fontRef>
        </p:style>
      </p:cxnSp>
      <p:cxnSp>
        <p:nvCxnSpPr>
          <p:cNvPr id="12" name="Lige pilforbindelse 11">
            <a:extLst>
              <a:ext uri="{FF2B5EF4-FFF2-40B4-BE49-F238E27FC236}">
                <a16:creationId xmlns:a16="http://schemas.microsoft.com/office/drawing/2014/main" id="{A62BD52B-17C8-C319-2550-6E6E903CE99B}"/>
              </a:ext>
            </a:extLst>
          </p:cNvPr>
          <p:cNvCxnSpPr>
            <a:cxnSpLocks/>
          </p:cNvCxnSpPr>
          <p:nvPr/>
        </p:nvCxnSpPr>
        <p:spPr>
          <a:xfrm>
            <a:off x="5051259" y="3074941"/>
            <a:ext cx="2180814" cy="176259"/>
          </a:xfrm>
          <a:prstGeom prst="straightConnector1">
            <a:avLst/>
          </a:prstGeom>
          <a:ln w="25400">
            <a:tailEnd type="triangle"/>
          </a:ln>
        </p:spPr>
        <p:style>
          <a:lnRef idx="1">
            <a:schemeClr val="accent3"/>
          </a:lnRef>
          <a:fillRef idx="0">
            <a:schemeClr val="accent3"/>
          </a:fillRef>
          <a:effectRef idx="0">
            <a:schemeClr val="accent3"/>
          </a:effectRef>
          <a:fontRef idx="minor">
            <a:schemeClr val="tx1"/>
          </a:fontRef>
        </p:style>
      </p:cxnSp>
      <p:cxnSp>
        <p:nvCxnSpPr>
          <p:cNvPr id="14" name="Lige pilforbindelse 13">
            <a:extLst>
              <a:ext uri="{FF2B5EF4-FFF2-40B4-BE49-F238E27FC236}">
                <a16:creationId xmlns:a16="http://schemas.microsoft.com/office/drawing/2014/main" id="{280F89DA-D034-B75C-5104-E6CB3BB5E101}"/>
              </a:ext>
            </a:extLst>
          </p:cNvPr>
          <p:cNvCxnSpPr>
            <a:cxnSpLocks/>
          </p:cNvCxnSpPr>
          <p:nvPr/>
        </p:nvCxnSpPr>
        <p:spPr>
          <a:xfrm>
            <a:off x="3361005" y="3517581"/>
            <a:ext cx="6734340" cy="182550"/>
          </a:xfrm>
          <a:prstGeom prst="straightConnector1">
            <a:avLst/>
          </a:prstGeom>
          <a:ln w="25400">
            <a:tailEnd type="triangle"/>
          </a:ln>
        </p:spPr>
        <p:style>
          <a:lnRef idx="1">
            <a:schemeClr val="accent3"/>
          </a:lnRef>
          <a:fillRef idx="0">
            <a:schemeClr val="accent3"/>
          </a:fillRef>
          <a:effectRef idx="0">
            <a:schemeClr val="accent3"/>
          </a:effectRef>
          <a:fontRef idx="minor">
            <a:schemeClr val="tx1"/>
          </a:fontRef>
        </p:style>
      </p:cxnSp>
      <p:sp>
        <p:nvSpPr>
          <p:cNvPr id="19" name="Pil: bøjet opad 18">
            <a:extLst>
              <a:ext uri="{FF2B5EF4-FFF2-40B4-BE49-F238E27FC236}">
                <a16:creationId xmlns:a16="http://schemas.microsoft.com/office/drawing/2014/main" id="{76078B93-04E9-755E-0DFB-7A13727D5AAD}"/>
              </a:ext>
            </a:extLst>
          </p:cNvPr>
          <p:cNvSpPr/>
          <p:nvPr/>
        </p:nvSpPr>
        <p:spPr>
          <a:xfrm rot="17019569">
            <a:off x="8613050" y="2765176"/>
            <a:ext cx="904864" cy="1327648"/>
          </a:xfrm>
          <a:prstGeom prst="curvedUpArrow">
            <a:avLst/>
          </a:prstGeom>
          <a:solidFill>
            <a:schemeClr val="accent6">
              <a:lumMod val="60000"/>
              <a:lumOff val="40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688892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F2474-1918-1092-DC66-0ACBC4817E2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8DCF02D8-8856-1098-225D-9CA44D56B2C5}"/>
              </a:ext>
            </a:extLst>
          </p:cNvPr>
          <p:cNvSpPr>
            <a:spLocks noGrp="1"/>
          </p:cNvSpPr>
          <p:nvPr>
            <p:ph idx="1"/>
          </p:nvPr>
        </p:nvSpPr>
        <p:spPr/>
        <p:txBody>
          <a:bodyPr/>
          <a:lstStyle/>
          <a:p>
            <a:endParaRPr lang="da-DK"/>
          </a:p>
        </p:txBody>
      </p:sp>
      <p:sp>
        <p:nvSpPr>
          <p:cNvPr id="4" name="Pladsholder til dato 3">
            <a:extLst>
              <a:ext uri="{FF2B5EF4-FFF2-40B4-BE49-F238E27FC236}">
                <a16:creationId xmlns:a16="http://schemas.microsoft.com/office/drawing/2014/main" id="{22861B76-D8A5-BA1D-D52F-AB5BCEB56327}"/>
              </a:ext>
            </a:extLst>
          </p:cNvPr>
          <p:cNvSpPr>
            <a:spLocks noGrp="1"/>
          </p:cNvSpPr>
          <p:nvPr>
            <p:ph type="dt" sz="half" idx="10"/>
          </p:nvPr>
        </p:nvSpPr>
        <p:spPr/>
        <p:txBody>
          <a:bodyPr/>
          <a:lstStyle/>
          <a:p>
            <a:fld id="{65256439-2C9C-4BE4-9077-C600EB77DC7C}" type="datetime1">
              <a:rPr lang="da-DK" smtClean="0"/>
              <a:t>13-01-2024</a:t>
            </a:fld>
            <a:endParaRPr lang="en-US"/>
          </a:p>
        </p:txBody>
      </p:sp>
      <p:sp>
        <p:nvSpPr>
          <p:cNvPr id="5" name="Pladsholder til sidefod 4">
            <a:extLst>
              <a:ext uri="{FF2B5EF4-FFF2-40B4-BE49-F238E27FC236}">
                <a16:creationId xmlns:a16="http://schemas.microsoft.com/office/drawing/2014/main" id="{1A9B05D2-C5C1-290A-BA4D-CAAB80E36CF9}"/>
              </a:ext>
            </a:extLst>
          </p:cNvPr>
          <p:cNvSpPr>
            <a:spLocks noGrp="1"/>
          </p:cNvSpPr>
          <p:nvPr>
            <p:ph type="ftr" sz="quarter" idx="11"/>
          </p:nvPr>
        </p:nvSpPr>
        <p:spPr/>
        <p:txBody>
          <a:bodyPr/>
          <a:lstStyle/>
          <a:p>
            <a:r>
              <a:rPr lang="en-US"/>
              <a:t>PROJEKTUDVIKLINGSFORLØB DEL I</a:t>
            </a:r>
          </a:p>
        </p:txBody>
      </p:sp>
      <p:sp>
        <p:nvSpPr>
          <p:cNvPr id="6" name="Pladsholder til slidenummer 5">
            <a:extLst>
              <a:ext uri="{FF2B5EF4-FFF2-40B4-BE49-F238E27FC236}">
                <a16:creationId xmlns:a16="http://schemas.microsoft.com/office/drawing/2014/main" id="{4A01D785-6D5A-A81C-3EE0-679F3C797724}"/>
              </a:ext>
            </a:extLst>
          </p:cNvPr>
          <p:cNvSpPr>
            <a:spLocks noGrp="1"/>
          </p:cNvSpPr>
          <p:nvPr>
            <p:ph type="sldNum" sz="quarter" idx="12"/>
          </p:nvPr>
        </p:nvSpPr>
        <p:spPr/>
        <p:txBody>
          <a:bodyPr/>
          <a:lstStyle/>
          <a:p>
            <a:pPr>
              <a:defRPr/>
            </a:pPr>
            <a:fld id="{5BE9ABA6-0CC1-4697-97FF-E85DB4CDE044}" type="slidenum">
              <a:rPr lang="da-DK" smtClean="0"/>
              <a:pPr>
                <a:defRPr/>
              </a:pPr>
              <a:t>95</a:t>
            </a:fld>
            <a:endParaRPr lang="da-DK"/>
          </a:p>
        </p:txBody>
      </p:sp>
      <p:pic>
        <p:nvPicPr>
          <p:cNvPr id="1026" name="Picture 2" descr="Family Dinner Drawing at GetDrawings | Free download">
            <a:extLst>
              <a:ext uri="{FF2B5EF4-FFF2-40B4-BE49-F238E27FC236}">
                <a16:creationId xmlns:a16="http://schemas.microsoft.com/office/drawing/2014/main" id="{9FFDACAF-0096-7B3F-5676-CCE546BD5C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20"/>
          <a:stretch/>
        </p:blipFill>
        <p:spPr bwMode="auto">
          <a:xfrm>
            <a:off x="386316" y="0"/>
            <a:ext cx="11419368" cy="692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367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39615-2413-4873-BD23-444E428718D4}"/>
              </a:ext>
            </a:extLst>
          </p:cNvPr>
          <p:cNvSpPr>
            <a:spLocks noGrp="1"/>
          </p:cNvSpPr>
          <p:nvPr>
            <p:ph type="title"/>
          </p:nvPr>
        </p:nvSpPr>
        <p:spPr/>
        <p:txBody>
          <a:bodyPr/>
          <a:lstStyle/>
          <a:p>
            <a:r>
              <a:rPr lang="da-DK"/>
              <a:t>Opsamling fra grupper</a:t>
            </a:r>
          </a:p>
        </p:txBody>
      </p:sp>
      <p:sp>
        <p:nvSpPr>
          <p:cNvPr id="3" name="Pladsholder til indhold 2">
            <a:extLst>
              <a:ext uri="{FF2B5EF4-FFF2-40B4-BE49-F238E27FC236}">
                <a16:creationId xmlns:a16="http://schemas.microsoft.com/office/drawing/2014/main" id="{A812EEF1-0366-448A-A21F-688E34C6E0CB}"/>
              </a:ext>
            </a:extLst>
          </p:cNvPr>
          <p:cNvSpPr>
            <a:spLocks noGrp="1"/>
          </p:cNvSpPr>
          <p:nvPr>
            <p:ph idx="1"/>
          </p:nvPr>
        </p:nvSpPr>
        <p:spPr>
          <a:xfrm>
            <a:off x="705837" y="2639761"/>
            <a:ext cx="10653003" cy="3630795"/>
          </a:xfrm>
        </p:spPr>
        <p:txBody>
          <a:bodyPr>
            <a:normAutofit/>
          </a:bodyPr>
          <a:lstStyle/>
          <a:p>
            <a:endParaRPr lang="da-DK" sz="2200">
              <a:solidFill>
                <a:schemeClr val="tx1"/>
              </a:solidFill>
            </a:endParaRPr>
          </a:p>
          <a:p>
            <a:pPr marL="342900" indent="-342900">
              <a:buAutoNum type="alphaUcPeriod"/>
            </a:pPr>
            <a:endParaRPr lang="da-DK" sz="2200">
              <a:solidFill>
                <a:schemeClr val="tx1"/>
              </a:solidFill>
            </a:endParaRPr>
          </a:p>
          <a:p>
            <a:pPr marL="342900" indent="-342900">
              <a:buAutoNum type="alphaUcPeriod"/>
            </a:pPr>
            <a:endParaRPr lang="da-DK" sz="2200">
              <a:solidFill>
                <a:schemeClr val="tx1"/>
              </a:solidFill>
            </a:endParaRPr>
          </a:p>
        </p:txBody>
      </p:sp>
      <p:sp>
        <p:nvSpPr>
          <p:cNvPr id="4" name="Pladsholder til dato 3">
            <a:extLst>
              <a:ext uri="{FF2B5EF4-FFF2-40B4-BE49-F238E27FC236}">
                <a16:creationId xmlns:a16="http://schemas.microsoft.com/office/drawing/2014/main" id="{ECB2DAA9-C62F-498B-A9BB-18AE69D2A9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344DCB-76DA-49FD-942C-2271B051C8E5}" type="datetime1">
              <a:rPr kumimoji="0" lang="da-DK"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13-01-2024</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Pladsholder til sidefod 4">
            <a:extLst>
              <a:ext uri="{FF2B5EF4-FFF2-40B4-BE49-F238E27FC236}">
                <a16:creationId xmlns:a16="http://schemas.microsoft.com/office/drawing/2014/main" id="{57EC721C-EFF6-4E3A-8E15-99936CD5E2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all"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DET GODE CIVILSAMFUNDSPROJEKT</a:t>
            </a:r>
          </a:p>
        </p:txBody>
      </p:sp>
      <p:sp>
        <p:nvSpPr>
          <p:cNvPr id="6" name="Pladsholder til slidenummer 5">
            <a:extLst>
              <a:ext uri="{FF2B5EF4-FFF2-40B4-BE49-F238E27FC236}">
                <a16:creationId xmlns:a16="http://schemas.microsoft.com/office/drawing/2014/main" id="{6848EAB3-F045-4DE2-9270-22D1F68FC2D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US" sz="9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Pladsholder til tekst 6">
            <a:extLst>
              <a:ext uri="{FF2B5EF4-FFF2-40B4-BE49-F238E27FC236}">
                <a16:creationId xmlns:a16="http://schemas.microsoft.com/office/drawing/2014/main" id="{827EA3B4-C398-4F8F-B1E5-8232E1D92F53}"/>
              </a:ext>
            </a:extLst>
          </p:cNvPr>
          <p:cNvSpPr>
            <a:spLocks noGrp="1"/>
          </p:cNvSpPr>
          <p:nvPr>
            <p:ph type="body" idx="13"/>
          </p:nvPr>
        </p:nvSpPr>
        <p:spPr/>
        <p:txBody>
          <a:bodyPr/>
          <a:lstStyle/>
          <a:p>
            <a:r>
              <a:rPr lang="da-DK"/>
              <a:t>Resultatramme</a:t>
            </a:r>
          </a:p>
        </p:txBody>
      </p:sp>
      <p:pic>
        <p:nvPicPr>
          <p:cNvPr id="9" name="Billede 8">
            <a:extLst>
              <a:ext uri="{FF2B5EF4-FFF2-40B4-BE49-F238E27FC236}">
                <a16:creationId xmlns:a16="http://schemas.microsoft.com/office/drawing/2014/main" id="{5BFE825F-36FC-91F4-51CA-EE9A07955A7B}"/>
              </a:ext>
            </a:extLst>
          </p:cNvPr>
          <p:cNvPicPr>
            <a:picLocks noChangeAspect="1"/>
          </p:cNvPicPr>
          <p:nvPr/>
        </p:nvPicPr>
        <p:blipFill>
          <a:blip r:embed="rId3"/>
          <a:stretch>
            <a:fillRect/>
          </a:stretch>
        </p:blipFill>
        <p:spPr>
          <a:xfrm rot="904668">
            <a:off x="6687902" y="1951634"/>
            <a:ext cx="5131914" cy="3540704"/>
          </a:xfrm>
          <a:prstGeom prst="rect">
            <a:avLst/>
          </a:prstGeom>
        </p:spPr>
      </p:pic>
      <p:pic>
        <p:nvPicPr>
          <p:cNvPr id="8" name="Pladsholder til indhold 11" descr="Et billede, der indeholder silhuet&#10;&#10;Automatisk genereret beskrivelse">
            <a:extLst>
              <a:ext uri="{FF2B5EF4-FFF2-40B4-BE49-F238E27FC236}">
                <a16:creationId xmlns:a16="http://schemas.microsoft.com/office/drawing/2014/main" id="{0C0D5E10-677E-96B7-B730-45F8D21246C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05811" y="2143630"/>
            <a:ext cx="5140690" cy="3630613"/>
          </a:xfrm>
          <a:prstGeom prst="rect">
            <a:avLst/>
          </a:prstGeom>
        </p:spPr>
      </p:pic>
      <p:sp>
        <p:nvSpPr>
          <p:cNvPr id="10" name="Pil: bøjet opad 9">
            <a:extLst>
              <a:ext uri="{FF2B5EF4-FFF2-40B4-BE49-F238E27FC236}">
                <a16:creationId xmlns:a16="http://schemas.microsoft.com/office/drawing/2014/main" id="{855BEF58-5537-77A0-07AB-9AA4BC38297D}"/>
              </a:ext>
            </a:extLst>
          </p:cNvPr>
          <p:cNvSpPr/>
          <p:nvPr/>
        </p:nvSpPr>
        <p:spPr>
          <a:xfrm rot="17019569">
            <a:off x="8956741" y="2449064"/>
            <a:ext cx="1194461" cy="2441928"/>
          </a:xfrm>
          <a:prstGeom prst="curvedUpArrow">
            <a:avLst/>
          </a:prstGeom>
          <a:solidFill>
            <a:schemeClr val="accent6">
              <a:lumMod val="60000"/>
              <a:lumOff val="40000"/>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048569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18DD2-2C99-45FF-A190-8FAF57BA3754}"/>
              </a:ext>
            </a:extLst>
          </p:cNvPr>
          <p:cNvSpPr>
            <a:spLocks noGrp="1"/>
          </p:cNvSpPr>
          <p:nvPr>
            <p:ph type="title"/>
          </p:nvPr>
        </p:nvSpPr>
        <p:spPr>
          <a:xfrm>
            <a:off x="612983" y="1564161"/>
            <a:ext cx="10653001" cy="1504844"/>
          </a:xfrm>
        </p:spPr>
        <p:txBody>
          <a:bodyPr/>
          <a:lstStyle/>
          <a:p>
            <a:r>
              <a:rPr lang="da-DK"/>
              <a:t>indikatorer</a:t>
            </a:r>
          </a:p>
        </p:txBody>
      </p:sp>
      <p:sp>
        <p:nvSpPr>
          <p:cNvPr id="3" name="Pladsholder til tekst 2">
            <a:extLst>
              <a:ext uri="{FF2B5EF4-FFF2-40B4-BE49-F238E27FC236}">
                <a16:creationId xmlns:a16="http://schemas.microsoft.com/office/drawing/2014/main" id="{B292492F-00B4-4BC1-B612-7C2FDD6E4B30}"/>
              </a:ext>
            </a:extLst>
          </p:cNvPr>
          <p:cNvSpPr>
            <a:spLocks noGrp="1"/>
          </p:cNvSpPr>
          <p:nvPr>
            <p:ph type="body" idx="1"/>
          </p:nvPr>
        </p:nvSpPr>
        <p:spPr>
          <a:xfrm>
            <a:off x="612983" y="3121033"/>
            <a:ext cx="10653001" cy="600556"/>
          </a:xfrm>
        </p:spPr>
        <p:txBody>
          <a:bodyPr/>
          <a:lstStyle/>
          <a:p>
            <a:r>
              <a:rPr lang="da-DK"/>
              <a:t>Hvordan laver man indikatorer og beskriver targets </a:t>
            </a:r>
          </a:p>
        </p:txBody>
      </p:sp>
      <p:sp>
        <p:nvSpPr>
          <p:cNvPr id="4" name="Pladsholder til dato 3">
            <a:extLst>
              <a:ext uri="{FF2B5EF4-FFF2-40B4-BE49-F238E27FC236}">
                <a16:creationId xmlns:a16="http://schemas.microsoft.com/office/drawing/2014/main" id="{495B094B-B42F-4689-87CA-DEBFDAEB420F}"/>
              </a:ext>
            </a:extLst>
          </p:cNvPr>
          <p:cNvSpPr>
            <a:spLocks noGrp="1"/>
          </p:cNvSpPr>
          <p:nvPr>
            <p:ph type="dt" sz="half" idx="10"/>
          </p:nvPr>
        </p:nvSpPr>
        <p:spPr/>
        <p:txBody>
          <a:bodyPr/>
          <a:lstStyle/>
          <a:p>
            <a:fld id="{7FC9C7ED-923A-40CB-A4BF-59B18F203EBF}" type="datetime1">
              <a:rPr lang="en-US" smtClean="0"/>
              <a:t>1/13/2024</a:t>
            </a:fld>
            <a:endParaRPr lang="en-US"/>
          </a:p>
        </p:txBody>
      </p:sp>
      <p:sp>
        <p:nvSpPr>
          <p:cNvPr id="5" name="Pladsholder til sidefod 4">
            <a:extLst>
              <a:ext uri="{FF2B5EF4-FFF2-40B4-BE49-F238E27FC236}">
                <a16:creationId xmlns:a16="http://schemas.microsoft.com/office/drawing/2014/main" id="{78E9E382-20DA-42AD-9EAB-7F3116009ED9}"/>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6861D54A-88B1-43E0-9C68-83FDDD28A9F4}"/>
              </a:ext>
            </a:extLst>
          </p:cNvPr>
          <p:cNvSpPr>
            <a:spLocks noGrp="1"/>
          </p:cNvSpPr>
          <p:nvPr>
            <p:ph type="sldNum" sz="quarter" idx="12"/>
          </p:nvPr>
        </p:nvSpPr>
        <p:spPr/>
        <p:txBody>
          <a:bodyPr/>
          <a:lstStyle/>
          <a:p>
            <a:fld id="{D57F1E4F-1CFF-5643-939E-217C01CDF565}" type="slidenum">
              <a:rPr lang="en-US" smtClean="0"/>
              <a:pPr/>
              <a:t>97</a:t>
            </a:fld>
            <a:endParaRPr lang="en-US"/>
          </a:p>
        </p:txBody>
      </p:sp>
      <p:sp>
        <p:nvSpPr>
          <p:cNvPr id="7" name="Pladsholder til tekst 6">
            <a:extLst>
              <a:ext uri="{FF2B5EF4-FFF2-40B4-BE49-F238E27FC236}">
                <a16:creationId xmlns:a16="http://schemas.microsoft.com/office/drawing/2014/main" id="{CE44403D-9F42-4CA4-8776-B373F9C8FF16}"/>
              </a:ext>
            </a:extLst>
          </p:cNvPr>
          <p:cNvSpPr>
            <a:spLocks noGrp="1"/>
          </p:cNvSpPr>
          <p:nvPr>
            <p:ph type="body" idx="13"/>
          </p:nvPr>
        </p:nvSpPr>
        <p:spPr/>
        <p:txBody>
          <a:bodyPr/>
          <a:lstStyle/>
          <a:p>
            <a:endParaRPr lang="da-DK"/>
          </a:p>
        </p:txBody>
      </p:sp>
      <p:pic>
        <p:nvPicPr>
          <p:cNvPr id="8" name="Billede 7" descr="Et billede, der indeholder udendørs, sport, danser&#10;&#10;Automatisk genereret beskrivelse">
            <a:extLst>
              <a:ext uri="{FF2B5EF4-FFF2-40B4-BE49-F238E27FC236}">
                <a16:creationId xmlns:a16="http://schemas.microsoft.com/office/drawing/2014/main" id="{70366968-3EEC-F591-86E0-2E2755B3FA87}"/>
              </a:ext>
            </a:extLst>
          </p:cNvPr>
          <p:cNvPicPr>
            <a:picLocks noChangeAspect="1"/>
          </p:cNvPicPr>
          <p:nvPr/>
        </p:nvPicPr>
        <p:blipFill>
          <a:blip r:embed="rId3"/>
          <a:stretch>
            <a:fillRect/>
          </a:stretch>
        </p:blipFill>
        <p:spPr>
          <a:xfrm>
            <a:off x="8036751" y="1211855"/>
            <a:ext cx="3542266" cy="4814372"/>
          </a:xfrm>
          <a:prstGeom prst="rect">
            <a:avLst/>
          </a:prstGeom>
        </p:spPr>
      </p:pic>
    </p:spTree>
    <p:extLst>
      <p:ext uri="{BB962C8B-B14F-4D97-AF65-F5344CB8AC3E}">
        <p14:creationId xmlns:p14="http://schemas.microsoft.com/office/powerpoint/2010/main" val="1431562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6963" y="1088919"/>
            <a:ext cx="5210215" cy="1117246"/>
          </a:xfrm>
        </p:spPr>
        <p:txBody>
          <a:bodyPr>
            <a:normAutofit fontScale="90000"/>
          </a:bodyPr>
          <a:lstStyle/>
          <a:p>
            <a:r>
              <a:rPr lang="da-DK" sz="2700" dirty="0"/>
              <a:t>Indikatorer i resultatrammen</a:t>
            </a:r>
            <a:br>
              <a:rPr lang="da-DK" sz="2400" dirty="0"/>
            </a:br>
            <a:endParaRPr lang="en-GB" dirty="0"/>
          </a:p>
        </p:txBody>
      </p:sp>
      <p:sp>
        <p:nvSpPr>
          <p:cNvPr id="4" name="Pladsholder til diasnummer 3"/>
          <p:cNvSpPr>
            <a:spLocks noGrp="1"/>
          </p:cNvSpPr>
          <p:nvPr>
            <p:ph type="sldNum" sz="quarter" idx="12"/>
          </p:nvPr>
        </p:nvSpPr>
        <p:spPr/>
        <p:txBody>
          <a:bodyPr/>
          <a:lstStyle/>
          <a:p>
            <a:pPr>
              <a:defRPr/>
            </a:pPr>
            <a:fld id="{5BE9ABA6-0CC1-4697-97FF-E85DB4CDE044}" type="slidenum">
              <a:rPr lang="da-DK" smtClean="0"/>
              <a:pPr>
                <a:defRPr/>
              </a:pPr>
              <a:t>98</a:t>
            </a:fld>
            <a:endParaRPr lang="da-DK"/>
          </a:p>
        </p:txBody>
      </p:sp>
      <p:sp>
        <p:nvSpPr>
          <p:cNvPr id="7" name="Rektangel 6">
            <a:extLst>
              <a:ext uri="{FF2B5EF4-FFF2-40B4-BE49-F238E27FC236}">
                <a16:creationId xmlns:a16="http://schemas.microsoft.com/office/drawing/2014/main" id="{EBEB4413-B2A2-44C1-AE1B-CAB130A3AFE6}"/>
              </a:ext>
            </a:extLst>
          </p:cNvPr>
          <p:cNvSpPr/>
          <p:nvPr/>
        </p:nvSpPr>
        <p:spPr>
          <a:xfrm>
            <a:off x="711864" y="535486"/>
            <a:ext cx="3384376" cy="44413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a:t>LFA</a:t>
            </a:r>
          </a:p>
        </p:txBody>
      </p:sp>
      <p:sp>
        <p:nvSpPr>
          <p:cNvPr id="8" name="Rektangel 7">
            <a:extLst>
              <a:ext uri="{FF2B5EF4-FFF2-40B4-BE49-F238E27FC236}">
                <a16:creationId xmlns:a16="http://schemas.microsoft.com/office/drawing/2014/main" id="{BE40E881-C96A-4173-AF93-D4C00A85FB4D}"/>
              </a:ext>
            </a:extLst>
          </p:cNvPr>
          <p:cNvSpPr/>
          <p:nvPr/>
        </p:nvSpPr>
        <p:spPr>
          <a:xfrm>
            <a:off x="1559496" y="6197823"/>
            <a:ext cx="2088232" cy="145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dato 2">
            <a:extLst>
              <a:ext uri="{FF2B5EF4-FFF2-40B4-BE49-F238E27FC236}">
                <a16:creationId xmlns:a16="http://schemas.microsoft.com/office/drawing/2014/main" id="{0A06D9E7-B25C-49FD-9F0D-F7CDDE3F70B4}"/>
              </a:ext>
            </a:extLst>
          </p:cNvPr>
          <p:cNvSpPr>
            <a:spLocks noGrp="1"/>
          </p:cNvSpPr>
          <p:nvPr>
            <p:ph type="dt" sz="half" idx="10"/>
          </p:nvPr>
        </p:nvSpPr>
        <p:spPr/>
        <p:txBody>
          <a:bodyPr/>
          <a:lstStyle/>
          <a:p>
            <a:fld id="{4FC5FC35-9323-48CA-B80F-108D509CC9E3}" type="datetime1">
              <a:rPr lang="en-US" smtClean="0"/>
              <a:t>1/13/2024</a:t>
            </a:fld>
            <a:endParaRPr lang="en-US"/>
          </a:p>
        </p:txBody>
      </p:sp>
      <p:sp>
        <p:nvSpPr>
          <p:cNvPr id="11" name="Rektangel 10">
            <a:extLst>
              <a:ext uri="{FF2B5EF4-FFF2-40B4-BE49-F238E27FC236}">
                <a16:creationId xmlns:a16="http://schemas.microsoft.com/office/drawing/2014/main" id="{4E81CA48-A82F-4F34-963C-E9EC2F1AA011}"/>
              </a:ext>
            </a:extLst>
          </p:cNvPr>
          <p:cNvSpPr/>
          <p:nvPr/>
        </p:nvSpPr>
        <p:spPr>
          <a:xfrm>
            <a:off x="711864" y="525961"/>
            <a:ext cx="3384376" cy="444136"/>
          </a:xfrm>
          <a:prstGeom prst="rect">
            <a:avLst/>
          </a:prstGeom>
          <a:solidFill>
            <a:srgbClr val="9CA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400" dirty="0" err="1"/>
              <a:t>Resultramme</a:t>
            </a:r>
            <a:endParaRPr lang="da-DK" dirty="0"/>
          </a:p>
        </p:txBody>
      </p:sp>
      <p:sp>
        <p:nvSpPr>
          <p:cNvPr id="6" name="Pladsholder til sidefod 5">
            <a:extLst>
              <a:ext uri="{FF2B5EF4-FFF2-40B4-BE49-F238E27FC236}">
                <a16:creationId xmlns:a16="http://schemas.microsoft.com/office/drawing/2014/main" id="{406FFE7F-B778-4566-BC07-59D1B0298D66}"/>
              </a:ext>
            </a:extLst>
          </p:cNvPr>
          <p:cNvSpPr>
            <a:spLocks noGrp="1"/>
          </p:cNvSpPr>
          <p:nvPr>
            <p:ph type="ftr" sz="quarter" idx="11"/>
          </p:nvPr>
        </p:nvSpPr>
        <p:spPr/>
        <p:txBody>
          <a:bodyPr/>
          <a:lstStyle/>
          <a:p>
            <a:r>
              <a:rPr lang="en-US"/>
              <a:t>DET GODE CIVILSAMFUNDSPROJEKT</a:t>
            </a:r>
          </a:p>
        </p:txBody>
      </p:sp>
      <p:sp>
        <p:nvSpPr>
          <p:cNvPr id="12" name="Pladsholder til indhold 11">
            <a:extLst>
              <a:ext uri="{FF2B5EF4-FFF2-40B4-BE49-F238E27FC236}">
                <a16:creationId xmlns:a16="http://schemas.microsoft.com/office/drawing/2014/main" id="{E89F92DA-697C-BA8C-59C9-AD9288C3EA17}"/>
              </a:ext>
            </a:extLst>
          </p:cNvPr>
          <p:cNvSpPr>
            <a:spLocks noGrp="1"/>
          </p:cNvSpPr>
          <p:nvPr>
            <p:ph sz="half" idx="2"/>
          </p:nvPr>
        </p:nvSpPr>
        <p:spPr/>
        <p:txBody>
          <a:bodyPr/>
          <a:lstStyle/>
          <a:p>
            <a:endParaRPr lang="en-US"/>
          </a:p>
        </p:txBody>
      </p:sp>
      <p:pic>
        <p:nvPicPr>
          <p:cNvPr id="14" name="Billede 13">
            <a:extLst>
              <a:ext uri="{FF2B5EF4-FFF2-40B4-BE49-F238E27FC236}">
                <a16:creationId xmlns:a16="http://schemas.microsoft.com/office/drawing/2014/main" id="{FC4D150A-B19F-3B40-EA1C-EC90F3077673}"/>
              </a:ext>
            </a:extLst>
          </p:cNvPr>
          <p:cNvPicPr>
            <a:picLocks noChangeAspect="1"/>
          </p:cNvPicPr>
          <p:nvPr/>
        </p:nvPicPr>
        <p:blipFill>
          <a:blip r:embed="rId3"/>
          <a:stretch>
            <a:fillRect/>
          </a:stretch>
        </p:blipFill>
        <p:spPr>
          <a:xfrm>
            <a:off x="5289199" y="-59577"/>
            <a:ext cx="6917446" cy="6977153"/>
          </a:xfrm>
          <a:prstGeom prst="rect">
            <a:avLst/>
          </a:prstGeom>
        </p:spPr>
      </p:pic>
      <p:sp>
        <p:nvSpPr>
          <p:cNvPr id="15" name="Rektangel: afrundede hjørner 14">
            <a:extLst>
              <a:ext uri="{FF2B5EF4-FFF2-40B4-BE49-F238E27FC236}">
                <a16:creationId xmlns:a16="http://schemas.microsoft.com/office/drawing/2014/main" id="{C112471F-99C2-ABC7-00CD-5C6E10A41F72}"/>
              </a:ext>
            </a:extLst>
          </p:cNvPr>
          <p:cNvSpPr/>
          <p:nvPr/>
        </p:nvSpPr>
        <p:spPr>
          <a:xfrm>
            <a:off x="6696075" y="1891234"/>
            <a:ext cx="1533525" cy="1184475"/>
          </a:xfrm>
          <a:prstGeom prst="round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ktangel: afrundede hjørner 15">
            <a:extLst>
              <a:ext uri="{FF2B5EF4-FFF2-40B4-BE49-F238E27FC236}">
                <a16:creationId xmlns:a16="http://schemas.microsoft.com/office/drawing/2014/main" id="{DDD8A1E2-6BED-5FD0-ABE9-5A057F539501}"/>
              </a:ext>
            </a:extLst>
          </p:cNvPr>
          <p:cNvSpPr/>
          <p:nvPr/>
        </p:nvSpPr>
        <p:spPr>
          <a:xfrm>
            <a:off x="6696075" y="3561268"/>
            <a:ext cx="1533525" cy="1184475"/>
          </a:xfrm>
          <a:prstGeom prst="roundRect">
            <a:avLst/>
          </a:prstGeom>
          <a:noFill/>
          <a:ln w="25400">
            <a:solidFill>
              <a:schemeClr val="accent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kstfelt 16">
            <a:extLst>
              <a:ext uri="{FF2B5EF4-FFF2-40B4-BE49-F238E27FC236}">
                <a16:creationId xmlns:a16="http://schemas.microsoft.com/office/drawing/2014/main" id="{6E605F1F-F1D3-E4C1-5D35-F94EEACDD702}"/>
              </a:ext>
            </a:extLst>
          </p:cNvPr>
          <p:cNvSpPr txBox="1"/>
          <p:nvPr/>
        </p:nvSpPr>
        <p:spPr>
          <a:xfrm>
            <a:off x="1081046" y="4569004"/>
            <a:ext cx="3876675" cy="1200329"/>
          </a:xfrm>
          <a:prstGeom prst="rect">
            <a:avLst/>
          </a:prstGeom>
          <a:noFill/>
        </p:spPr>
        <p:txBody>
          <a:bodyPr wrap="square" rtlCol="0">
            <a:spAutoFit/>
          </a:bodyPr>
          <a:lstStyle/>
          <a:p>
            <a:r>
              <a:rPr lang="da-DK" dirty="0"/>
              <a:t>Hvordan ved vi om vi er på rette vej? </a:t>
            </a:r>
          </a:p>
          <a:p>
            <a:endParaRPr lang="da-DK" dirty="0"/>
          </a:p>
          <a:p>
            <a:r>
              <a:rPr lang="da-DK" dirty="0"/>
              <a:t>Bruges både til </a:t>
            </a:r>
            <a:r>
              <a:rPr lang="da-DK" b="1" dirty="0"/>
              <a:t>dokumentation, justering</a:t>
            </a:r>
            <a:r>
              <a:rPr lang="da-DK" dirty="0"/>
              <a:t> af strategi og til </a:t>
            </a:r>
            <a:r>
              <a:rPr lang="da-DK" b="1" dirty="0"/>
              <a:t>læring</a:t>
            </a:r>
            <a:r>
              <a:rPr lang="da-DK" dirty="0"/>
              <a:t>. </a:t>
            </a:r>
          </a:p>
        </p:txBody>
      </p:sp>
      <p:pic>
        <p:nvPicPr>
          <p:cNvPr id="18" name="Picture 2" descr="On target: a guide for monitoring and evaluating community-based projects;  2010">
            <a:extLst>
              <a:ext uri="{FF2B5EF4-FFF2-40B4-BE49-F238E27FC236}">
                <a16:creationId xmlns:a16="http://schemas.microsoft.com/office/drawing/2014/main" id="{0A1FCE53-A8AB-468C-2EEC-B3331C275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626" y="2206165"/>
            <a:ext cx="2620655" cy="164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85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7D585-DC96-42DD-B2DA-7589E57E5ED1}"/>
              </a:ext>
            </a:extLst>
          </p:cNvPr>
          <p:cNvSpPr>
            <a:spLocks noGrp="1"/>
          </p:cNvSpPr>
          <p:nvPr>
            <p:ph type="title"/>
          </p:nvPr>
        </p:nvSpPr>
        <p:spPr/>
        <p:txBody>
          <a:bodyPr/>
          <a:lstStyle/>
          <a:p>
            <a:r>
              <a:rPr lang="da-DK"/>
              <a:t>Hvad er en indikator?</a:t>
            </a:r>
          </a:p>
        </p:txBody>
      </p:sp>
      <p:sp>
        <p:nvSpPr>
          <p:cNvPr id="3" name="Pladsholder til indhold 2">
            <a:extLst>
              <a:ext uri="{FF2B5EF4-FFF2-40B4-BE49-F238E27FC236}">
                <a16:creationId xmlns:a16="http://schemas.microsoft.com/office/drawing/2014/main" id="{196C8B7C-762F-4A6F-9030-E48FFEACA79B}"/>
              </a:ext>
            </a:extLst>
          </p:cNvPr>
          <p:cNvSpPr>
            <a:spLocks noGrp="1"/>
          </p:cNvSpPr>
          <p:nvPr>
            <p:ph idx="1"/>
          </p:nvPr>
        </p:nvSpPr>
        <p:spPr/>
        <p:txBody>
          <a:bodyPr>
            <a:normAutofit fontScale="92500"/>
          </a:bodyPr>
          <a:lstStyle/>
          <a:p>
            <a:r>
              <a:rPr lang="da-DK" sz="2000" b="1">
                <a:effectLst/>
                <a:latin typeface="Arial" panose="020B0604020202020204" pitchFamily="34" charset="0"/>
              </a:rPr>
              <a:t>Definition: </a:t>
            </a:r>
            <a:r>
              <a:rPr lang="da-DK" sz="2000">
                <a:effectLst/>
                <a:latin typeface="Arial" panose="020B0604020202020204" pitchFamily="34" charset="0"/>
              </a:rPr>
              <a:t>Opstillede kriterier, som kan anvendes til at bedømme, om projektet opnår sine mål (</a:t>
            </a:r>
            <a:r>
              <a:rPr lang="da-DK" sz="2000" err="1">
                <a:effectLst/>
                <a:latin typeface="Arial" panose="020B0604020202020204" pitchFamily="34" charset="0"/>
              </a:rPr>
              <a:t>outcomes</a:t>
            </a:r>
            <a:r>
              <a:rPr lang="da-DK" sz="2000">
                <a:effectLst/>
                <a:latin typeface="Arial" panose="020B0604020202020204" pitchFamily="34" charset="0"/>
              </a:rPr>
              <a:t>).</a:t>
            </a:r>
          </a:p>
          <a:p>
            <a:r>
              <a:rPr lang="da-DK" sz="2000">
                <a:latin typeface="Arial" panose="020B0604020202020204" pitchFamily="34" charset="0"/>
              </a:rPr>
              <a:t>Indikatorer kaldes også </a:t>
            </a:r>
            <a:r>
              <a:rPr lang="da-DK" sz="2000" b="1">
                <a:latin typeface="Arial" panose="020B0604020202020204" pitchFamily="34" charset="0"/>
              </a:rPr>
              <a:t>succeskriterier</a:t>
            </a:r>
            <a:r>
              <a:rPr lang="da-DK" sz="2000">
                <a:latin typeface="Arial" panose="020B0604020202020204" pitchFamily="34" charset="0"/>
              </a:rPr>
              <a:t>. De hjælper dig med at bevise jeres succes. </a:t>
            </a:r>
          </a:p>
          <a:p>
            <a:endParaRPr lang="da-DK" sz="2000">
              <a:effectLst/>
              <a:latin typeface="Arial" panose="020B0604020202020204" pitchFamily="34" charset="0"/>
            </a:endParaRPr>
          </a:p>
          <a:p>
            <a:pPr marL="285750" indent="-285750">
              <a:buFont typeface="Wingdings" panose="05000000000000000000" pitchFamily="2" charset="2"/>
              <a:buChar char="ü"/>
            </a:pPr>
            <a:r>
              <a:rPr lang="da-DK" sz="2000">
                <a:latin typeface="Arial" panose="020B0604020202020204" pitchFamily="34" charset="0"/>
              </a:rPr>
              <a:t>Man </a:t>
            </a:r>
            <a:r>
              <a:rPr lang="da-DK" sz="2000" b="1" u="sng">
                <a:latin typeface="Arial" panose="020B0604020202020204" pitchFamily="34" charset="0"/>
              </a:rPr>
              <a:t>skal</a:t>
            </a:r>
            <a:r>
              <a:rPr lang="da-DK" sz="2000">
                <a:latin typeface="Arial" panose="020B0604020202020204" pitchFamily="34" charset="0"/>
              </a:rPr>
              <a:t> formulere indikatorer på </a:t>
            </a:r>
            <a:r>
              <a:rPr lang="da-DK" sz="2000" err="1">
                <a:latin typeface="Arial" panose="020B0604020202020204" pitchFamily="34" charset="0"/>
              </a:rPr>
              <a:t>Outcomes</a:t>
            </a:r>
            <a:r>
              <a:rPr lang="da-DK" sz="2000">
                <a:latin typeface="Arial" panose="020B0604020202020204" pitchFamily="34" charset="0"/>
              </a:rPr>
              <a:t>. Man </a:t>
            </a:r>
            <a:r>
              <a:rPr lang="da-DK" sz="2000" b="1" u="sng">
                <a:latin typeface="Arial" panose="020B0604020202020204" pitchFamily="34" charset="0"/>
              </a:rPr>
              <a:t>kan</a:t>
            </a:r>
            <a:r>
              <a:rPr lang="da-DK" sz="2000">
                <a:latin typeface="Arial" panose="020B0604020202020204" pitchFamily="34" charset="0"/>
              </a:rPr>
              <a:t> gøre det på Outputs. </a:t>
            </a:r>
          </a:p>
          <a:p>
            <a:pPr marL="285750" indent="-285750">
              <a:buFont typeface="Wingdings" panose="05000000000000000000" pitchFamily="2" charset="2"/>
              <a:buChar char="ü"/>
            </a:pPr>
            <a:r>
              <a:rPr lang="da-DK" sz="2000" err="1">
                <a:latin typeface="Arial" panose="020B0604020202020204" pitchFamily="34" charset="0"/>
              </a:rPr>
              <a:t>Outcomes</a:t>
            </a:r>
            <a:r>
              <a:rPr lang="da-DK" sz="2000">
                <a:latin typeface="Arial" panose="020B0604020202020204" pitchFamily="34" charset="0"/>
              </a:rPr>
              <a:t> skal formuleres konkret nok til at de også kan vurderes meningsfuldt med en indikator. </a:t>
            </a:r>
          </a:p>
          <a:p>
            <a:pPr marL="285750" indent="-285750">
              <a:buFont typeface="Wingdings" panose="05000000000000000000" pitchFamily="2" charset="2"/>
              <a:buChar char="ü"/>
            </a:pPr>
            <a:r>
              <a:rPr lang="da-DK" sz="2000">
                <a:effectLst/>
                <a:latin typeface="Arial" panose="020B0604020202020204" pitchFamily="34" charset="0"/>
              </a:rPr>
              <a:t>Indikatorer skal vælges og formuleres nøje, så de </a:t>
            </a:r>
            <a:r>
              <a:rPr lang="da-DK" sz="2000">
                <a:latin typeface="Arial" panose="020B0604020202020204" pitchFamily="34" charset="0"/>
              </a:rPr>
              <a:t>måler præcist det vi har brug for at vide.</a:t>
            </a:r>
          </a:p>
          <a:p>
            <a:pPr marL="285750" indent="-285750">
              <a:buFont typeface="Wingdings" panose="05000000000000000000" pitchFamily="2" charset="2"/>
              <a:buChar char="ü"/>
            </a:pPr>
            <a:r>
              <a:rPr lang="da-DK" sz="2000">
                <a:effectLst/>
                <a:latin typeface="Arial" panose="020B0604020202020204" pitchFamily="34" charset="0"/>
              </a:rPr>
              <a:t>Pas på med for mange indikatorer (typisk max 2-3 per </a:t>
            </a:r>
            <a:r>
              <a:rPr lang="da-DK" sz="2000" err="1">
                <a:effectLst/>
                <a:latin typeface="Arial" panose="020B0604020202020204" pitchFamily="34" charset="0"/>
              </a:rPr>
              <a:t>Outcome</a:t>
            </a:r>
            <a:r>
              <a:rPr lang="da-DK" sz="2000">
                <a:effectLst/>
                <a:latin typeface="Arial" panose="020B0604020202020204" pitchFamily="34" charset="0"/>
              </a:rPr>
              <a:t>)</a:t>
            </a:r>
          </a:p>
          <a:p>
            <a:endParaRPr lang="da-DK"/>
          </a:p>
        </p:txBody>
      </p:sp>
      <p:sp>
        <p:nvSpPr>
          <p:cNvPr id="4" name="Pladsholder til dato 3">
            <a:extLst>
              <a:ext uri="{FF2B5EF4-FFF2-40B4-BE49-F238E27FC236}">
                <a16:creationId xmlns:a16="http://schemas.microsoft.com/office/drawing/2014/main" id="{655E70F1-3969-4401-A12E-4B9FC852285E}"/>
              </a:ext>
            </a:extLst>
          </p:cNvPr>
          <p:cNvSpPr>
            <a:spLocks noGrp="1"/>
          </p:cNvSpPr>
          <p:nvPr>
            <p:ph type="dt" sz="half" idx="10"/>
          </p:nvPr>
        </p:nvSpPr>
        <p:spPr/>
        <p:txBody>
          <a:bodyPr/>
          <a:lstStyle/>
          <a:p>
            <a:fld id="{ED585BB9-C9D9-40A1-A1D6-7013013541C4}" type="datetime1">
              <a:rPr lang="en-US" smtClean="0"/>
              <a:t>1/13/2024</a:t>
            </a:fld>
            <a:endParaRPr lang="en-US"/>
          </a:p>
        </p:txBody>
      </p:sp>
      <p:sp>
        <p:nvSpPr>
          <p:cNvPr id="5" name="Pladsholder til sidefod 4">
            <a:extLst>
              <a:ext uri="{FF2B5EF4-FFF2-40B4-BE49-F238E27FC236}">
                <a16:creationId xmlns:a16="http://schemas.microsoft.com/office/drawing/2014/main" id="{31084E7B-A94D-4CCD-AFD4-0C7A34A0EF03}"/>
              </a:ext>
            </a:extLst>
          </p:cNvPr>
          <p:cNvSpPr>
            <a:spLocks noGrp="1"/>
          </p:cNvSpPr>
          <p:nvPr>
            <p:ph type="ftr" sz="quarter" idx="11"/>
          </p:nvPr>
        </p:nvSpPr>
        <p:spPr/>
        <p:txBody>
          <a:bodyPr/>
          <a:lstStyle/>
          <a:p>
            <a:r>
              <a:rPr lang="da-DK"/>
              <a:t>DET GODE CIVILSAMFUNDSPROJEKT</a:t>
            </a:r>
          </a:p>
        </p:txBody>
      </p:sp>
      <p:sp>
        <p:nvSpPr>
          <p:cNvPr id="6" name="Pladsholder til slidenummer 5">
            <a:extLst>
              <a:ext uri="{FF2B5EF4-FFF2-40B4-BE49-F238E27FC236}">
                <a16:creationId xmlns:a16="http://schemas.microsoft.com/office/drawing/2014/main" id="{EA37D358-0A2A-46FC-979E-B24E45FA90E9}"/>
              </a:ext>
            </a:extLst>
          </p:cNvPr>
          <p:cNvSpPr>
            <a:spLocks noGrp="1"/>
          </p:cNvSpPr>
          <p:nvPr>
            <p:ph type="sldNum" sz="quarter" idx="12"/>
          </p:nvPr>
        </p:nvSpPr>
        <p:spPr/>
        <p:txBody>
          <a:bodyPr/>
          <a:lstStyle/>
          <a:p>
            <a:fld id="{D57F1E4F-1CFF-5643-939E-217C01CDF565}" type="slidenum">
              <a:rPr lang="en-US" smtClean="0"/>
              <a:pPr/>
              <a:t>99</a:t>
            </a:fld>
            <a:endParaRPr lang="en-US"/>
          </a:p>
        </p:txBody>
      </p:sp>
      <p:sp>
        <p:nvSpPr>
          <p:cNvPr id="7" name="Pladsholder til tekst 6">
            <a:extLst>
              <a:ext uri="{FF2B5EF4-FFF2-40B4-BE49-F238E27FC236}">
                <a16:creationId xmlns:a16="http://schemas.microsoft.com/office/drawing/2014/main" id="{88813F37-F6C2-46D3-A2E2-CD947AAF98AF}"/>
              </a:ext>
            </a:extLst>
          </p:cNvPr>
          <p:cNvSpPr>
            <a:spLocks noGrp="1"/>
          </p:cNvSpPr>
          <p:nvPr>
            <p:ph type="body" idx="13"/>
          </p:nvPr>
        </p:nvSpPr>
        <p:spPr/>
        <p:txBody>
          <a:bodyPr/>
          <a:lstStyle/>
          <a:p>
            <a:r>
              <a:rPr lang="da-DK"/>
              <a:t>Resultatramme</a:t>
            </a:r>
          </a:p>
        </p:txBody>
      </p:sp>
    </p:spTree>
    <p:extLst>
      <p:ext uri="{BB962C8B-B14F-4D97-AF65-F5344CB8AC3E}">
        <p14:creationId xmlns:p14="http://schemas.microsoft.com/office/powerpoint/2010/main" val="1746804787"/>
      </p:ext>
    </p:extLst>
  </p:cSld>
  <p:clrMapOvr>
    <a:masterClrMapping/>
  </p:clrMapOvr>
</p:sld>
</file>

<file path=ppt/theme/theme1.xml><?xml version="1.0" encoding="utf-8"?>
<a:theme xmlns:a="http://schemas.openxmlformats.org/drawingml/2006/main" name="1_CISU ">
  <a:themeElements>
    <a:clrScheme name="CISU designmanual">
      <a:dk1>
        <a:sysClr val="windowText" lastClr="000000"/>
      </a:dk1>
      <a:lt1>
        <a:sysClr val="window" lastClr="FFFFFF"/>
      </a:lt1>
      <a:dk2>
        <a:srgbClr val="206C69"/>
      </a:dk2>
      <a:lt2>
        <a:srgbClr val="EEECE1"/>
      </a:lt2>
      <a:accent1>
        <a:srgbClr val="206C69"/>
      </a:accent1>
      <a:accent2>
        <a:srgbClr val="9CAC3A"/>
      </a:accent2>
      <a:accent3>
        <a:srgbClr val="BA1E27"/>
      </a:accent3>
      <a:accent4>
        <a:srgbClr val="0C6D84"/>
      </a:accent4>
      <a:accent5>
        <a:srgbClr val="413C50"/>
      </a:accent5>
      <a:accent6>
        <a:srgbClr val="276A40"/>
      </a:accent6>
      <a:hlink>
        <a:srgbClr val="EEECE1"/>
      </a:hlink>
      <a:folHlink>
        <a:srgbClr val="FFFF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ISU Presentation wide" id="{20323DEE-6E1B-A143-8E9B-48FD11378D51}" vid="{5C0B5D0F-F3D8-EC4A-B204-C7A43FE84C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F6A4EA8CD694A448AAF29FEB1A8F245" ma:contentTypeVersion="17" ma:contentTypeDescription="Opret et nyt dokument." ma:contentTypeScope="" ma:versionID="c821d04218675111dfb0cfee1e63307a">
  <xsd:schema xmlns:xsd="http://www.w3.org/2001/XMLSchema" xmlns:xs="http://www.w3.org/2001/XMLSchema" xmlns:p="http://schemas.microsoft.com/office/2006/metadata/properties" xmlns:ns2="0a33e1fb-23dc-4222-ac46-473c6a01316b" xmlns:ns3="3b2effea-7677-426a-abfa-e08815e88a3e" targetNamespace="http://schemas.microsoft.com/office/2006/metadata/properties" ma:root="true" ma:fieldsID="ffd62d55a893b43f93c7bc26e75b02a4" ns2:_="" ns3:_="">
    <xsd:import namespace="0a33e1fb-23dc-4222-ac46-473c6a01316b"/>
    <xsd:import namespace="3b2effea-7677-426a-abfa-e08815e88a3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33e1fb-23dc-4222-ac46-473c6a0131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c9f317a3-9525-4bf5-b194-1869bb4e851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2effea-7677-426a-abfa-e08815e88a3e"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3839cca5-46db-42bf-aa82-13451054610f}" ma:internalName="TaxCatchAll" ma:showField="CatchAllData" ma:web="3b2effea-7677-426a-abfa-e08815e88a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b2effea-7677-426a-abfa-e08815e88a3e" xsi:nil="true"/>
    <lcf76f155ced4ddcb4097134ff3c332f xmlns="0a33e1fb-23dc-4222-ac46-473c6a01316b">
      <Terms xmlns="http://schemas.microsoft.com/office/infopath/2007/PartnerControls"/>
    </lcf76f155ced4ddcb4097134ff3c332f>
    <SharedWithUsers xmlns="3b2effea-7677-426a-abfa-e08815e88a3e">
      <UserInfo>
        <DisplayName>Christoph Lodemann</DisplayName>
        <AccountId>45</AccountId>
        <AccountType/>
      </UserInfo>
      <UserInfo>
        <DisplayName>Søren Asboe Jørgensen</DisplayName>
        <AccountId>40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932B21-4A6C-48FF-A83E-72061F997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33e1fb-23dc-4222-ac46-473c6a01316b"/>
    <ds:schemaRef ds:uri="3b2effea-7677-426a-abfa-e08815e88a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868C33-DDFF-47B4-BB02-405650CFBDBC}">
  <ds:schemaRefs>
    <ds:schemaRef ds:uri="http://schemas.microsoft.com/office/2006/metadata/properties"/>
    <ds:schemaRef ds:uri="http://purl.org/dc/terms/"/>
    <ds:schemaRef ds:uri="http://schemas.microsoft.com/office/2006/documentManagement/types"/>
    <ds:schemaRef ds:uri="0a33e1fb-23dc-4222-ac46-473c6a01316b"/>
    <ds:schemaRef ds:uri="http://schemas.microsoft.com/office/infopath/2007/PartnerControls"/>
    <ds:schemaRef ds:uri="http://purl.org/dc/elements/1.1/"/>
    <ds:schemaRef ds:uri="http://schemas.openxmlformats.org/package/2006/metadata/core-properties"/>
    <ds:schemaRef ds:uri="3b2effea-7677-426a-abfa-e08815e88a3e"/>
    <ds:schemaRef ds:uri="http://www.w3.org/XML/1998/namespace"/>
    <ds:schemaRef ds:uri="http://purl.org/dc/dcmitype/"/>
  </ds:schemaRefs>
</ds:datastoreItem>
</file>

<file path=customXml/itemProps3.xml><?xml version="1.0" encoding="utf-8"?>
<ds:datastoreItem xmlns:ds="http://schemas.openxmlformats.org/officeDocument/2006/customXml" ds:itemID="{B15EE695-B4EF-4828-AB98-E7A793CD96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492</TotalTime>
  <Words>9703</Words>
  <Application>Microsoft Office PowerPoint</Application>
  <PresentationFormat>Widescreen</PresentationFormat>
  <Paragraphs>1864</Paragraphs>
  <Slides>133</Slides>
  <Notes>133</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133</vt:i4>
      </vt:variant>
    </vt:vector>
  </HeadingPairs>
  <TitlesOfParts>
    <vt:vector size="142" baseType="lpstr">
      <vt:lpstr>Arial</vt:lpstr>
      <vt:lpstr>Calibri</vt:lpstr>
      <vt:lpstr>Segoe UI Symbol</vt:lpstr>
      <vt:lpstr>Signa</vt:lpstr>
      <vt:lpstr>SignaNormal-Light</vt:lpstr>
      <vt:lpstr>Symbol</vt:lpstr>
      <vt:lpstr>Wingdings</vt:lpstr>
      <vt:lpstr>Wingdings 2</vt:lpstr>
      <vt:lpstr>1_CISU </vt:lpstr>
      <vt:lpstr>Det gode civilsamfundsprojekt</vt:lpstr>
      <vt:lpstr>PowerPoint-præsentation</vt:lpstr>
      <vt:lpstr>PowerPoint-præsentation</vt:lpstr>
      <vt:lpstr>PowerPoint-præsentation</vt:lpstr>
      <vt:lpstr>PowerPoint-præsentation</vt:lpstr>
      <vt:lpstr>PowerPoint-præsentation</vt:lpstr>
      <vt:lpstr>Project Cycle Management</vt:lpstr>
      <vt:lpstr>Bæredygtighed i et projekt</vt:lpstr>
      <vt:lpstr>rettighedsbaseret tilgang (Human Rights-Based Approach, HRBA) </vt:lpstr>
      <vt:lpstr>Deltagelse og inklusion</vt:lpstr>
      <vt:lpstr>PowerPoint-præsentation</vt:lpstr>
      <vt:lpstr>Trin 1: analyse</vt:lpstr>
      <vt:lpstr>Analyse (typisk forløb)</vt:lpstr>
      <vt:lpstr>Konceptualisering af projektet</vt:lpstr>
      <vt:lpstr>kontekstanalyse</vt:lpstr>
      <vt:lpstr>Redskaber til Kontekstanalyse</vt:lpstr>
      <vt:lpstr>PowerPoint-præsentation</vt:lpstr>
      <vt:lpstr>Case: Young in the City</vt:lpstr>
      <vt:lpstr>Indsamling af information fra sekundære kilder</vt:lpstr>
      <vt:lpstr>primære informationskilder </vt:lpstr>
      <vt:lpstr>PowerPoint-præsentation</vt:lpstr>
      <vt:lpstr>Problemanalyse</vt:lpstr>
      <vt:lpstr>Recap</vt:lpstr>
      <vt:lpstr>PowerPoint-præsentation</vt:lpstr>
      <vt:lpstr>Analyse (typisk forløb)</vt:lpstr>
      <vt:lpstr>problemtræ som redskab til problemanalyse</vt:lpstr>
      <vt:lpstr>PowerPoint-præsentation</vt:lpstr>
      <vt:lpstr>Step 4: Etabler årsag-virkning sammenHæng</vt:lpstr>
      <vt:lpstr>PowerPoint-præsentation</vt:lpstr>
      <vt:lpstr>Opsamling fra grupperne</vt:lpstr>
      <vt:lpstr>PowerPoint-præsentation</vt:lpstr>
      <vt:lpstr>Perspektivering</vt:lpstr>
      <vt:lpstr>PowerPoint-præsentation</vt:lpstr>
      <vt:lpstr>Interessentanalyse</vt:lpstr>
      <vt:lpstr>Analyse (typisk forløb)</vt:lpstr>
      <vt:lpstr>PowerPoint-præsentation</vt:lpstr>
      <vt:lpstr>PowerPoint-præsentation</vt:lpstr>
      <vt:lpstr>PowerPoint-præsentation</vt:lpstr>
      <vt:lpstr>PowerPoint-præsentation</vt:lpstr>
      <vt:lpstr>PowerPoint-præsentation</vt:lpstr>
      <vt:lpstr>Opsamling fra grupperne</vt:lpstr>
      <vt:lpstr>PowerPoint-præsentation</vt:lpstr>
      <vt:lpstr>Analyse (typisk forløb)</vt:lpstr>
      <vt:lpstr>Ressource- og kapacitetsanalyse</vt:lpstr>
      <vt:lpstr>ProjektvalG</vt:lpstr>
      <vt:lpstr>Analyse (typisk forløb)</vt:lpstr>
      <vt:lpstr>Vi har nu…</vt:lpstr>
      <vt:lpstr>PowerPoint-præsentation</vt:lpstr>
      <vt:lpstr>PowerPoint-præsentation</vt:lpstr>
      <vt:lpstr>PowerPoint-præsentation</vt:lpstr>
      <vt:lpstr>PowerPoint-præsentation</vt:lpstr>
      <vt:lpstr>PowerPoint-præsentation</vt:lpstr>
      <vt:lpstr>PowerPoint-præsentation</vt:lpstr>
      <vt:lpstr>Definer målgruppen</vt:lpstr>
      <vt:lpstr>Fra Development issue   til Focal Problem</vt:lpstr>
      <vt:lpstr>PowerPoint-præsentation</vt:lpstr>
      <vt:lpstr>I morgen skal vi bruge Focal problem til designfasen</vt:lpstr>
      <vt:lpstr>PowerPoint-præsentation</vt:lpstr>
      <vt:lpstr>Det gode civilsamfundsprojekt</vt:lpstr>
      <vt:lpstr>PowerPoint-præsentation</vt:lpstr>
      <vt:lpstr>PowerPoint-præsentation</vt:lpstr>
      <vt:lpstr>Trin 2: Design</vt:lpstr>
      <vt:lpstr>PowerPoint-præsentation</vt:lpstr>
      <vt:lpstr>theory of change og pathways</vt:lpstr>
      <vt:lpstr>Fra Problem til ønsket forandring</vt:lpstr>
      <vt:lpstr>Kort om forandrinGsteori</vt:lpstr>
      <vt:lpstr>PowerPoint-præsentation</vt:lpstr>
      <vt:lpstr>PowerPoint-præsentation</vt:lpstr>
      <vt:lpstr>Trin for trin – toc-processen</vt:lpstr>
      <vt:lpstr>forudsætninger </vt:lpstr>
      <vt:lpstr>Pathways</vt:lpstr>
      <vt:lpstr>Antagelser</vt:lpstr>
      <vt:lpstr>aktiviteter</vt:lpstr>
      <vt:lpstr>Øvelse i grupper: pathway</vt:lpstr>
      <vt:lpstr>PowerPoint-præsentation</vt:lpstr>
      <vt:lpstr>kerneantagelser</vt:lpstr>
      <vt:lpstr>Få overblik over projektets strategi</vt:lpstr>
      <vt:lpstr>Forandringsteori opsummeres i et narrativ</vt:lpstr>
      <vt:lpstr>eksempel på toc narrativ</vt:lpstr>
      <vt:lpstr>PowerPoint-præsentation</vt:lpstr>
      <vt:lpstr>FRA TOC til resultatramme</vt:lpstr>
      <vt:lpstr>PowerPoint-præsentation</vt:lpstr>
      <vt:lpstr>PowerPoint-præsentation</vt:lpstr>
      <vt:lpstr>PowerPoint-præsentation</vt:lpstr>
      <vt:lpstr>Fokus på Desired change fra pathway  ‘impact’ in the result framework</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Gruppeøvelse</vt:lpstr>
      <vt:lpstr>PowerPoint-præsentation</vt:lpstr>
      <vt:lpstr>Opsamling fra grupper</vt:lpstr>
      <vt:lpstr>indikatorer</vt:lpstr>
      <vt:lpstr>Indikatorer i resultatrammen </vt:lpstr>
      <vt:lpstr>Hvad er en indikator?</vt:lpstr>
      <vt:lpstr>PowerPoint-præsentation</vt:lpstr>
      <vt:lpstr>Formulering af indikatorer</vt:lpstr>
      <vt:lpstr>PowerPoint-præsentation</vt:lpstr>
      <vt:lpstr>PowerPoint-præsentation</vt:lpstr>
      <vt:lpstr>PowerPoint-præsentation</vt:lpstr>
      <vt:lpstr>Arbejde i grupper</vt:lpstr>
      <vt:lpstr>PowerPoint-præsentation</vt:lpstr>
      <vt:lpstr>PowerPoint-præsentation</vt:lpstr>
      <vt:lpstr>Målgruppe</vt:lpstr>
      <vt:lpstr>Endelig målgruppeanalyse</vt:lpstr>
      <vt:lpstr>CASE</vt:lpstr>
      <vt:lpstr>Budget og Resultatramme</vt:lpstr>
      <vt:lpstr>PowerPoint-præsentation</vt:lpstr>
      <vt:lpstr>Risikoanalyse</vt:lpstr>
      <vt:lpstr>PowerPoint-præsentation</vt:lpstr>
      <vt:lpstr>PowerPoint-præsentation</vt:lpstr>
      <vt:lpstr>PowerPoint-præsentation</vt:lpstr>
      <vt:lpstr>Inceptionfasen</vt:lpstr>
      <vt:lpstr>PowerPoint-præsentation</vt:lpstr>
      <vt:lpstr>Forberedelse af projektet: PLANLÆGNING</vt:lpstr>
      <vt:lpstr>Forberede projektets struktur / set-up</vt:lpstr>
      <vt:lpstr>Hvordan stå I til regnskab for jeres arbejde? (Accountablility)</vt:lpstr>
      <vt:lpstr>Monitorering – genbesøg resultatramme</vt:lpstr>
      <vt:lpstr>Monitoreringsplan (eksempel)</vt:lpstr>
      <vt:lpstr>CISU’s ansøgningsformater</vt:lpstr>
      <vt:lpstr>Sammenhæng med Civilsamfundspuljens Ansøgningsformat (udviklingsindsats)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Søby</dc:creator>
  <cp:lastModifiedBy>Jacob Thorsen</cp:lastModifiedBy>
  <cp:revision>40</cp:revision>
  <cp:lastPrinted>2021-11-09T09:32:41Z</cp:lastPrinted>
  <dcterms:created xsi:type="dcterms:W3CDTF">2019-08-27T14:55:54Z</dcterms:created>
  <dcterms:modified xsi:type="dcterms:W3CDTF">2024-01-13T19:09:47Z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0x010100DF6A4EA8CD694A448AAF29FEB1A8F245</vt:lpwstr>
  </property>
  <property fmtid="{D5CDD505-2E9C-101B-9397-08002B2CF9AE}" pid="3" name="Order">
    <vt:r8>418000</vt:r8>
  </property>
  <property fmtid="{D5CDD505-2E9C-101B-9397-08002B2CF9AE}" pid="4" name="MediaServiceImageTags">
    <vt:lpwstr/>
  </property>
</Properties>
</file>