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199" r:id="rId4"/>
  </p:sldMasterIdLst>
  <p:notesMasterIdLst>
    <p:notesMasterId r:id="rId25"/>
  </p:notesMasterIdLst>
  <p:handoutMasterIdLst>
    <p:handoutMasterId r:id="rId26"/>
  </p:handoutMasterIdLst>
  <p:sldIdLst>
    <p:sldId id="338" r:id="rId5"/>
    <p:sldId id="339" r:id="rId6"/>
    <p:sldId id="340" r:id="rId7"/>
    <p:sldId id="362" r:id="rId8"/>
    <p:sldId id="342" r:id="rId9"/>
    <p:sldId id="344" r:id="rId10"/>
    <p:sldId id="345" r:id="rId11"/>
    <p:sldId id="346" r:id="rId12"/>
    <p:sldId id="347" r:id="rId13"/>
    <p:sldId id="348" r:id="rId14"/>
    <p:sldId id="349" r:id="rId15"/>
    <p:sldId id="350" r:id="rId16"/>
    <p:sldId id="351" r:id="rId17"/>
    <p:sldId id="353" r:id="rId18"/>
    <p:sldId id="358" r:id="rId19"/>
    <p:sldId id="359" r:id="rId20"/>
    <p:sldId id="360" r:id="rId21"/>
    <p:sldId id="354" r:id="rId22"/>
    <p:sldId id="355" r:id="rId23"/>
    <p:sldId id="35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8A3DA6E-3CC4-BC41-805B-2EDCDFE1D432}">
          <p14:sldIdLst>
            <p14:sldId id="338"/>
            <p14:sldId id="339"/>
            <p14:sldId id="340"/>
            <p14:sldId id="362"/>
            <p14:sldId id="342"/>
            <p14:sldId id="344"/>
            <p14:sldId id="345"/>
            <p14:sldId id="346"/>
            <p14:sldId id="347"/>
            <p14:sldId id="348"/>
            <p14:sldId id="349"/>
            <p14:sldId id="350"/>
            <p14:sldId id="351"/>
            <p14:sldId id="353"/>
            <p14:sldId id="358"/>
            <p14:sldId id="359"/>
            <p14:sldId id="360"/>
            <p14:sldId id="354"/>
            <p14:sldId id="355"/>
            <p14:sldId id="357"/>
          </p14:sldIdLst>
        </p14:section>
        <p14:section name="Untitled Section" id="{6262FF1E-E32E-B247-8AE1-1672A9AC00C3}">
          <p14:sldIdLst/>
        </p14:section>
        <p14:section name="New Section" id="{E65B02BC-697D-0D4D-9295-82624EBD85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E44"/>
    <a:srgbClr val="0066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22" autoAdjust="0"/>
  </p:normalViewPr>
  <p:slideViewPr>
    <p:cSldViewPr snapToGrid="0">
      <p:cViewPr varScale="1">
        <p:scale>
          <a:sx n="87" d="100"/>
          <a:sy n="87" d="100"/>
        </p:scale>
        <p:origin x="1476"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nur Òsk Bjarnadóttir Johansen" userId="5378f7da-c2ab-4a7d-8718-1ece871be692" providerId="ADAL" clId="{CD81D932-D0D1-4AA2-A230-283702BBB5D7}"/>
    <pc:docChg chg="modSld">
      <pc:chgData name="Gunnur Òsk Bjarnadóttir Johansen" userId="5378f7da-c2ab-4a7d-8718-1ece871be692" providerId="ADAL" clId="{CD81D932-D0D1-4AA2-A230-283702BBB5D7}" dt="2023-10-27T12:27:20.450" v="4" actId="6549"/>
      <pc:docMkLst>
        <pc:docMk/>
      </pc:docMkLst>
      <pc:sldChg chg="modNotesTx">
        <pc:chgData name="Gunnur Òsk Bjarnadóttir Johansen" userId="5378f7da-c2ab-4a7d-8718-1ece871be692" providerId="ADAL" clId="{CD81D932-D0D1-4AA2-A230-283702BBB5D7}" dt="2023-10-27T12:26:49.623" v="2" actId="5793"/>
        <pc:sldMkLst>
          <pc:docMk/>
          <pc:sldMk cId="1526187276" sldId="345"/>
        </pc:sldMkLst>
      </pc:sldChg>
      <pc:sldChg chg="modNotesTx">
        <pc:chgData name="Gunnur Òsk Bjarnadóttir Johansen" userId="5378f7da-c2ab-4a7d-8718-1ece871be692" providerId="ADAL" clId="{CD81D932-D0D1-4AA2-A230-283702BBB5D7}" dt="2023-10-27T12:27:06.366" v="3" actId="6549"/>
        <pc:sldMkLst>
          <pc:docMk/>
          <pc:sldMk cId="1238207394" sldId="348"/>
        </pc:sldMkLst>
      </pc:sldChg>
      <pc:sldChg chg="modNotesTx">
        <pc:chgData name="Gunnur Òsk Bjarnadóttir Johansen" userId="5378f7da-c2ab-4a7d-8718-1ece871be692" providerId="ADAL" clId="{CD81D932-D0D1-4AA2-A230-283702BBB5D7}" dt="2023-10-27T12:27:20.450" v="4" actId="6549"/>
        <pc:sldMkLst>
          <pc:docMk/>
          <pc:sldMk cId="1192608726" sldId="355"/>
        </pc:sldMkLst>
      </pc:sldChg>
      <pc:sldChg chg="modNotesTx">
        <pc:chgData name="Gunnur Òsk Bjarnadóttir Johansen" userId="5378f7da-c2ab-4a7d-8718-1ece871be692" providerId="ADAL" clId="{CD81D932-D0D1-4AA2-A230-283702BBB5D7}" dt="2023-10-27T12:26:00.070" v="0" actId="6549"/>
        <pc:sldMkLst>
          <pc:docMk/>
          <pc:sldMk cId="799662105" sldId="362"/>
        </pc:sldMkLst>
      </pc:sldChg>
    </pc:docChg>
  </pc:docChgLst>
  <pc:docChgLst>
    <pc:chgData name="Gunnur Òsk Bjarnadóttir Johansen" userId="5378f7da-c2ab-4a7d-8718-1ece871be692" providerId="ADAL" clId="{0733D18A-A222-408F-8897-8E5868764ACE}"/>
    <pc:docChg chg="modSld">
      <pc:chgData name="Gunnur Òsk Bjarnadóttir Johansen" userId="5378f7da-c2ab-4a7d-8718-1ece871be692" providerId="ADAL" clId="{0733D18A-A222-408F-8897-8E5868764ACE}" dt="2023-03-27T14:11:28.528" v="0" actId="20577"/>
      <pc:docMkLst>
        <pc:docMk/>
      </pc:docMkLst>
      <pc:sldChg chg="modSp mod">
        <pc:chgData name="Gunnur Òsk Bjarnadóttir Johansen" userId="5378f7da-c2ab-4a7d-8718-1ece871be692" providerId="ADAL" clId="{0733D18A-A222-408F-8897-8E5868764ACE}" dt="2023-03-27T14:11:28.528" v="0" actId="20577"/>
        <pc:sldMkLst>
          <pc:docMk/>
          <pc:sldMk cId="330423752" sldId="354"/>
        </pc:sldMkLst>
        <pc:spChg chg="mod">
          <ac:chgData name="Gunnur Òsk Bjarnadóttir Johansen" userId="5378f7da-c2ab-4a7d-8718-1ece871be692" providerId="ADAL" clId="{0733D18A-A222-408F-8897-8E5868764ACE}" dt="2023-03-27T14:11:28.528" v="0" actId="20577"/>
          <ac:spMkLst>
            <pc:docMk/>
            <pc:sldMk cId="330423752" sldId="354"/>
            <ac:spMk id="5" creationId="{ADC7C8FF-FB1B-2375-3CFF-8E03A45EA280}"/>
          </ac:spMkLst>
        </pc:spChg>
      </pc:sldChg>
    </pc:docChg>
  </pc:docChgLst>
  <pc:docChgLst>
    <pc:chgData name="Amalie Palle Petersen" userId="S::app@cisu.dk::e4c51fcf-85c7-4b67-b5a9-ace9c4a2e29b" providerId="AD" clId="Web-{3A0D9732-F20B-BDD1-69A7-F29CC93D0C10}"/>
    <pc:docChg chg="addSld delSld modSld modSection">
      <pc:chgData name="Amalie Palle Petersen" userId="S::app@cisu.dk::e4c51fcf-85c7-4b67-b5a9-ace9c4a2e29b" providerId="AD" clId="Web-{3A0D9732-F20B-BDD1-69A7-F29CC93D0C10}" dt="2023-10-23T10:02:18.757" v="72" actId="20577"/>
      <pc:docMkLst>
        <pc:docMk/>
      </pc:docMkLst>
      <pc:sldChg chg="addSp delSp modSp del">
        <pc:chgData name="Amalie Palle Petersen" userId="S::app@cisu.dk::e4c51fcf-85c7-4b67-b5a9-ace9c4a2e29b" providerId="AD" clId="Web-{3A0D9732-F20B-BDD1-69A7-F29CC93D0C10}" dt="2023-10-23T10:00:09.206" v="34"/>
        <pc:sldMkLst>
          <pc:docMk/>
          <pc:sldMk cId="1603853438" sldId="341"/>
        </pc:sldMkLst>
        <pc:spChg chg="del">
          <ac:chgData name="Amalie Palle Petersen" userId="S::app@cisu.dk::e4c51fcf-85c7-4b67-b5a9-ace9c4a2e29b" providerId="AD" clId="Web-{3A0D9732-F20B-BDD1-69A7-F29CC93D0C10}" dt="2023-10-23T09:59:11.344" v="3"/>
          <ac:spMkLst>
            <pc:docMk/>
            <pc:sldMk cId="1603853438" sldId="341"/>
            <ac:spMk id="5" creationId="{F8BB7E55-4925-A64F-5C47-6BF4AF08E160}"/>
          </ac:spMkLst>
        </pc:spChg>
        <pc:spChg chg="add del mod">
          <ac:chgData name="Amalie Palle Petersen" userId="S::app@cisu.dk::e4c51fcf-85c7-4b67-b5a9-ace9c4a2e29b" providerId="AD" clId="Web-{3A0D9732-F20B-BDD1-69A7-F29CC93D0C10}" dt="2023-10-23T10:00:05.346" v="33"/>
          <ac:spMkLst>
            <pc:docMk/>
            <pc:sldMk cId="1603853438" sldId="341"/>
            <ac:spMk id="7" creationId="{90DBBAB4-0517-FB6D-926C-BE6DB5D4A5C7}"/>
          </ac:spMkLst>
        </pc:spChg>
        <pc:spChg chg="add mod">
          <ac:chgData name="Amalie Palle Petersen" userId="S::app@cisu.dk::e4c51fcf-85c7-4b67-b5a9-ace9c4a2e29b" providerId="AD" clId="Web-{3A0D9732-F20B-BDD1-69A7-F29CC93D0C10}" dt="2023-10-23T10:00:05.346" v="33"/>
          <ac:spMkLst>
            <pc:docMk/>
            <pc:sldMk cId="1603853438" sldId="341"/>
            <ac:spMk id="9" creationId="{904B6416-DF58-3021-1314-1D6144832AF6}"/>
          </ac:spMkLst>
        </pc:spChg>
        <pc:graphicFrameChg chg="del">
          <ac:chgData name="Amalie Palle Petersen" userId="S::app@cisu.dk::e4c51fcf-85c7-4b67-b5a9-ace9c4a2e29b" providerId="AD" clId="Web-{3A0D9732-F20B-BDD1-69A7-F29CC93D0C10}" dt="2023-10-23T09:58:51.500" v="0"/>
          <ac:graphicFrameMkLst>
            <pc:docMk/>
            <pc:sldMk cId="1603853438" sldId="341"/>
            <ac:graphicFrameMk id="4" creationId="{F7AF5542-12E1-D707-CC1C-ED7AA5988CB5}"/>
          </ac:graphicFrameMkLst>
        </pc:graphicFrameChg>
      </pc:sldChg>
      <pc:sldChg chg="new del">
        <pc:chgData name="Amalie Palle Petersen" userId="S::app@cisu.dk::e4c51fcf-85c7-4b67-b5a9-ace9c4a2e29b" providerId="AD" clId="Web-{3A0D9732-F20B-BDD1-69A7-F29CC93D0C10}" dt="2023-10-23T10:00:54.723" v="37"/>
        <pc:sldMkLst>
          <pc:docMk/>
          <pc:sldMk cId="1019312874" sldId="361"/>
        </pc:sldMkLst>
      </pc:sldChg>
      <pc:sldChg chg="delSp modSp new">
        <pc:chgData name="Amalie Palle Petersen" userId="S::app@cisu.dk::e4c51fcf-85c7-4b67-b5a9-ace9c4a2e29b" providerId="AD" clId="Web-{3A0D9732-F20B-BDD1-69A7-F29CC93D0C10}" dt="2023-10-23T10:02:18.757" v="72" actId="20577"/>
        <pc:sldMkLst>
          <pc:docMk/>
          <pc:sldMk cId="799662105" sldId="362"/>
        </pc:sldMkLst>
        <pc:spChg chg="mod">
          <ac:chgData name="Amalie Palle Petersen" userId="S::app@cisu.dk::e4c51fcf-85c7-4b67-b5a9-ace9c4a2e29b" providerId="AD" clId="Web-{3A0D9732-F20B-BDD1-69A7-F29CC93D0C10}" dt="2023-10-23T10:01:29.427" v="54" actId="1076"/>
          <ac:spMkLst>
            <pc:docMk/>
            <pc:sldMk cId="799662105" sldId="362"/>
            <ac:spMk id="2" creationId="{D9CBB3B9-DB6E-6BE7-15E3-0CD73DFED19D}"/>
          </ac:spMkLst>
        </pc:spChg>
        <pc:spChg chg="mod">
          <ac:chgData name="Amalie Palle Petersen" userId="S::app@cisu.dk::e4c51fcf-85c7-4b67-b5a9-ace9c4a2e29b" providerId="AD" clId="Web-{3A0D9732-F20B-BDD1-69A7-F29CC93D0C10}" dt="2023-10-23T10:02:18.757" v="72" actId="20577"/>
          <ac:spMkLst>
            <pc:docMk/>
            <pc:sldMk cId="799662105" sldId="362"/>
            <ac:spMk id="3" creationId="{DA086A99-2B00-45EE-41A9-EC7AC7698965}"/>
          </ac:spMkLst>
        </pc:spChg>
        <pc:spChg chg="del">
          <ac:chgData name="Amalie Palle Petersen" userId="S::app@cisu.dk::e4c51fcf-85c7-4b67-b5a9-ace9c4a2e29b" providerId="AD" clId="Web-{3A0D9732-F20B-BDD1-69A7-F29CC93D0C10}" dt="2023-10-23T10:01:24.333" v="53"/>
          <ac:spMkLst>
            <pc:docMk/>
            <pc:sldMk cId="799662105" sldId="362"/>
            <ac:spMk id="7" creationId="{B2E0A6E1-89ED-A550-445A-973CDB78AEBC}"/>
          </ac:spMkLst>
        </pc:spChg>
      </pc:sldChg>
    </pc:docChg>
  </pc:docChgLst>
  <pc:docChgLst>
    <pc:chgData name="Amalie Palle Petersen" userId="S::app@cisu.dk::e4c51fcf-85c7-4b67-b5a9-ace9c4a2e29b" providerId="AD" clId="Web-{27C6CA81-81BC-6955-2D3B-01A642B7DFD1}"/>
    <pc:docChg chg="modSld">
      <pc:chgData name="Amalie Palle Petersen" userId="S::app@cisu.dk::e4c51fcf-85c7-4b67-b5a9-ace9c4a2e29b" providerId="AD" clId="Web-{27C6CA81-81BC-6955-2D3B-01A642B7DFD1}" dt="2023-10-23T08:21:33.395" v="223"/>
      <pc:docMkLst>
        <pc:docMk/>
      </pc:docMkLst>
      <pc:sldChg chg="modNotes">
        <pc:chgData name="Amalie Palle Petersen" userId="S::app@cisu.dk::e4c51fcf-85c7-4b67-b5a9-ace9c4a2e29b" providerId="AD" clId="Web-{27C6CA81-81BC-6955-2D3B-01A642B7DFD1}" dt="2023-10-23T08:12:08.158" v="146"/>
        <pc:sldMkLst>
          <pc:docMk/>
          <pc:sldMk cId="2378933756" sldId="344"/>
        </pc:sldMkLst>
      </pc:sldChg>
      <pc:sldChg chg="delSp">
        <pc:chgData name="Amalie Palle Petersen" userId="S::app@cisu.dk::e4c51fcf-85c7-4b67-b5a9-ace9c4a2e29b" providerId="AD" clId="Web-{27C6CA81-81BC-6955-2D3B-01A642B7DFD1}" dt="2023-10-23T08:13:52.817" v="147"/>
        <pc:sldMkLst>
          <pc:docMk/>
          <pc:sldMk cId="214475135" sldId="346"/>
        </pc:sldMkLst>
        <pc:spChg chg="del">
          <ac:chgData name="Amalie Palle Petersen" userId="S::app@cisu.dk::e4c51fcf-85c7-4b67-b5a9-ace9c4a2e29b" providerId="AD" clId="Web-{27C6CA81-81BC-6955-2D3B-01A642B7DFD1}" dt="2023-10-23T08:13:52.817" v="147"/>
          <ac:spMkLst>
            <pc:docMk/>
            <pc:sldMk cId="214475135" sldId="346"/>
            <ac:spMk id="3" creationId="{731F4833-1BC4-6186-3B97-E412B4F1B3D4}"/>
          </ac:spMkLst>
        </pc:spChg>
      </pc:sldChg>
      <pc:sldChg chg="modSp modNotes">
        <pc:chgData name="Amalie Palle Petersen" userId="S::app@cisu.dk::e4c51fcf-85c7-4b67-b5a9-ace9c4a2e29b" providerId="AD" clId="Web-{27C6CA81-81BC-6955-2D3B-01A642B7DFD1}" dt="2023-10-23T08:17:31.621" v="222"/>
        <pc:sldMkLst>
          <pc:docMk/>
          <pc:sldMk cId="1522126754" sldId="347"/>
        </pc:sldMkLst>
        <pc:spChg chg="mod">
          <ac:chgData name="Amalie Palle Petersen" userId="S::app@cisu.dk::e4c51fcf-85c7-4b67-b5a9-ace9c4a2e29b" providerId="AD" clId="Web-{27C6CA81-81BC-6955-2D3B-01A642B7DFD1}" dt="2023-10-23T08:16:47.514" v="206" actId="20577"/>
          <ac:spMkLst>
            <pc:docMk/>
            <pc:sldMk cId="1522126754" sldId="347"/>
            <ac:spMk id="3" creationId="{F65C6A93-939D-7822-50B5-E4AB459DCC29}"/>
          </ac:spMkLst>
        </pc:spChg>
      </pc:sldChg>
      <pc:sldChg chg="delSp">
        <pc:chgData name="Amalie Palle Petersen" userId="S::app@cisu.dk::e4c51fcf-85c7-4b67-b5a9-ace9c4a2e29b" providerId="AD" clId="Web-{27C6CA81-81BC-6955-2D3B-01A642B7DFD1}" dt="2023-10-23T08:21:33.395" v="223"/>
        <pc:sldMkLst>
          <pc:docMk/>
          <pc:sldMk cId="1385936865" sldId="350"/>
        </pc:sldMkLst>
        <pc:spChg chg="del">
          <ac:chgData name="Amalie Palle Petersen" userId="S::app@cisu.dk::e4c51fcf-85c7-4b67-b5a9-ace9c4a2e29b" providerId="AD" clId="Web-{27C6CA81-81BC-6955-2D3B-01A642B7DFD1}" dt="2023-10-23T08:21:33.395" v="223"/>
          <ac:spMkLst>
            <pc:docMk/>
            <pc:sldMk cId="1385936865" sldId="350"/>
            <ac:spMk id="3" creationId="{783F2EEF-9034-2DD9-4198-9F987F3A0D52}"/>
          </ac:spMkLst>
        </pc:spChg>
      </pc:sldChg>
    </pc:docChg>
  </pc:docChgLst>
  <pc:docChgLst>
    <pc:chgData name="Iben Westergaard Rasmussen" userId="0aa55abc-45bc-4a40-b629-38cb8fba8951" providerId="ADAL" clId="{207C9DCD-457A-457F-8444-7F8579C913F0}"/>
    <pc:docChg chg="modSld">
      <pc:chgData name="Iben Westergaard Rasmussen" userId="0aa55abc-45bc-4a40-b629-38cb8fba8951" providerId="ADAL" clId="{207C9DCD-457A-457F-8444-7F8579C913F0}" dt="2023-06-23T08:07:15.599" v="9" actId="20577"/>
      <pc:docMkLst>
        <pc:docMk/>
      </pc:docMkLst>
      <pc:sldChg chg="modSp mod">
        <pc:chgData name="Iben Westergaard Rasmussen" userId="0aa55abc-45bc-4a40-b629-38cb8fba8951" providerId="ADAL" clId="{207C9DCD-457A-457F-8444-7F8579C913F0}" dt="2023-06-23T08:07:15.599" v="9" actId="20577"/>
        <pc:sldMkLst>
          <pc:docMk/>
          <pc:sldMk cId="1526187276" sldId="345"/>
        </pc:sldMkLst>
        <pc:spChg chg="mod">
          <ac:chgData name="Iben Westergaard Rasmussen" userId="0aa55abc-45bc-4a40-b629-38cb8fba8951" providerId="ADAL" clId="{207C9DCD-457A-457F-8444-7F8579C913F0}" dt="2023-06-23T08:07:15.599" v="9" actId="20577"/>
          <ac:spMkLst>
            <pc:docMk/>
            <pc:sldMk cId="1526187276" sldId="345"/>
            <ac:spMk id="2" creationId="{4933737C-0D97-7D01-C1D4-DDBC8600EEEB}"/>
          </ac:spMkLst>
        </pc:spChg>
        <pc:spChg chg="mod">
          <ac:chgData name="Iben Westergaard Rasmussen" userId="0aa55abc-45bc-4a40-b629-38cb8fba8951" providerId="ADAL" clId="{207C9DCD-457A-457F-8444-7F8579C913F0}" dt="2023-06-23T08:06:14.337" v="1" actId="20577"/>
          <ac:spMkLst>
            <pc:docMk/>
            <pc:sldMk cId="1526187276" sldId="345"/>
            <ac:spMk id="4" creationId="{8EB2EDAC-E860-C3E9-B9D0-7C12F2E01EE2}"/>
          </ac:spMkLst>
        </pc:spChg>
      </pc:sldChg>
    </pc:docChg>
  </pc:docChgLst>
  <pc:docChgLst>
    <pc:chgData name="Amalie Palle Petersen" userId="e4c51fcf-85c7-4b67-b5a9-ace9c4a2e29b" providerId="ADAL" clId="{FF9664D8-9795-4A03-995D-D90645C7FE0F}"/>
    <pc:docChg chg="undo custSel modSld">
      <pc:chgData name="Amalie Palle Petersen" userId="e4c51fcf-85c7-4b67-b5a9-ace9c4a2e29b" providerId="ADAL" clId="{FF9664D8-9795-4A03-995D-D90645C7FE0F}" dt="2023-10-26T13:02:26.429" v="1287" actId="20577"/>
      <pc:docMkLst>
        <pc:docMk/>
      </pc:docMkLst>
      <pc:sldChg chg="modNotesTx">
        <pc:chgData name="Amalie Palle Petersen" userId="e4c51fcf-85c7-4b67-b5a9-ace9c4a2e29b" providerId="ADAL" clId="{FF9664D8-9795-4A03-995D-D90645C7FE0F}" dt="2023-10-26T12:50:26.756" v="274" actId="20577"/>
        <pc:sldMkLst>
          <pc:docMk/>
          <pc:sldMk cId="998910523" sldId="342"/>
        </pc:sldMkLst>
      </pc:sldChg>
      <pc:sldChg chg="modNotesTx">
        <pc:chgData name="Amalie Palle Petersen" userId="e4c51fcf-85c7-4b67-b5a9-ace9c4a2e29b" providerId="ADAL" clId="{FF9664D8-9795-4A03-995D-D90645C7FE0F}" dt="2023-10-26T12:53:07.934" v="546" actId="20577"/>
        <pc:sldMkLst>
          <pc:docMk/>
          <pc:sldMk cId="2378933756" sldId="344"/>
        </pc:sldMkLst>
      </pc:sldChg>
      <pc:sldChg chg="modSp mod">
        <pc:chgData name="Amalie Palle Petersen" userId="e4c51fcf-85c7-4b67-b5a9-ace9c4a2e29b" providerId="ADAL" clId="{FF9664D8-9795-4A03-995D-D90645C7FE0F}" dt="2023-10-23T12:06:12.490" v="3" actId="20577"/>
        <pc:sldMkLst>
          <pc:docMk/>
          <pc:sldMk cId="1526187276" sldId="345"/>
        </pc:sldMkLst>
        <pc:spChg chg="mod">
          <ac:chgData name="Amalie Palle Petersen" userId="e4c51fcf-85c7-4b67-b5a9-ace9c4a2e29b" providerId="ADAL" clId="{FF9664D8-9795-4A03-995D-D90645C7FE0F}" dt="2023-10-23T12:06:12.490" v="3" actId="20577"/>
          <ac:spMkLst>
            <pc:docMk/>
            <pc:sldMk cId="1526187276" sldId="345"/>
            <ac:spMk id="4" creationId="{8EB2EDAC-E860-C3E9-B9D0-7C12F2E01EE2}"/>
          </ac:spMkLst>
        </pc:spChg>
      </pc:sldChg>
      <pc:sldChg chg="modNotesTx">
        <pc:chgData name="Amalie Palle Petersen" userId="e4c51fcf-85c7-4b67-b5a9-ace9c4a2e29b" providerId="ADAL" clId="{FF9664D8-9795-4A03-995D-D90645C7FE0F}" dt="2023-10-26T13:02:26.429" v="1287" actId="20577"/>
        <pc:sldMkLst>
          <pc:docMk/>
          <pc:sldMk cId="214475135" sldId="346"/>
        </pc:sldMkLst>
      </pc:sldChg>
      <pc:sldChg chg="modNotesTx">
        <pc:chgData name="Amalie Palle Petersen" userId="e4c51fcf-85c7-4b67-b5a9-ace9c4a2e29b" providerId="ADAL" clId="{FF9664D8-9795-4A03-995D-D90645C7FE0F}" dt="2023-10-26T12:59:00.745" v="1012" actId="20577"/>
        <pc:sldMkLst>
          <pc:docMk/>
          <pc:sldMk cId="1522126754" sldId="347"/>
        </pc:sldMkLst>
      </pc:sldChg>
      <pc:sldChg chg="modNotesTx">
        <pc:chgData name="Amalie Palle Petersen" userId="e4c51fcf-85c7-4b67-b5a9-ace9c4a2e29b" providerId="ADAL" clId="{FF9664D8-9795-4A03-995D-D90645C7FE0F}" dt="2023-10-26T12:35:27.363" v="161" actId="20577"/>
        <pc:sldMkLst>
          <pc:docMk/>
          <pc:sldMk cId="799662105" sldId="362"/>
        </pc:sldMkLst>
      </pc:sldChg>
    </pc:docChg>
  </pc:docChgLst>
  <pc:docChgLst>
    <pc:chgData name="Marie Kirketerp Frandsen" userId="f3428476-21e7-4a39-b32e-46945ee45be2" providerId="ADAL" clId="{B7141FE4-4E2C-4236-8277-89910B0EE9D4}"/>
    <pc:docChg chg="undo redo custSel modSld">
      <pc:chgData name="Marie Kirketerp Frandsen" userId="f3428476-21e7-4a39-b32e-46945ee45be2" providerId="ADAL" clId="{B7141FE4-4E2C-4236-8277-89910B0EE9D4}" dt="2023-03-27T09:40:31.446" v="1031" actId="20577"/>
      <pc:docMkLst>
        <pc:docMk/>
      </pc:docMkLst>
      <pc:sldChg chg="modSp mod">
        <pc:chgData name="Marie Kirketerp Frandsen" userId="f3428476-21e7-4a39-b32e-46945ee45be2" providerId="ADAL" clId="{B7141FE4-4E2C-4236-8277-89910B0EE9D4}" dt="2023-03-27T09:01:18.069" v="2" actId="20577"/>
        <pc:sldMkLst>
          <pc:docMk/>
          <pc:sldMk cId="3544547299" sldId="340"/>
        </pc:sldMkLst>
        <pc:spChg chg="mod">
          <ac:chgData name="Marie Kirketerp Frandsen" userId="f3428476-21e7-4a39-b32e-46945ee45be2" providerId="ADAL" clId="{B7141FE4-4E2C-4236-8277-89910B0EE9D4}" dt="2023-03-27T09:01:18.069" v="2" actId="20577"/>
          <ac:spMkLst>
            <pc:docMk/>
            <pc:sldMk cId="3544547299" sldId="340"/>
            <ac:spMk id="2" creationId="{17E2E9A9-4A4B-517F-A53E-3A3CA4AEB3E9}"/>
          </ac:spMkLst>
        </pc:spChg>
      </pc:sldChg>
      <pc:sldChg chg="modSp mod modNotesTx">
        <pc:chgData name="Marie Kirketerp Frandsen" userId="f3428476-21e7-4a39-b32e-46945ee45be2" providerId="ADAL" clId="{B7141FE4-4E2C-4236-8277-89910B0EE9D4}" dt="2023-03-27T09:18:24.071" v="117" actId="20577"/>
        <pc:sldMkLst>
          <pc:docMk/>
          <pc:sldMk cId="1526187276" sldId="345"/>
        </pc:sldMkLst>
        <pc:spChg chg="mod">
          <ac:chgData name="Marie Kirketerp Frandsen" userId="f3428476-21e7-4a39-b32e-46945ee45be2" providerId="ADAL" clId="{B7141FE4-4E2C-4236-8277-89910B0EE9D4}" dt="2023-03-27T09:17:50.878" v="111" actId="20577"/>
          <ac:spMkLst>
            <pc:docMk/>
            <pc:sldMk cId="1526187276" sldId="345"/>
            <ac:spMk id="4" creationId="{8EB2EDAC-E860-C3E9-B9D0-7C12F2E01EE2}"/>
          </ac:spMkLst>
        </pc:spChg>
      </pc:sldChg>
      <pc:sldChg chg="modSp mod modNotesTx">
        <pc:chgData name="Marie Kirketerp Frandsen" userId="f3428476-21e7-4a39-b32e-46945ee45be2" providerId="ADAL" clId="{B7141FE4-4E2C-4236-8277-89910B0EE9D4}" dt="2023-03-27T09:34:05.185" v="874" actId="20577"/>
        <pc:sldMkLst>
          <pc:docMk/>
          <pc:sldMk cId="1522126754" sldId="347"/>
        </pc:sldMkLst>
        <pc:spChg chg="mod">
          <ac:chgData name="Marie Kirketerp Frandsen" userId="f3428476-21e7-4a39-b32e-46945ee45be2" providerId="ADAL" clId="{B7141FE4-4E2C-4236-8277-89910B0EE9D4}" dt="2023-03-27T09:30:15.969" v="694" actId="20577"/>
          <ac:spMkLst>
            <pc:docMk/>
            <pc:sldMk cId="1522126754" sldId="347"/>
            <ac:spMk id="3" creationId="{F65C6A93-939D-7822-50B5-E4AB459DCC29}"/>
          </ac:spMkLst>
        </pc:spChg>
        <pc:spChg chg="mod">
          <ac:chgData name="Marie Kirketerp Frandsen" userId="f3428476-21e7-4a39-b32e-46945ee45be2" providerId="ADAL" clId="{B7141FE4-4E2C-4236-8277-89910B0EE9D4}" dt="2023-03-27T09:31:49.369" v="722" actId="1076"/>
          <ac:spMkLst>
            <pc:docMk/>
            <pc:sldMk cId="1522126754" sldId="347"/>
            <ac:spMk id="4" creationId="{24C043A7-829F-774D-E34A-052C972D3E2E}"/>
          </ac:spMkLst>
        </pc:spChg>
      </pc:sldChg>
      <pc:sldChg chg="modSp mod">
        <pc:chgData name="Marie Kirketerp Frandsen" userId="f3428476-21e7-4a39-b32e-46945ee45be2" providerId="ADAL" clId="{B7141FE4-4E2C-4236-8277-89910B0EE9D4}" dt="2023-03-27T09:40:31.446" v="1031" actId="20577"/>
        <pc:sldMkLst>
          <pc:docMk/>
          <pc:sldMk cId="1192608726" sldId="355"/>
        </pc:sldMkLst>
        <pc:spChg chg="mod">
          <ac:chgData name="Marie Kirketerp Frandsen" userId="f3428476-21e7-4a39-b32e-46945ee45be2" providerId="ADAL" clId="{B7141FE4-4E2C-4236-8277-89910B0EE9D4}" dt="2023-03-27T09:40:31.446" v="1031" actId="20577"/>
          <ac:spMkLst>
            <pc:docMk/>
            <pc:sldMk cId="1192608726" sldId="355"/>
            <ac:spMk id="8" creationId="{960DC40B-3F27-D123-AA73-6F5D81FA52A6}"/>
          </ac:spMkLst>
        </pc:spChg>
      </pc:sldChg>
    </pc:docChg>
  </pc:docChgLst>
  <pc:docChgLst>
    <pc:chgData name="Amalie Palle Petersen" userId="e4c51fcf-85c7-4b67-b5a9-ace9c4a2e29b" providerId="ADAL" clId="{7D2134E2-E26F-4AD4-945D-D2BB3C2B87D2}"/>
    <pc:docChg chg="undo custSel modSld">
      <pc:chgData name="Amalie Palle Petersen" userId="e4c51fcf-85c7-4b67-b5a9-ace9c4a2e29b" providerId="ADAL" clId="{7D2134E2-E26F-4AD4-945D-D2BB3C2B87D2}" dt="2023-10-23T10:23:27.193" v="304" actId="1076"/>
      <pc:docMkLst>
        <pc:docMk/>
      </pc:docMkLst>
      <pc:sldChg chg="delSp modSp mod">
        <pc:chgData name="Amalie Palle Petersen" userId="e4c51fcf-85c7-4b67-b5a9-ace9c4a2e29b" providerId="ADAL" clId="{7D2134E2-E26F-4AD4-945D-D2BB3C2B87D2}" dt="2023-10-23T10:13:32.085" v="261" actId="478"/>
        <pc:sldMkLst>
          <pc:docMk/>
          <pc:sldMk cId="3985246220" sldId="339"/>
        </pc:sldMkLst>
        <pc:spChg chg="del">
          <ac:chgData name="Amalie Palle Petersen" userId="e4c51fcf-85c7-4b67-b5a9-ace9c4a2e29b" providerId="ADAL" clId="{7D2134E2-E26F-4AD4-945D-D2BB3C2B87D2}" dt="2023-10-23T10:13:28.731" v="259" actId="478"/>
          <ac:spMkLst>
            <pc:docMk/>
            <pc:sldMk cId="3985246220" sldId="339"/>
            <ac:spMk id="2" creationId="{A8267979-0D4C-4F64-997B-5D65DD76EC47}"/>
          </ac:spMkLst>
        </pc:spChg>
        <pc:spChg chg="del mod">
          <ac:chgData name="Amalie Palle Petersen" userId="e4c51fcf-85c7-4b67-b5a9-ace9c4a2e29b" providerId="ADAL" clId="{7D2134E2-E26F-4AD4-945D-D2BB3C2B87D2}" dt="2023-10-23T10:13:32.085" v="261" actId="478"/>
          <ac:spMkLst>
            <pc:docMk/>
            <pc:sldMk cId="3985246220" sldId="339"/>
            <ac:spMk id="3" creationId="{6C0D5FD7-2A15-4F33-89F7-6D2802446C12}"/>
          </ac:spMkLst>
        </pc:spChg>
        <pc:spChg chg="mod">
          <ac:chgData name="Amalie Palle Petersen" userId="e4c51fcf-85c7-4b67-b5a9-ace9c4a2e29b" providerId="ADAL" clId="{7D2134E2-E26F-4AD4-945D-D2BB3C2B87D2}" dt="2023-10-23T10:13:20.366" v="258" actId="20577"/>
          <ac:spMkLst>
            <pc:docMk/>
            <pc:sldMk cId="3985246220" sldId="339"/>
            <ac:spMk id="6" creationId="{A474992C-1BC3-4872-1296-1C2495B5D9B2}"/>
          </ac:spMkLst>
        </pc:spChg>
      </pc:sldChg>
      <pc:sldChg chg="delSp modSp mod">
        <pc:chgData name="Amalie Palle Petersen" userId="e4c51fcf-85c7-4b67-b5a9-ace9c4a2e29b" providerId="ADAL" clId="{7D2134E2-E26F-4AD4-945D-D2BB3C2B87D2}" dt="2023-10-23T10:13:49.450" v="266" actId="478"/>
        <pc:sldMkLst>
          <pc:docMk/>
          <pc:sldMk cId="998910523" sldId="342"/>
        </pc:sldMkLst>
        <pc:spChg chg="del mod">
          <ac:chgData name="Amalie Palle Petersen" userId="e4c51fcf-85c7-4b67-b5a9-ace9c4a2e29b" providerId="ADAL" clId="{7D2134E2-E26F-4AD4-945D-D2BB3C2B87D2}" dt="2023-10-23T10:13:49.450" v="266" actId="478"/>
          <ac:spMkLst>
            <pc:docMk/>
            <pc:sldMk cId="998910523" sldId="342"/>
            <ac:spMk id="2" creationId="{07D252BF-8F6B-4AB5-2481-AF283FF25B9D}"/>
          </ac:spMkLst>
        </pc:spChg>
        <pc:spChg chg="del mod">
          <ac:chgData name="Amalie Palle Petersen" userId="e4c51fcf-85c7-4b67-b5a9-ace9c4a2e29b" providerId="ADAL" clId="{7D2134E2-E26F-4AD4-945D-D2BB3C2B87D2}" dt="2023-10-23T10:13:46.497" v="265" actId="478"/>
          <ac:spMkLst>
            <pc:docMk/>
            <pc:sldMk cId="998910523" sldId="342"/>
            <ac:spMk id="3" creationId="{E0789A2F-74AE-2E8E-F091-27CE2BD3B32B}"/>
          </ac:spMkLst>
        </pc:spChg>
      </pc:sldChg>
      <pc:sldChg chg="delSp modSp mod">
        <pc:chgData name="Amalie Palle Petersen" userId="e4c51fcf-85c7-4b67-b5a9-ace9c4a2e29b" providerId="ADAL" clId="{7D2134E2-E26F-4AD4-945D-D2BB3C2B87D2}" dt="2023-10-23T10:13:58.506" v="268" actId="478"/>
        <pc:sldMkLst>
          <pc:docMk/>
          <pc:sldMk cId="214475135" sldId="346"/>
        </pc:sldMkLst>
        <pc:spChg chg="del mod">
          <ac:chgData name="Amalie Palle Petersen" userId="e4c51fcf-85c7-4b67-b5a9-ace9c4a2e29b" providerId="ADAL" clId="{7D2134E2-E26F-4AD4-945D-D2BB3C2B87D2}" dt="2023-10-23T10:13:58.506" v="268" actId="478"/>
          <ac:spMkLst>
            <pc:docMk/>
            <pc:sldMk cId="214475135" sldId="346"/>
            <ac:spMk id="2" creationId="{24371286-36B9-1094-52DA-DCD08BFB2395}"/>
          </ac:spMkLst>
        </pc:spChg>
      </pc:sldChg>
      <pc:sldChg chg="delSp modSp mod">
        <pc:chgData name="Amalie Palle Petersen" userId="e4c51fcf-85c7-4b67-b5a9-ace9c4a2e29b" providerId="ADAL" clId="{7D2134E2-E26F-4AD4-945D-D2BB3C2B87D2}" dt="2023-10-23T10:14:09.957" v="271" actId="478"/>
        <pc:sldMkLst>
          <pc:docMk/>
          <pc:sldMk cId="1238207394" sldId="348"/>
        </pc:sldMkLst>
        <pc:spChg chg="del mod">
          <ac:chgData name="Amalie Palle Petersen" userId="e4c51fcf-85c7-4b67-b5a9-ace9c4a2e29b" providerId="ADAL" clId="{7D2134E2-E26F-4AD4-945D-D2BB3C2B87D2}" dt="2023-10-23T10:14:09.957" v="271" actId="478"/>
          <ac:spMkLst>
            <pc:docMk/>
            <pc:sldMk cId="1238207394" sldId="348"/>
            <ac:spMk id="2" creationId="{49BAADAF-1BC9-74D1-0223-82EFD242026C}"/>
          </ac:spMkLst>
        </pc:spChg>
        <pc:spChg chg="del">
          <ac:chgData name="Amalie Palle Petersen" userId="e4c51fcf-85c7-4b67-b5a9-ace9c4a2e29b" providerId="ADAL" clId="{7D2134E2-E26F-4AD4-945D-D2BB3C2B87D2}" dt="2023-10-23T10:14:06.048" v="269" actId="478"/>
          <ac:spMkLst>
            <pc:docMk/>
            <pc:sldMk cId="1238207394" sldId="348"/>
            <ac:spMk id="3" creationId="{EB2E4278-E287-B107-36F7-38CF7DA961CC}"/>
          </ac:spMkLst>
        </pc:spChg>
      </pc:sldChg>
      <pc:sldChg chg="delSp mod">
        <pc:chgData name="Amalie Palle Petersen" userId="e4c51fcf-85c7-4b67-b5a9-ace9c4a2e29b" providerId="ADAL" clId="{7D2134E2-E26F-4AD4-945D-D2BB3C2B87D2}" dt="2023-10-23T10:14:14.613" v="272" actId="478"/>
        <pc:sldMkLst>
          <pc:docMk/>
          <pc:sldMk cId="1385936865" sldId="350"/>
        </pc:sldMkLst>
        <pc:spChg chg="del">
          <ac:chgData name="Amalie Palle Petersen" userId="e4c51fcf-85c7-4b67-b5a9-ace9c4a2e29b" providerId="ADAL" clId="{7D2134E2-E26F-4AD4-945D-D2BB3C2B87D2}" dt="2023-10-23T10:14:14.613" v="272" actId="478"/>
          <ac:spMkLst>
            <pc:docMk/>
            <pc:sldMk cId="1385936865" sldId="350"/>
            <ac:spMk id="2" creationId="{596716AA-76CF-F2AF-42D6-814C584EC0B1}"/>
          </ac:spMkLst>
        </pc:spChg>
      </pc:sldChg>
      <pc:sldChg chg="delSp modSp mod">
        <pc:chgData name="Amalie Palle Petersen" userId="e4c51fcf-85c7-4b67-b5a9-ace9c4a2e29b" providerId="ADAL" clId="{7D2134E2-E26F-4AD4-945D-D2BB3C2B87D2}" dt="2023-10-23T10:14:21.370" v="275" actId="478"/>
        <pc:sldMkLst>
          <pc:docMk/>
          <pc:sldMk cId="1926067151" sldId="351"/>
        </pc:sldMkLst>
        <pc:spChg chg="del">
          <ac:chgData name="Amalie Palle Petersen" userId="e4c51fcf-85c7-4b67-b5a9-ace9c4a2e29b" providerId="ADAL" clId="{7D2134E2-E26F-4AD4-945D-D2BB3C2B87D2}" dt="2023-10-23T10:14:21.370" v="275" actId="478"/>
          <ac:spMkLst>
            <pc:docMk/>
            <pc:sldMk cId="1926067151" sldId="351"/>
            <ac:spMk id="2" creationId="{B2AD8132-27BC-78EA-18EC-59D5320CF477}"/>
          </ac:spMkLst>
        </pc:spChg>
        <pc:spChg chg="del mod">
          <ac:chgData name="Amalie Palle Petersen" userId="e4c51fcf-85c7-4b67-b5a9-ace9c4a2e29b" providerId="ADAL" clId="{7D2134E2-E26F-4AD4-945D-D2BB3C2B87D2}" dt="2023-10-23T10:14:19.844" v="274" actId="478"/>
          <ac:spMkLst>
            <pc:docMk/>
            <pc:sldMk cId="1926067151" sldId="351"/>
            <ac:spMk id="3" creationId="{DF249526-EAE9-F045-174F-D4A02E46854F}"/>
          </ac:spMkLst>
        </pc:spChg>
      </pc:sldChg>
      <pc:sldChg chg="delSp mod">
        <pc:chgData name="Amalie Palle Petersen" userId="e4c51fcf-85c7-4b67-b5a9-ace9c4a2e29b" providerId="ADAL" clId="{7D2134E2-E26F-4AD4-945D-D2BB3C2B87D2}" dt="2023-10-23T10:14:27.236" v="277" actId="478"/>
        <pc:sldMkLst>
          <pc:docMk/>
          <pc:sldMk cId="4156550769" sldId="353"/>
        </pc:sldMkLst>
        <pc:spChg chg="del">
          <ac:chgData name="Amalie Palle Petersen" userId="e4c51fcf-85c7-4b67-b5a9-ace9c4a2e29b" providerId="ADAL" clId="{7D2134E2-E26F-4AD4-945D-D2BB3C2B87D2}" dt="2023-10-23T10:14:27.236" v="277" actId="478"/>
          <ac:spMkLst>
            <pc:docMk/>
            <pc:sldMk cId="4156550769" sldId="353"/>
            <ac:spMk id="2" creationId="{F7B0D9A5-4510-D21B-BFF0-4A68DD9FD110}"/>
          </ac:spMkLst>
        </pc:spChg>
        <pc:spChg chg="del">
          <ac:chgData name="Amalie Palle Petersen" userId="e4c51fcf-85c7-4b67-b5a9-ace9c4a2e29b" providerId="ADAL" clId="{7D2134E2-E26F-4AD4-945D-D2BB3C2B87D2}" dt="2023-10-23T10:14:25.755" v="276" actId="478"/>
          <ac:spMkLst>
            <pc:docMk/>
            <pc:sldMk cId="4156550769" sldId="353"/>
            <ac:spMk id="3" creationId="{D1060312-985B-B6D0-C752-A348DC9750C6}"/>
          </ac:spMkLst>
        </pc:spChg>
      </pc:sldChg>
      <pc:sldChg chg="delSp modSp mod">
        <pc:chgData name="Amalie Palle Petersen" userId="e4c51fcf-85c7-4b67-b5a9-ace9c4a2e29b" providerId="ADAL" clId="{7D2134E2-E26F-4AD4-945D-D2BB3C2B87D2}" dt="2023-10-23T10:14:50.137" v="285" actId="478"/>
        <pc:sldMkLst>
          <pc:docMk/>
          <pc:sldMk cId="330423752" sldId="354"/>
        </pc:sldMkLst>
        <pc:spChg chg="del mod">
          <ac:chgData name="Amalie Palle Petersen" userId="e4c51fcf-85c7-4b67-b5a9-ace9c4a2e29b" providerId="ADAL" clId="{7D2134E2-E26F-4AD4-945D-D2BB3C2B87D2}" dt="2023-10-23T10:14:50.137" v="285" actId="478"/>
          <ac:spMkLst>
            <pc:docMk/>
            <pc:sldMk cId="330423752" sldId="354"/>
            <ac:spMk id="2" creationId="{0B64D173-97B5-2727-AEF8-5F8E42A2D472}"/>
          </ac:spMkLst>
        </pc:spChg>
        <pc:spChg chg="del">
          <ac:chgData name="Amalie Palle Petersen" userId="e4c51fcf-85c7-4b67-b5a9-ace9c4a2e29b" providerId="ADAL" clId="{7D2134E2-E26F-4AD4-945D-D2BB3C2B87D2}" dt="2023-10-23T10:14:48.187" v="284" actId="478"/>
          <ac:spMkLst>
            <pc:docMk/>
            <pc:sldMk cId="330423752" sldId="354"/>
            <ac:spMk id="3" creationId="{BB39CBBE-D0B1-2F01-C23A-00F67C363DD2}"/>
          </ac:spMkLst>
        </pc:spChg>
      </pc:sldChg>
      <pc:sldChg chg="delSp modSp mod">
        <pc:chgData name="Amalie Palle Petersen" userId="e4c51fcf-85c7-4b67-b5a9-ace9c4a2e29b" providerId="ADAL" clId="{7D2134E2-E26F-4AD4-945D-D2BB3C2B87D2}" dt="2023-10-23T10:14:57.990" v="288" actId="478"/>
        <pc:sldMkLst>
          <pc:docMk/>
          <pc:sldMk cId="1192608726" sldId="355"/>
        </pc:sldMkLst>
        <pc:spChg chg="del mod">
          <ac:chgData name="Amalie Palle Petersen" userId="e4c51fcf-85c7-4b67-b5a9-ace9c4a2e29b" providerId="ADAL" clId="{7D2134E2-E26F-4AD4-945D-D2BB3C2B87D2}" dt="2023-10-23T10:14:57.990" v="288" actId="478"/>
          <ac:spMkLst>
            <pc:docMk/>
            <pc:sldMk cId="1192608726" sldId="355"/>
            <ac:spMk id="2" creationId="{236E1445-498E-C851-486E-84B0A6EE1EC2}"/>
          </ac:spMkLst>
        </pc:spChg>
        <pc:spChg chg="del">
          <ac:chgData name="Amalie Palle Petersen" userId="e4c51fcf-85c7-4b67-b5a9-ace9c4a2e29b" providerId="ADAL" clId="{7D2134E2-E26F-4AD4-945D-D2BB3C2B87D2}" dt="2023-10-23T10:14:55.448" v="287" actId="478"/>
          <ac:spMkLst>
            <pc:docMk/>
            <pc:sldMk cId="1192608726" sldId="355"/>
            <ac:spMk id="3" creationId="{7DB3320F-AD02-BE53-746B-C6D10837C4FA}"/>
          </ac:spMkLst>
        </pc:spChg>
      </pc:sldChg>
      <pc:sldChg chg="addSp modSp mod">
        <pc:chgData name="Amalie Palle Petersen" userId="e4c51fcf-85c7-4b67-b5a9-ace9c4a2e29b" providerId="ADAL" clId="{7D2134E2-E26F-4AD4-945D-D2BB3C2B87D2}" dt="2023-10-23T10:23:27.193" v="304" actId="1076"/>
        <pc:sldMkLst>
          <pc:docMk/>
          <pc:sldMk cId="2178514328" sldId="357"/>
        </pc:sldMkLst>
        <pc:picChg chg="add mod ord">
          <ac:chgData name="Amalie Palle Petersen" userId="e4c51fcf-85c7-4b67-b5a9-ace9c4a2e29b" providerId="ADAL" clId="{7D2134E2-E26F-4AD4-945D-D2BB3C2B87D2}" dt="2023-10-23T10:23:27.193" v="304" actId="1076"/>
          <ac:picMkLst>
            <pc:docMk/>
            <pc:sldMk cId="2178514328" sldId="357"/>
            <ac:picMk id="6" creationId="{E264458F-7DA4-8C4D-523E-BA1967CB374A}"/>
          </ac:picMkLst>
        </pc:picChg>
      </pc:sldChg>
      <pc:sldChg chg="delSp mod">
        <pc:chgData name="Amalie Palle Petersen" userId="e4c51fcf-85c7-4b67-b5a9-ace9c4a2e29b" providerId="ADAL" clId="{7D2134E2-E26F-4AD4-945D-D2BB3C2B87D2}" dt="2023-10-23T10:14:32.552" v="279" actId="478"/>
        <pc:sldMkLst>
          <pc:docMk/>
          <pc:sldMk cId="2856284712" sldId="358"/>
        </pc:sldMkLst>
        <pc:spChg chg="del">
          <ac:chgData name="Amalie Palle Petersen" userId="e4c51fcf-85c7-4b67-b5a9-ace9c4a2e29b" providerId="ADAL" clId="{7D2134E2-E26F-4AD4-945D-D2BB3C2B87D2}" dt="2023-10-23T10:14:32.552" v="279" actId="478"/>
          <ac:spMkLst>
            <pc:docMk/>
            <pc:sldMk cId="2856284712" sldId="358"/>
            <ac:spMk id="2" creationId="{FC77E728-0565-3830-CF22-141023349753}"/>
          </ac:spMkLst>
        </pc:spChg>
        <pc:spChg chg="del">
          <ac:chgData name="Amalie Palle Petersen" userId="e4c51fcf-85c7-4b67-b5a9-ace9c4a2e29b" providerId="ADAL" clId="{7D2134E2-E26F-4AD4-945D-D2BB3C2B87D2}" dt="2023-10-23T10:14:30.712" v="278" actId="478"/>
          <ac:spMkLst>
            <pc:docMk/>
            <pc:sldMk cId="2856284712" sldId="358"/>
            <ac:spMk id="3" creationId="{CA237E1C-878C-B549-3FFD-B13C28B0B88C}"/>
          </ac:spMkLst>
        </pc:spChg>
      </pc:sldChg>
      <pc:sldChg chg="delSp modSp mod">
        <pc:chgData name="Amalie Palle Petersen" userId="e4c51fcf-85c7-4b67-b5a9-ace9c4a2e29b" providerId="ADAL" clId="{7D2134E2-E26F-4AD4-945D-D2BB3C2B87D2}" dt="2023-10-23T10:14:42.406" v="282" actId="478"/>
        <pc:sldMkLst>
          <pc:docMk/>
          <pc:sldMk cId="1871623703" sldId="360"/>
        </pc:sldMkLst>
        <pc:spChg chg="del">
          <ac:chgData name="Amalie Palle Petersen" userId="e4c51fcf-85c7-4b67-b5a9-ace9c4a2e29b" providerId="ADAL" clId="{7D2134E2-E26F-4AD4-945D-D2BB3C2B87D2}" dt="2023-10-23T10:14:42.406" v="282" actId="478"/>
          <ac:spMkLst>
            <pc:docMk/>
            <pc:sldMk cId="1871623703" sldId="360"/>
            <ac:spMk id="2" creationId="{9D6DA3AD-80E8-CB17-B287-B0B1725C052C}"/>
          </ac:spMkLst>
        </pc:spChg>
        <pc:spChg chg="del mod">
          <ac:chgData name="Amalie Palle Petersen" userId="e4c51fcf-85c7-4b67-b5a9-ace9c4a2e29b" providerId="ADAL" clId="{7D2134E2-E26F-4AD4-945D-D2BB3C2B87D2}" dt="2023-10-23T10:14:41.135" v="281" actId="478"/>
          <ac:spMkLst>
            <pc:docMk/>
            <pc:sldMk cId="1871623703" sldId="360"/>
            <ac:spMk id="3" creationId="{4EE8F8F2-F6FB-29B8-C8E7-15733B64F14B}"/>
          </ac:spMkLst>
        </pc:spChg>
      </pc:sldChg>
      <pc:sldChg chg="addSp delSp modSp mod modClrScheme chgLayout modNotesTx">
        <pc:chgData name="Amalie Palle Petersen" userId="e4c51fcf-85c7-4b67-b5a9-ace9c4a2e29b" providerId="ADAL" clId="{7D2134E2-E26F-4AD4-945D-D2BB3C2B87D2}" dt="2023-10-23T10:21:20.728" v="294" actId="1076"/>
        <pc:sldMkLst>
          <pc:docMk/>
          <pc:sldMk cId="799662105" sldId="362"/>
        </pc:sldMkLst>
        <pc:spChg chg="mod ord">
          <ac:chgData name="Amalie Palle Petersen" userId="e4c51fcf-85c7-4b67-b5a9-ace9c4a2e29b" providerId="ADAL" clId="{7D2134E2-E26F-4AD4-945D-D2BB3C2B87D2}" dt="2023-10-23T10:05:15.537" v="25" actId="207"/>
          <ac:spMkLst>
            <pc:docMk/>
            <pc:sldMk cId="799662105" sldId="362"/>
            <ac:spMk id="2" creationId="{D9CBB3B9-DB6E-6BE7-15E3-0CD73DFED19D}"/>
          </ac:spMkLst>
        </pc:spChg>
        <pc:spChg chg="del mod ord">
          <ac:chgData name="Amalie Palle Petersen" userId="e4c51fcf-85c7-4b67-b5a9-ace9c4a2e29b" providerId="ADAL" clId="{7D2134E2-E26F-4AD4-945D-D2BB3C2B87D2}" dt="2023-10-23T10:06:30.096" v="47" actId="478"/>
          <ac:spMkLst>
            <pc:docMk/>
            <pc:sldMk cId="799662105" sldId="362"/>
            <ac:spMk id="3" creationId="{DA086A99-2B00-45EE-41A9-EC7AC7698965}"/>
          </ac:spMkLst>
        </pc:spChg>
        <pc:spChg chg="del mod ord">
          <ac:chgData name="Amalie Palle Petersen" userId="e4c51fcf-85c7-4b67-b5a9-ace9c4a2e29b" providerId="ADAL" clId="{7D2134E2-E26F-4AD4-945D-D2BB3C2B87D2}" dt="2023-10-23T10:12:10.156" v="247" actId="478"/>
          <ac:spMkLst>
            <pc:docMk/>
            <pc:sldMk cId="799662105" sldId="362"/>
            <ac:spMk id="4" creationId="{A37F00F5-79FA-B099-B4C1-1DD13EE6D23F}"/>
          </ac:spMkLst>
        </pc:spChg>
        <pc:spChg chg="del mod ord">
          <ac:chgData name="Amalie Palle Petersen" userId="e4c51fcf-85c7-4b67-b5a9-ace9c4a2e29b" providerId="ADAL" clId="{7D2134E2-E26F-4AD4-945D-D2BB3C2B87D2}" dt="2023-10-23T10:12:08.398" v="246" actId="478"/>
          <ac:spMkLst>
            <pc:docMk/>
            <pc:sldMk cId="799662105" sldId="362"/>
            <ac:spMk id="5" creationId="{7DC12174-D2F5-40AF-8BED-E2A0278AA9CC}"/>
          </ac:spMkLst>
        </pc:spChg>
        <pc:spChg chg="mod ord">
          <ac:chgData name="Amalie Palle Petersen" userId="e4c51fcf-85c7-4b67-b5a9-ace9c4a2e29b" providerId="ADAL" clId="{7D2134E2-E26F-4AD4-945D-D2BB3C2B87D2}" dt="2023-10-23T10:05:02.403" v="23" actId="207"/>
          <ac:spMkLst>
            <pc:docMk/>
            <pc:sldMk cId="799662105" sldId="362"/>
            <ac:spMk id="6" creationId="{FABADC4B-168E-DFAE-6884-3C2D47A930E4}"/>
          </ac:spMkLst>
        </pc:spChg>
        <pc:spChg chg="add mod">
          <ac:chgData name="Amalie Palle Petersen" userId="e4c51fcf-85c7-4b67-b5a9-ace9c4a2e29b" providerId="ADAL" clId="{7D2134E2-E26F-4AD4-945D-D2BB3C2B87D2}" dt="2023-10-23T10:16:57.607" v="290" actId="14100"/>
          <ac:spMkLst>
            <pc:docMk/>
            <pc:sldMk cId="799662105" sldId="362"/>
            <ac:spMk id="8" creationId="{98EB3CE9-951D-0659-333A-EE7455A241C3}"/>
          </ac:spMkLst>
        </pc:spChg>
        <pc:spChg chg="add del mod">
          <ac:chgData name="Amalie Palle Petersen" userId="e4c51fcf-85c7-4b67-b5a9-ace9c4a2e29b" providerId="ADAL" clId="{7D2134E2-E26F-4AD4-945D-D2BB3C2B87D2}" dt="2023-10-23T10:06:37.943" v="49" actId="478"/>
          <ac:spMkLst>
            <pc:docMk/>
            <pc:sldMk cId="799662105" sldId="362"/>
            <ac:spMk id="10" creationId="{2DE077AA-CF92-98DE-9C9E-A913EB1E21FD}"/>
          </ac:spMkLst>
        </pc:spChg>
        <pc:picChg chg="add mod">
          <ac:chgData name="Amalie Palle Petersen" userId="e4c51fcf-85c7-4b67-b5a9-ace9c4a2e29b" providerId="ADAL" clId="{7D2134E2-E26F-4AD4-945D-D2BB3C2B87D2}" dt="2023-10-23T10:21:20.728" v="294" actId="1076"/>
          <ac:picMkLst>
            <pc:docMk/>
            <pc:sldMk cId="799662105" sldId="362"/>
            <ac:picMk id="12" creationId="{0DFF9DF3-170F-7D82-D590-2ABF018F56C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72C6B0-147E-8547-B75F-C8C5144EA1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Click to add text</a:t>
            </a:r>
          </a:p>
        </p:txBody>
      </p:sp>
      <p:sp>
        <p:nvSpPr>
          <p:cNvPr id="3" name="Date Placeholder 2">
            <a:extLst>
              <a:ext uri="{FF2B5EF4-FFF2-40B4-BE49-F238E27FC236}">
                <a16:creationId xmlns:a16="http://schemas.microsoft.com/office/drawing/2014/main" id="{945A69F1-4A3D-3140-B109-43D38CC0A5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C927D7-1AF9-674C-B8B6-175EADFF6402}" type="datetimeFigureOut">
              <a:rPr lang="da-DK" smtClean="0"/>
              <a:t>27-10-2023</a:t>
            </a:fld>
            <a:endParaRPr lang="da-DK"/>
          </a:p>
        </p:txBody>
      </p:sp>
      <p:sp>
        <p:nvSpPr>
          <p:cNvPr id="4" name="Footer Placeholder 3">
            <a:extLst>
              <a:ext uri="{FF2B5EF4-FFF2-40B4-BE49-F238E27FC236}">
                <a16:creationId xmlns:a16="http://schemas.microsoft.com/office/drawing/2014/main" id="{81018E4B-44A2-7D46-8157-6CEB34E9D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226BD698-EAA1-3040-96D3-999FB4C8CC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C80B8-BDD6-CC45-A40E-F3923AB670F7}" type="slidenum">
              <a:rPr lang="da-DK" smtClean="0"/>
              <a:t>‹nr.›</a:t>
            </a:fld>
            <a:endParaRPr lang="da-DK"/>
          </a:p>
        </p:txBody>
      </p:sp>
    </p:spTree>
    <p:extLst>
      <p:ext uri="{BB962C8B-B14F-4D97-AF65-F5344CB8AC3E}">
        <p14:creationId xmlns:p14="http://schemas.microsoft.com/office/powerpoint/2010/main" val="1457217819"/>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12:02:16.581"/>
    </inkml:context>
    <inkml:brush xml:id="br0">
      <inkml:brushProperty name="width" value="0.05" units="cm"/>
      <inkml:brushProperty name="height" value="0.05" units="cm"/>
      <inkml:brushProperty name="color" value="#E71224"/>
    </inkml:brush>
  </inkml:definitions>
  <inkml:trace contextRef="#ctx0" brushRef="#br0">1340 107 24575,'-85'0'0,"13"-2"0,1 3 0,-1 3 0,-74 15 0,125-13 0,0 0 0,-32 16 0,-11 3 0,-11 5 0,2 2 0,-81 50 0,147-79 0,-38 24 0,1 3 0,1 0 0,1 3 0,2 2 0,-63 70 0,91-90 0,1 1 0,0 0 0,1 0 0,1 2 0,0-1 0,1 1 0,1 0 0,1 1 0,1-1 0,-5 32 0,4-8 0,3 0 0,1 1 0,7 74 0,-4-105 0,1-1 0,1 1 0,0-1 0,0 0 0,1 0 0,1 0 0,0 0 0,0-1 0,1 0 0,0 0 0,1 0 0,0-1 0,1 0 0,0 0 0,0-1 0,1 0 0,11 9 0,17 9 0,0-2 0,2-2 0,50 22 0,-29-14 0,337 149 0,-299-143 0,2-4 0,120 21 0,-159-45 0,0-3 0,121-6 0,-72-2 0,-39 3 0,129-5 0,-170 2 0,-1-1 0,0-2 0,0-1 0,50-19 0,-57 18 0,-1-1 0,1-2 0,-2 0 0,0-1 0,0-1 0,-1-1 0,-1 0 0,0-2 0,-1 0 0,-1-1 0,0 0 0,-1-1 0,-1-1 0,-1-1 0,-1 0 0,-1 0 0,0-1 0,8-26 0,0-4 0,-3-1 0,17-99 0,-30 129 0,-1-1 0,0 1 0,-2-1 0,-1 1 0,-1-1 0,0 1 0,-2 0 0,-1 0 0,-12-37 0,-5 3 0,-2 2 0,-2 0 0,-45-66 0,50 95 0,0 1 0,-2 0 0,-34-27 0,47 43 0,-43-32 0,-2 2 0,-1 2 0,-2 3 0,-88-36 0,-10-7 0,121 58-136,-1 2-1,-1 1 1,0 2-1,-1 1 1,0 2-1,-1 2 1,0 1-1,0 2 0,-55 1 1,70 4-6690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12:02:18.634"/>
    </inkml:context>
    <inkml:brush xml:id="br0">
      <inkml:brushProperty name="width" value="0.05" units="cm"/>
      <inkml:brushProperty name="height" value="0.05" units="cm"/>
      <inkml:brushProperty name="color" value="#E71224"/>
    </inkml:brush>
  </inkml:definitions>
  <inkml:trace contextRef="#ctx0" brushRef="#br0">0 5 24575,'0'-5'0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Click to add text</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C0CE4-225E-5345-8CD4-6F4C9921F348}" type="datetimeFigureOut">
              <a:rPr lang="da-DK" smtClean="0"/>
              <a:t>27-10-2023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F80CC-40C3-B748-9591-3B889CAC775C}" type="slidenum">
              <a:rPr lang="da-DK" smtClean="0"/>
              <a:t>‹nr.›</a:t>
            </a:fld>
            <a:endParaRPr lang="da-DK"/>
          </a:p>
        </p:txBody>
      </p:sp>
    </p:spTree>
    <p:extLst>
      <p:ext uri="{BB962C8B-B14F-4D97-AF65-F5344CB8AC3E}">
        <p14:creationId xmlns:p14="http://schemas.microsoft.com/office/powerpoint/2010/main" val="246875997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1</a:t>
            </a:fld>
            <a:endParaRPr lang="da-DK"/>
          </a:p>
        </p:txBody>
      </p:sp>
    </p:spTree>
    <p:extLst>
      <p:ext uri="{BB962C8B-B14F-4D97-AF65-F5344CB8AC3E}">
        <p14:creationId xmlns:p14="http://schemas.microsoft.com/office/powerpoint/2010/main" val="345298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19</a:t>
            </a:fld>
            <a:endParaRPr lang="da-DK"/>
          </a:p>
        </p:txBody>
      </p:sp>
    </p:spTree>
    <p:extLst>
      <p:ext uri="{BB962C8B-B14F-4D97-AF65-F5344CB8AC3E}">
        <p14:creationId xmlns:p14="http://schemas.microsoft.com/office/powerpoint/2010/main" val="14785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20</a:t>
            </a:fld>
            <a:endParaRPr lang="da-DK"/>
          </a:p>
        </p:txBody>
      </p:sp>
    </p:spTree>
    <p:extLst>
      <p:ext uri="{BB962C8B-B14F-4D97-AF65-F5344CB8AC3E}">
        <p14:creationId xmlns:p14="http://schemas.microsoft.com/office/powerpoint/2010/main" val="123309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4</a:t>
            </a:fld>
            <a:endParaRPr lang="da-DK"/>
          </a:p>
        </p:txBody>
      </p:sp>
    </p:spTree>
    <p:extLst>
      <p:ext uri="{BB962C8B-B14F-4D97-AF65-F5344CB8AC3E}">
        <p14:creationId xmlns:p14="http://schemas.microsoft.com/office/powerpoint/2010/main" val="240553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en-US" dirty="0"/>
              <a:t>The procedures for your financial management must be written down. The larger grants you have from CISU, the more detailed CISU also expects the procedures to be. </a:t>
            </a:r>
          </a:p>
          <a:p>
            <a:pPr marL="171450" indent="-171450">
              <a:buFont typeface="Arial" panose="020B0604020202020204" pitchFamily="34" charset="0"/>
              <a:buChar char="•"/>
            </a:pPr>
            <a:r>
              <a:rPr lang="en-US" dirty="0"/>
              <a:t>At a minimum, the procedures must describe how you meet CISU’s requirements for financial management </a:t>
            </a:r>
          </a:p>
          <a:p>
            <a:pPr marL="171450" indent="-171450">
              <a:buFont typeface="Arial" panose="020B0604020202020204" pitchFamily="34" charset="0"/>
              <a:buChar char="•"/>
            </a:pPr>
            <a:r>
              <a:rPr lang="en-US" dirty="0"/>
              <a:t>The procedures must describe the separation of functions in the organisation. That is the personal separation (two or more) between the access to dispose, approve, bookkeep, and pay.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t>The procedures </a:t>
            </a:r>
            <a:r>
              <a:rPr lang="da-DK" sz="1200" dirty="0" err="1"/>
              <a:t>should</a:t>
            </a:r>
            <a:r>
              <a:rPr lang="da-DK" sz="1200" dirty="0"/>
              <a:t> </a:t>
            </a:r>
            <a:r>
              <a:rPr lang="da-DK" sz="1200" dirty="0" err="1"/>
              <a:t>also</a:t>
            </a:r>
            <a:r>
              <a:rPr lang="da-DK" sz="1200" dirty="0"/>
              <a:t> </a:t>
            </a:r>
            <a:r>
              <a:rPr lang="da-DK" sz="1200" dirty="0" err="1"/>
              <a:t>include</a:t>
            </a:r>
            <a:r>
              <a:rPr lang="da-DK" sz="1200" dirty="0"/>
              <a:t> </a:t>
            </a:r>
            <a:r>
              <a:rPr lang="da-DK" sz="1200" dirty="0" err="1"/>
              <a:t>budgeting</a:t>
            </a:r>
            <a:r>
              <a:rPr lang="da-DK" sz="1200" dirty="0"/>
              <a:t>, </a:t>
            </a:r>
            <a:r>
              <a:rPr lang="da-DK" sz="1200" dirty="0" err="1"/>
              <a:t>bookkeeping</a:t>
            </a:r>
            <a:r>
              <a:rPr lang="da-DK" sz="1200" dirty="0"/>
              <a:t>, </a:t>
            </a:r>
            <a:r>
              <a:rPr lang="da-DK" sz="1200" dirty="0" err="1"/>
              <a:t>reconciliations</a:t>
            </a:r>
            <a:r>
              <a:rPr lang="da-DK" sz="1200" dirty="0"/>
              <a:t> and </a:t>
            </a:r>
            <a:r>
              <a:rPr lang="da-DK" sz="1200" dirty="0" err="1"/>
              <a:t>financial</a:t>
            </a:r>
            <a:r>
              <a:rPr lang="da-DK" sz="1200" dirty="0"/>
              <a:t> </a:t>
            </a:r>
            <a:r>
              <a:rPr lang="da-DK" sz="1200" dirty="0" err="1"/>
              <a:t>reports</a:t>
            </a:r>
            <a:r>
              <a:rPr lang="da-DK"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dirty="0"/>
          </a:p>
          <a:p>
            <a:pPr marL="171450" indent="-171450">
              <a:buFont typeface="Arial" panose="020B0604020202020204" pitchFamily="34" charset="0"/>
              <a:buChar char="•"/>
            </a:pPr>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5</a:t>
            </a:fld>
            <a:endParaRPr lang="da-DK"/>
          </a:p>
        </p:txBody>
      </p:sp>
    </p:spTree>
    <p:extLst>
      <p:ext uri="{BB962C8B-B14F-4D97-AF65-F5344CB8AC3E}">
        <p14:creationId xmlns:p14="http://schemas.microsoft.com/office/powerpoint/2010/main" val="377238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Separation of duties means personal separation between two or more people in relation to access to dispose, approve, bookkeep, and pay</a:t>
            </a:r>
            <a:endParaRPr lang="en-US" dirty="0">
              <a:ea typeface="Calibri"/>
              <a:cs typeface="Calibri"/>
            </a:endParaRPr>
          </a:p>
          <a:p>
            <a:endParaRPr lang="en-US" dirty="0">
              <a:ea typeface="Calibri"/>
              <a:cs typeface="Calibri"/>
            </a:endParaRPr>
          </a:p>
          <a:p>
            <a:r>
              <a:rPr lang="en-US" dirty="0">
                <a:ea typeface="Calibri"/>
                <a:cs typeface="Calibri"/>
              </a:rPr>
              <a:t>Put in names and titles in the procedures, so it is easy to access for you.</a:t>
            </a:r>
          </a:p>
        </p:txBody>
      </p:sp>
      <p:sp>
        <p:nvSpPr>
          <p:cNvPr id="4" name="Header Placeholder 3"/>
          <p:cNvSpPr>
            <a:spLocks noGrp="1"/>
          </p:cNvSpPr>
          <p:nvPr>
            <p:ph type="hdr" sz="quarter"/>
          </p:nvPr>
        </p:nvSpPr>
        <p:spPr/>
        <p:txBody>
          <a:bodyPr/>
          <a:lstStyle/>
          <a:p>
            <a:r>
              <a:rPr lang="da-DK"/>
              <a:t>Click to add text</a:t>
            </a:r>
          </a:p>
        </p:txBody>
      </p:sp>
      <p:sp>
        <p:nvSpPr>
          <p:cNvPr id="5" name="Slide Number Placeholder 4"/>
          <p:cNvSpPr>
            <a:spLocks noGrp="1"/>
          </p:cNvSpPr>
          <p:nvPr>
            <p:ph type="sldNum" sz="quarter" idx="5"/>
          </p:nvPr>
        </p:nvSpPr>
        <p:spPr/>
        <p:txBody>
          <a:bodyPr/>
          <a:lstStyle/>
          <a:p>
            <a:fld id="{F52F80CC-40C3-B748-9591-3B889CAC775C}" type="slidenum">
              <a:rPr lang="da-DK" smtClean="0"/>
              <a:t>6</a:t>
            </a:fld>
            <a:endParaRPr lang="da-DK"/>
          </a:p>
        </p:txBody>
      </p:sp>
    </p:spTree>
    <p:extLst>
      <p:ext uri="{BB962C8B-B14F-4D97-AF65-F5344CB8AC3E}">
        <p14:creationId xmlns:p14="http://schemas.microsoft.com/office/powerpoint/2010/main" val="306050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7</a:t>
            </a:fld>
            <a:endParaRPr lang="da-DK"/>
          </a:p>
        </p:txBody>
      </p:sp>
    </p:spTree>
    <p:extLst>
      <p:ext uri="{BB962C8B-B14F-4D97-AF65-F5344CB8AC3E}">
        <p14:creationId xmlns:p14="http://schemas.microsoft.com/office/powerpoint/2010/main" val="292998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Often</a:t>
            </a:r>
            <a:r>
              <a:rPr lang="da-DK" dirty="0"/>
              <a:t> </a:t>
            </a:r>
            <a:r>
              <a:rPr lang="da-DK" dirty="0" err="1"/>
              <a:t>we</a:t>
            </a:r>
            <a:r>
              <a:rPr lang="da-DK" dirty="0"/>
              <a:t> </a:t>
            </a:r>
            <a:r>
              <a:rPr lang="da-DK" dirty="0" err="1"/>
              <a:t>see</a:t>
            </a:r>
            <a:r>
              <a:rPr lang="da-DK" dirty="0"/>
              <a:t> in audit </a:t>
            </a:r>
            <a:r>
              <a:rPr lang="da-DK" dirty="0" err="1"/>
              <a:t>reports</a:t>
            </a:r>
            <a:r>
              <a:rPr lang="da-DK" dirty="0"/>
              <a:t> </a:t>
            </a:r>
            <a:r>
              <a:rPr lang="da-DK" dirty="0" err="1"/>
              <a:t>something</a:t>
            </a:r>
            <a:r>
              <a:rPr lang="da-DK" dirty="0"/>
              <a:t> </a:t>
            </a:r>
            <a:r>
              <a:rPr lang="da-DK" dirty="0" err="1"/>
              <a:t>along</a:t>
            </a:r>
            <a:r>
              <a:rPr lang="da-DK" dirty="0"/>
              <a:t> lines of ”</a:t>
            </a:r>
            <a:r>
              <a:rPr lang="en-US" b="0" i="0" dirty="0">
                <a:solidFill>
                  <a:srgbClr val="374151"/>
                </a:solidFill>
                <a:effectLst/>
                <a:latin typeface="Söhne"/>
              </a:rPr>
              <a:t>We are aware that, due to the limited resources of the organisation, it is not possible to establish the necessary segregation of duties in the mentioned areas. We want to emphasize that the above remarks are not indicative of any specific issues or irregularities we have identified during our audit. </a:t>
            </a:r>
            <a:r>
              <a:rPr lang="da-DK" b="0" i="0" dirty="0">
                <a:solidFill>
                  <a:srgbClr val="374151"/>
                </a:solidFill>
                <a:effectLst/>
                <a:latin typeface="Söhne"/>
              </a:rPr>
              <a:t> </a:t>
            </a:r>
            <a:r>
              <a:rPr lang="da-DK" b="0" i="0" dirty="0">
                <a:solidFill>
                  <a:srgbClr val="374151"/>
                </a:solidFill>
                <a:effectLst/>
                <a:latin typeface="Söhne"/>
                <a:sym typeface="Wingdings" panose="05000000000000000000" pitchFamily="2" charset="2"/>
              </a:rPr>
              <a:t> </a:t>
            </a:r>
            <a:r>
              <a:rPr lang="da-DK" b="0" i="0" dirty="0" err="1">
                <a:solidFill>
                  <a:srgbClr val="374151"/>
                </a:solidFill>
                <a:effectLst/>
                <a:latin typeface="Söhne"/>
                <a:sym typeface="Wingdings" panose="05000000000000000000" pitchFamily="2" charset="2"/>
              </a:rPr>
              <a:t>completely</a:t>
            </a:r>
            <a:r>
              <a:rPr lang="da-DK" b="0" i="0" dirty="0">
                <a:solidFill>
                  <a:srgbClr val="374151"/>
                </a:solidFill>
                <a:effectLst/>
                <a:latin typeface="Söhne"/>
                <a:sym typeface="Wingdings" panose="05000000000000000000" pitchFamily="2" charset="2"/>
              </a:rPr>
              <a:t> normalt, as it </a:t>
            </a:r>
            <a:r>
              <a:rPr lang="da-DK" b="0" i="0" dirty="0" err="1">
                <a:solidFill>
                  <a:srgbClr val="374151"/>
                </a:solidFill>
                <a:effectLst/>
                <a:latin typeface="Söhne"/>
                <a:sym typeface="Wingdings" panose="05000000000000000000" pitchFamily="2" charset="2"/>
              </a:rPr>
              <a:t>often</a:t>
            </a:r>
            <a:r>
              <a:rPr lang="da-DK" b="0" i="0" dirty="0">
                <a:solidFill>
                  <a:srgbClr val="374151"/>
                </a:solidFill>
                <a:effectLst/>
                <a:latin typeface="Söhne"/>
                <a:sym typeface="Wingdings" panose="05000000000000000000" pitchFamily="2" charset="2"/>
              </a:rPr>
              <a:t> </a:t>
            </a:r>
            <a:r>
              <a:rPr lang="da-DK" b="0" i="0" dirty="0" err="1">
                <a:solidFill>
                  <a:srgbClr val="374151"/>
                </a:solidFill>
                <a:effectLst/>
                <a:latin typeface="Söhne"/>
                <a:sym typeface="Wingdings" panose="05000000000000000000" pitchFamily="2" charset="2"/>
              </a:rPr>
              <a:t>requires</a:t>
            </a:r>
            <a:r>
              <a:rPr lang="da-DK" b="0" i="0" dirty="0">
                <a:solidFill>
                  <a:srgbClr val="374151"/>
                </a:solidFill>
                <a:effectLst/>
                <a:latin typeface="Söhne"/>
                <a:sym typeface="Wingdings" panose="05000000000000000000" pitchFamily="2" charset="2"/>
              </a:rPr>
              <a:t> a </a:t>
            </a:r>
            <a:r>
              <a:rPr lang="da-DK" b="0" i="0" dirty="0" err="1">
                <a:solidFill>
                  <a:srgbClr val="374151"/>
                </a:solidFill>
                <a:effectLst/>
                <a:latin typeface="Söhne"/>
                <a:sym typeface="Wingdings" panose="05000000000000000000" pitchFamily="2" charset="2"/>
              </a:rPr>
              <a:t>lot</a:t>
            </a:r>
            <a:r>
              <a:rPr lang="da-DK" b="0" i="0" dirty="0">
                <a:solidFill>
                  <a:srgbClr val="374151"/>
                </a:solidFill>
                <a:effectLst/>
                <a:latin typeface="Söhne"/>
                <a:sym typeface="Wingdings" panose="05000000000000000000" pitchFamily="2" charset="2"/>
              </a:rPr>
              <a:t> of </a:t>
            </a:r>
            <a:r>
              <a:rPr lang="da-DK" b="0" i="0" dirty="0" err="1">
                <a:solidFill>
                  <a:srgbClr val="374151"/>
                </a:solidFill>
                <a:effectLst/>
                <a:latin typeface="Söhne"/>
                <a:sym typeface="Wingdings" panose="05000000000000000000" pitchFamily="2" charset="2"/>
              </a:rPr>
              <a:t>people</a:t>
            </a:r>
            <a:r>
              <a:rPr lang="da-DK" b="0" i="0" dirty="0">
                <a:solidFill>
                  <a:srgbClr val="374151"/>
                </a:solidFill>
                <a:effectLst/>
                <a:latin typeface="Söhne"/>
                <a:sym typeface="Wingdings" panose="05000000000000000000" pitchFamily="2" charset="2"/>
              </a:rPr>
              <a:t> to have a </a:t>
            </a:r>
            <a:r>
              <a:rPr lang="da-DK" b="0" i="0" dirty="0" err="1">
                <a:solidFill>
                  <a:srgbClr val="374151"/>
                </a:solidFill>
                <a:effectLst/>
                <a:latin typeface="Söhne"/>
                <a:sym typeface="Wingdings" panose="05000000000000000000" pitchFamily="2" charset="2"/>
              </a:rPr>
              <a:t>full</a:t>
            </a:r>
            <a:r>
              <a:rPr lang="da-DK" b="0" i="0" dirty="0">
                <a:solidFill>
                  <a:srgbClr val="374151"/>
                </a:solidFill>
                <a:effectLst/>
                <a:latin typeface="Söhne"/>
                <a:sym typeface="Wingdings" panose="05000000000000000000" pitchFamily="2" charset="2"/>
              </a:rPr>
              <a:t> segregation of </a:t>
            </a:r>
            <a:r>
              <a:rPr lang="da-DK" b="0" i="0" dirty="0" err="1">
                <a:solidFill>
                  <a:srgbClr val="374151"/>
                </a:solidFill>
                <a:effectLst/>
                <a:latin typeface="Söhne"/>
                <a:sym typeface="Wingdings" panose="05000000000000000000" pitchFamily="2" charset="2"/>
              </a:rPr>
              <a:t>duties</a:t>
            </a:r>
            <a:r>
              <a:rPr lang="da-DK" b="0" i="0" dirty="0">
                <a:solidFill>
                  <a:srgbClr val="374151"/>
                </a:solidFill>
                <a:effectLst/>
                <a:latin typeface="Söhne"/>
                <a:sym typeface="Wingdings" panose="05000000000000000000" pitchFamily="2" charset="2"/>
              </a:rPr>
              <a:t>.</a:t>
            </a:r>
            <a:endParaRPr lang="da-DK" sz="1200" dirty="0"/>
          </a:p>
          <a:p>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8</a:t>
            </a:fld>
            <a:endParaRPr lang="da-DK"/>
          </a:p>
        </p:txBody>
      </p:sp>
    </p:spTree>
    <p:extLst>
      <p:ext uri="{BB962C8B-B14F-4D97-AF65-F5344CB8AC3E}">
        <p14:creationId xmlns:p14="http://schemas.microsoft.com/office/powerpoint/2010/main" val="171871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Internation</a:t>
            </a:r>
            <a:r>
              <a:rPr lang="da-DK" dirty="0"/>
              <a:t> </a:t>
            </a:r>
            <a:r>
              <a:rPr lang="da-DK" dirty="0" err="1"/>
              <a:t>control</a:t>
            </a:r>
            <a:r>
              <a:rPr lang="da-DK" dirty="0"/>
              <a:t> and </a:t>
            </a:r>
            <a:r>
              <a:rPr lang="da-DK" dirty="0" err="1"/>
              <a:t>documentation</a:t>
            </a:r>
            <a:r>
              <a:rPr lang="da-DK" dirty="0"/>
              <a:t> </a:t>
            </a:r>
            <a:r>
              <a:rPr lang="da-DK" dirty="0" err="1"/>
              <a:t>plays</a:t>
            </a:r>
            <a:r>
              <a:rPr lang="da-DK" dirty="0"/>
              <a:t> a </a:t>
            </a:r>
            <a:r>
              <a:rPr lang="da-DK" dirty="0" err="1"/>
              <a:t>crucial</a:t>
            </a:r>
            <a:r>
              <a:rPr lang="da-DK" dirty="0"/>
              <a:t> part in </a:t>
            </a:r>
            <a:r>
              <a:rPr lang="da-DK" dirty="0" err="1"/>
              <a:t>working</a:t>
            </a:r>
            <a:r>
              <a:rPr lang="da-DK" dirty="0"/>
              <a:t> to </a:t>
            </a:r>
            <a:r>
              <a:rPr lang="da-DK" dirty="0" err="1"/>
              <a:t>prevent</a:t>
            </a:r>
            <a:r>
              <a:rPr lang="da-DK" dirty="0"/>
              <a:t> </a:t>
            </a:r>
            <a:r>
              <a:rPr lang="da-DK" dirty="0" err="1"/>
              <a:t>misuse</a:t>
            </a:r>
            <a:r>
              <a:rPr lang="da-DK" dirty="0"/>
              <a:t> of funds. The </a:t>
            </a:r>
            <a:r>
              <a:rPr lang="da-DK" dirty="0" err="1"/>
              <a:t>internal</a:t>
            </a:r>
            <a:r>
              <a:rPr lang="da-DK" dirty="0"/>
              <a:t> </a:t>
            </a:r>
            <a:r>
              <a:rPr lang="da-DK" dirty="0" err="1"/>
              <a:t>control</a:t>
            </a:r>
            <a:r>
              <a:rPr lang="da-DK" dirty="0"/>
              <a:t> </a:t>
            </a:r>
            <a:r>
              <a:rPr lang="da-DK" dirty="0" err="1"/>
              <a:t>can</a:t>
            </a:r>
            <a:r>
              <a:rPr lang="da-DK" dirty="0"/>
              <a:t> </a:t>
            </a:r>
            <a:r>
              <a:rPr lang="da-DK" dirty="0" err="1"/>
              <a:t>be</a:t>
            </a:r>
            <a:r>
              <a:rPr lang="da-DK" dirty="0"/>
              <a:t> </a:t>
            </a:r>
            <a:r>
              <a:rPr lang="da-DK" dirty="0" err="1"/>
              <a:t>through</a:t>
            </a:r>
            <a:endParaRPr lang="da-DK" dirty="0"/>
          </a:p>
          <a:p>
            <a:r>
              <a:rPr lang="da-DK" dirty="0"/>
              <a:t>- </a:t>
            </a:r>
            <a:r>
              <a:rPr lang="da-DK" dirty="0" err="1"/>
              <a:t>approval</a:t>
            </a:r>
            <a:r>
              <a:rPr lang="da-DK" dirty="0"/>
              <a:t> of procedures</a:t>
            </a:r>
          </a:p>
          <a:p>
            <a:r>
              <a:rPr lang="da-DK" dirty="0"/>
              <a:t>- </a:t>
            </a:r>
            <a:r>
              <a:rPr lang="da-DK" dirty="0" err="1"/>
              <a:t>access</a:t>
            </a:r>
            <a:r>
              <a:rPr lang="da-DK" dirty="0"/>
              <a:t> to funds</a:t>
            </a:r>
          </a:p>
          <a:p>
            <a:r>
              <a:rPr lang="da-DK" dirty="0"/>
              <a:t>- filing </a:t>
            </a:r>
          </a:p>
          <a:p>
            <a:endParaRPr lang="da-DK" dirty="0"/>
          </a:p>
          <a:p>
            <a:r>
              <a:rPr lang="da-DK" dirty="0"/>
              <a:t>This </a:t>
            </a:r>
            <a:r>
              <a:rPr lang="da-DK" dirty="0" err="1"/>
              <a:t>means</a:t>
            </a:r>
            <a:r>
              <a:rPr lang="da-DK" dirty="0"/>
              <a:t> </a:t>
            </a:r>
            <a:r>
              <a:rPr lang="da-DK" dirty="0" err="1"/>
              <a:t>that</a:t>
            </a:r>
            <a:r>
              <a:rPr lang="da-DK" dirty="0"/>
              <a:t> </a:t>
            </a:r>
            <a:r>
              <a:rPr lang="da-DK" dirty="0" err="1"/>
              <a:t>decribing</a:t>
            </a:r>
            <a:r>
              <a:rPr lang="da-DK" dirty="0"/>
              <a:t> the </a:t>
            </a:r>
            <a:r>
              <a:rPr lang="da-DK" dirty="0" err="1"/>
              <a:t>procurement</a:t>
            </a:r>
            <a:r>
              <a:rPr lang="da-DK" dirty="0"/>
              <a:t> procedures or </a:t>
            </a:r>
            <a:r>
              <a:rPr lang="da-DK" dirty="0" err="1"/>
              <a:t>having</a:t>
            </a:r>
            <a:r>
              <a:rPr lang="da-DK" dirty="0"/>
              <a:t> a </a:t>
            </a:r>
            <a:r>
              <a:rPr lang="da-DK" dirty="0" err="1"/>
              <a:t>procurement</a:t>
            </a:r>
            <a:r>
              <a:rPr lang="da-DK" dirty="0"/>
              <a:t> policy is a </a:t>
            </a:r>
            <a:r>
              <a:rPr lang="da-DK" dirty="0" err="1"/>
              <a:t>requirement</a:t>
            </a:r>
            <a:r>
              <a:rPr lang="da-DK" dirty="0"/>
              <a:t> and a </a:t>
            </a:r>
            <a:r>
              <a:rPr lang="da-DK" dirty="0" err="1"/>
              <a:t>necessary</a:t>
            </a:r>
            <a:r>
              <a:rPr lang="da-DK" dirty="0"/>
              <a:t> </a:t>
            </a:r>
            <a:r>
              <a:rPr lang="da-DK" dirty="0" err="1"/>
              <a:t>tool</a:t>
            </a:r>
            <a:r>
              <a:rPr lang="da-DK" dirty="0"/>
              <a:t> to </a:t>
            </a:r>
            <a:r>
              <a:rPr lang="da-DK" dirty="0" err="1"/>
              <a:t>prevent</a:t>
            </a:r>
            <a:r>
              <a:rPr lang="da-DK" dirty="0"/>
              <a:t> </a:t>
            </a:r>
            <a:r>
              <a:rPr lang="da-DK" dirty="0" err="1"/>
              <a:t>misuse</a:t>
            </a:r>
            <a:r>
              <a:rPr lang="da-DK" dirty="0"/>
              <a:t> of funds.</a:t>
            </a:r>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9</a:t>
            </a:fld>
            <a:endParaRPr lang="da-DK"/>
          </a:p>
        </p:txBody>
      </p:sp>
    </p:spTree>
    <p:extLst>
      <p:ext uri="{BB962C8B-B14F-4D97-AF65-F5344CB8AC3E}">
        <p14:creationId xmlns:p14="http://schemas.microsoft.com/office/powerpoint/2010/main" val="2575015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10</a:t>
            </a:fld>
            <a:endParaRPr lang="da-DK"/>
          </a:p>
        </p:txBody>
      </p:sp>
    </p:spTree>
    <p:extLst>
      <p:ext uri="{BB962C8B-B14F-4D97-AF65-F5344CB8AC3E}">
        <p14:creationId xmlns:p14="http://schemas.microsoft.com/office/powerpoint/2010/main" val="232848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12</a:t>
            </a:fld>
            <a:endParaRPr lang="da-DK"/>
          </a:p>
        </p:txBody>
      </p:sp>
    </p:spTree>
    <p:extLst>
      <p:ext uri="{BB962C8B-B14F-4D97-AF65-F5344CB8AC3E}">
        <p14:creationId xmlns:p14="http://schemas.microsoft.com/office/powerpoint/2010/main" val="2325100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3EBFA16D-F6FC-8945-9D55-6C84C3EF7D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22B9B0D-463B-5943-BDEC-8DCB9B88A3A0}"/>
              </a:ext>
            </a:extLst>
          </p:cNvPr>
          <p:cNvSpPr>
            <a:spLocks noGrp="1"/>
          </p:cNvSpPr>
          <p:nvPr>
            <p:ph type="title" hasCustomPrompt="1"/>
          </p:nvPr>
        </p:nvSpPr>
        <p:spPr>
          <a:xfrm>
            <a:off x="967658" y="903768"/>
            <a:ext cx="10336612" cy="1405092"/>
          </a:xfrm>
          <a:noFill/>
        </p:spPr>
        <p:txBody>
          <a:bodyPr lIns="360000" tIns="360000" rIns="0" bIns="360000" anchor="b">
            <a:normAutofit/>
          </a:bodyPr>
          <a:lstStyle>
            <a:lvl1pPr algn="r">
              <a:defRPr sz="3600" b="0" cap="all">
                <a:solidFill>
                  <a:schemeClr val="bg2"/>
                </a:solidFill>
              </a:defRPr>
            </a:lvl1pPr>
          </a:lstStyle>
          <a:p>
            <a:r>
              <a:rPr lang="en-GB"/>
              <a:t>Title slide</a:t>
            </a:r>
            <a:endParaRPr lang="en-US"/>
          </a:p>
        </p:txBody>
      </p:sp>
      <p:sp>
        <p:nvSpPr>
          <p:cNvPr id="5" name="Content Placeholder 2">
            <a:extLst>
              <a:ext uri="{FF2B5EF4-FFF2-40B4-BE49-F238E27FC236}">
                <a16:creationId xmlns:a16="http://schemas.microsoft.com/office/drawing/2014/main" id="{F7AF0BE8-30D9-F149-AF9D-13C97719A1DA}"/>
              </a:ext>
            </a:extLst>
          </p:cNvPr>
          <p:cNvSpPr>
            <a:spLocks noGrp="1"/>
          </p:cNvSpPr>
          <p:nvPr>
            <p:ph idx="10"/>
          </p:nvPr>
        </p:nvSpPr>
        <p:spPr>
          <a:xfrm>
            <a:off x="0" y="0"/>
            <a:ext cx="12192000" cy="5585791"/>
          </a:xfrm>
        </p:spPr>
        <p:txBody>
          <a:bodyPr lIns="360000" tIns="0" rIns="360000" bIns="0"/>
          <a:lstStyle/>
          <a:p>
            <a:pPr lvl="0"/>
            <a:r>
              <a:rPr lang="da-DK"/>
              <a:t>Klik for at redigere teksttypografierne i masteren</a:t>
            </a:r>
          </a:p>
        </p:txBody>
      </p:sp>
    </p:spTree>
    <p:extLst>
      <p:ext uri="{BB962C8B-B14F-4D97-AF65-F5344CB8AC3E}">
        <p14:creationId xmlns:p14="http://schemas.microsoft.com/office/powerpoint/2010/main" val="313702657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4" name="Footer Placeholder 3"/>
          <p:cNvSpPr>
            <a:spLocks noGrp="1"/>
          </p:cNvSpPr>
          <p:nvPr>
            <p:ph type="ftr" sz="quarter" idx="11"/>
          </p:nvPr>
        </p:nvSpPr>
        <p:spPr/>
        <p:txBody>
          <a:bodyPr/>
          <a:lstStyle/>
          <a:p>
            <a:r>
              <a:rPr lang="en-US"/>
              <a:t>Footeren skal skrives ind her</a:t>
            </a:r>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a:p>
        </p:txBody>
      </p:sp>
      <p:sp>
        <p:nvSpPr>
          <p:cNvPr id="7" name="Text Placeholder 2">
            <a:extLst>
              <a:ext uri="{FF2B5EF4-FFF2-40B4-BE49-F238E27FC236}">
                <a16:creationId xmlns:a16="http://schemas.microsoft.com/office/drawing/2014/main" id="{E9C4336D-9C84-D846-907C-433A0250841D}"/>
              </a:ext>
            </a:extLst>
          </p:cNvPr>
          <p:cNvSpPr>
            <a:spLocks noGrp="1"/>
          </p:cNvSpPr>
          <p:nvPr>
            <p:ph type="body" idx="13" hasCustomPrompt="1"/>
          </p:nvPr>
        </p:nvSpPr>
        <p:spPr>
          <a:xfrm>
            <a:off x="719999" y="389965"/>
            <a:ext cx="10726525" cy="676476"/>
          </a:xfrm>
        </p:spPr>
        <p:txBody>
          <a:bodyPr lIns="180000" tIns="360000" rIns="180000" bIns="360000" anchor="ctr" anchorCtr="0">
            <a:no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832039372"/>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3" name="Footer Placeholder 2"/>
          <p:cNvSpPr>
            <a:spLocks noGrp="1"/>
          </p:cNvSpPr>
          <p:nvPr>
            <p:ph type="ftr" sz="quarter" idx="11"/>
          </p:nvPr>
        </p:nvSpPr>
        <p:spPr/>
        <p:txBody>
          <a:bodyPr/>
          <a:lstStyle/>
          <a:p>
            <a:r>
              <a:rPr lang="en-US"/>
              <a:t>Footeren skal skrives ind her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a:p>
        </p:txBody>
      </p:sp>
      <p:pic>
        <p:nvPicPr>
          <p:cNvPr id="7" name="Picture 6" descr="Shape, rectangle&#10;&#10;Description automatically generated">
            <a:extLst>
              <a:ext uri="{FF2B5EF4-FFF2-40B4-BE49-F238E27FC236}">
                <a16:creationId xmlns:a16="http://schemas.microsoft.com/office/drawing/2014/main" id="{FE9D420C-590C-5E4E-BE5B-CC76CEB602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2">
            <a:extLst>
              <a:ext uri="{FF2B5EF4-FFF2-40B4-BE49-F238E27FC236}">
                <a16:creationId xmlns:a16="http://schemas.microsoft.com/office/drawing/2014/main" id="{5E72BD80-E9E2-0044-9D82-48A6DB0FB39A}"/>
              </a:ext>
            </a:extLst>
          </p:cNvPr>
          <p:cNvSpPr>
            <a:spLocks noGrp="1"/>
          </p:cNvSpPr>
          <p:nvPr>
            <p:ph type="body" idx="13" hasCustomPrompt="1"/>
          </p:nvPr>
        </p:nvSpPr>
        <p:spPr>
          <a:xfrm>
            <a:off x="719999" y="389965"/>
            <a:ext cx="10770593" cy="676476"/>
          </a:xfrm>
        </p:spPr>
        <p:txBody>
          <a:bodyPr lIns="180000" tIns="360000" rIns="180000" bIns="360000" anchor="ctr" anchorCtr="0">
            <a:noAutofit/>
          </a:bodyPr>
          <a:lstStyle>
            <a:lvl1pPr marL="0" indent="0" algn="l">
              <a:buNone/>
              <a:defRPr sz="1800" cap="all">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356016719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fsnits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1" y="3034800"/>
            <a:ext cx="10653001" cy="1504844"/>
          </a:xfrm>
        </p:spPr>
        <p:txBody>
          <a:bodyPr lIns="360000" tIns="360000" rIns="360000" bIns="360000" anchor="b">
            <a:normAutofit/>
          </a:bodyPr>
          <a:lstStyle>
            <a:lvl1pPr algn="l">
              <a:defRPr sz="3600" b="0" cap="all">
                <a:solidFill>
                  <a:schemeClr val="bg1"/>
                </a:solidFill>
              </a:defRPr>
            </a:lvl1pPr>
          </a:lstStyle>
          <a:p>
            <a:r>
              <a:rPr lang="en-GB"/>
              <a:t>Section header layout</a:t>
            </a:r>
            <a:endParaRPr lang="en-US"/>
          </a:p>
        </p:txBody>
      </p:sp>
      <p:sp>
        <p:nvSpPr>
          <p:cNvPr id="3" name="Text Placeholder 2"/>
          <p:cNvSpPr>
            <a:spLocks noGrp="1"/>
          </p:cNvSpPr>
          <p:nvPr>
            <p:ph type="body" idx="1"/>
          </p:nvPr>
        </p:nvSpPr>
        <p:spPr>
          <a:xfrm>
            <a:off x="720001" y="4541417"/>
            <a:ext cx="10653001" cy="600556"/>
          </a:xfrm>
        </p:spPr>
        <p:txBody>
          <a:bodyPr lIns="360000" tIns="0" rIns="360000" bIns="0" anchor="t">
            <a:norm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Footeren skal skrives ind her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‹nr.›</a:t>
            </a:fld>
            <a:endParaRPr lang="en-US"/>
          </a:p>
        </p:txBody>
      </p:sp>
      <p:sp>
        <p:nvSpPr>
          <p:cNvPr id="10" name="Text Placeholder 2">
            <a:extLst>
              <a:ext uri="{FF2B5EF4-FFF2-40B4-BE49-F238E27FC236}">
                <a16:creationId xmlns:a16="http://schemas.microsoft.com/office/drawing/2014/main" id="{4AA17DD3-79FF-5144-80DD-D348BB0E348C}"/>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192525721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720000" y="1260330"/>
            <a:ext cx="10653003" cy="1280484"/>
          </a:xfrm>
        </p:spPr>
        <p:txBody>
          <a:bodyPr lIns="360000" tIns="360000" rIns="360000" bIns="360000"/>
          <a:lstStyle/>
          <a:p>
            <a:r>
              <a:rPr lang="da-DK"/>
              <a:t>Klik for at redigere titeltypografien i masteren</a:t>
            </a:r>
            <a:endParaRPr lang="en-US"/>
          </a:p>
        </p:txBody>
      </p:sp>
      <p:sp>
        <p:nvSpPr>
          <p:cNvPr id="3" name="Content Placeholder 2"/>
          <p:cNvSpPr>
            <a:spLocks noGrp="1"/>
          </p:cNvSpPr>
          <p:nvPr>
            <p:ph idx="1"/>
          </p:nvPr>
        </p:nvSpPr>
        <p:spPr>
          <a:xfrm>
            <a:off x="720000" y="2259931"/>
            <a:ext cx="10653003" cy="3630795"/>
          </a:xfrm>
        </p:spPr>
        <p:txBody>
          <a:bodyPr lIns="360000" tIns="0" rIns="360000" bIns="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5" name="Footer Placeholder 4"/>
          <p:cNvSpPr>
            <a:spLocks noGrp="1"/>
          </p:cNvSpPr>
          <p:nvPr>
            <p:ph type="ftr" sz="quarter" idx="11"/>
          </p:nvPr>
        </p:nvSpPr>
        <p:spPr/>
        <p:txBody>
          <a:bodyPr/>
          <a:lstStyle/>
          <a:p>
            <a:r>
              <a:rPr lang="en-US"/>
              <a:t>Footeren skal skrives ind her</a:t>
            </a:r>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
        <p:nvSpPr>
          <p:cNvPr id="11" name="Text Placeholder 2">
            <a:extLst>
              <a:ext uri="{FF2B5EF4-FFF2-40B4-BE49-F238E27FC236}">
                <a16:creationId xmlns:a16="http://schemas.microsoft.com/office/drawing/2014/main" id="{042A3B86-93C6-AA4C-A338-21E6B52919ED}"/>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353385339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Two content layout</a:t>
            </a:r>
            <a:endParaRPr lang="en-US"/>
          </a:p>
        </p:txBody>
      </p:sp>
      <p:sp>
        <p:nvSpPr>
          <p:cNvPr id="3" name="Content Placeholder 2"/>
          <p:cNvSpPr>
            <a:spLocks noGrp="1"/>
          </p:cNvSpPr>
          <p:nvPr>
            <p:ph sz="half" idx="1"/>
          </p:nvPr>
        </p:nvSpPr>
        <p:spPr>
          <a:xfrm>
            <a:off x="711864" y="2228003"/>
            <a:ext cx="5199369" cy="363304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6217709" y="2228004"/>
            <a:ext cx="5210216" cy="363304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r>
              <a:rPr lang="da-DK"/>
              <a:t>07/09/19</a:t>
            </a:r>
            <a:endParaRPr lang="en-US"/>
          </a:p>
        </p:txBody>
      </p:sp>
      <p:sp>
        <p:nvSpPr>
          <p:cNvPr id="6" name="Footer Placeholder 5"/>
          <p:cNvSpPr>
            <a:spLocks noGrp="1"/>
          </p:cNvSpPr>
          <p:nvPr>
            <p:ph type="ftr" sz="quarter" idx="11"/>
          </p:nvPr>
        </p:nvSpPr>
        <p:spPr/>
        <p:txBody>
          <a:bodyPr/>
          <a:lstStyle/>
          <a:p>
            <a:r>
              <a:rPr lang="en-US"/>
              <a:t>Footeren skal skrives ind her</a:t>
            </a:r>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
        <p:nvSpPr>
          <p:cNvPr id="9" name="Text Placeholder 2">
            <a:extLst>
              <a:ext uri="{FF2B5EF4-FFF2-40B4-BE49-F238E27FC236}">
                <a16:creationId xmlns:a16="http://schemas.microsoft.com/office/drawing/2014/main" id="{C70B3DBF-DD88-4C44-A2C7-0CE0838F7B0C}"/>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321922007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20001" y="5263200"/>
            <a:ext cx="4715500" cy="689514"/>
          </a:xfrm>
        </p:spPr>
        <p:txBody>
          <a:bodyPr lIns="360000" tIns="0" rIns="360000" bIns="0" anchor="ctr"/>
          <a:lstStyle>
            <a:lvl1pPr algn="l">
              <a:defRPr sz="2000" b="0">
                <a:solidFill>
                  <a:schemeClr val="tx1"/>
                </a:solidFill>
              </a:defRPr>
            </a:lvl1pPr>
          </a:lstStyle>
          <a:p>
            <a:r>
              <a:rPr lang="da-DK"/>
              <a:t>Klik for at redigere titeltypografien i masteren</a:t>
            </a:r>
            <a:endParaRPr lang="en-US"/>
          </a:p>
        </p:txBody>
      </p:sp>
      <p:sp>
        <p:nvSpPr>
          <p:cNvPr id="3" name="Content Placeholder 2"/>
          <p:cNvSpPr>
            <a:spLocks noGrp="1"/>
          </p:cNvSpPr>
          <p:nvPr>
            <p:ph idx="1"/>
          </p:nvPr>
        </p:nvSpPr>
        <p:spPr>
          <a:xfrm>
            <a:off x="720000" y="1260001"/>
            <a:ext cx="10707925" cy="4002295"/>
          </a:xfrm>
        </p:spPr>
        <p:txBody>
          <a:bodyPr lIns="360000" tIns="0" rIns="360000" bIns="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Text Placeholder 3"/>
          <p:cNvSpPr>
            <a:spLocks noGrp="1"/>
          </p:cNvSpPr>
          <p:nvPr>
            <p:ph type="body" sz="half" idx="2"/>
          </p:nvPr>
        </p:nvSpPr>
        <p:spPr>
          <a:xfrm>
            <a:off x="5740823" y="5262296"/>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Footeren skal skrives ind her</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‹nr.›</a:t>
            </a:fld>
            <a:endParaRPr lang="en-US"/>
          </a:p>
        </p:txBody>
      </p:sp>
      <p:sp>
        <p:nvSpPr>
          <p:cNvPr id="9" name="Text Placeholder 2">
            <a:extLst>
              <a:ext uri="{FF2B5EF4-FFF2-40B4-BE49-F238E27FC236}">
                <a16:creationId xmlns:a16="http://schemas.microsoft.com/office/drawing/2014/main" id="{256BE29C-C955-164F-946B-4DD841EF321C}"/>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57929469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11863" y="4693389"/>
            <a:ext cx="10653003" cy="566738"/>
          </a:xfrm>
        </p:spPr>
        <p:txBody>
          <a:bodyPr anchor="b">
            <a:normAutofit/>
          </a:bodyPr>
          <a:lstStyle>
            <a:lvl1pPr algn="l">
              <a:defRPr sz="2400" b="0">
                <a:solidFill>
                  <a:schemeClr val="tx1"/>
                </a:solidFill>
              </a:defRPr>
            </a:lvl1pPr>
          </a:lstStyle>
          <a:p>
            <a:r>
              <a:rPr lang="da-DK"/>
              <a:t>Klik for at redigere titeltypografien i masteren</a:t>
            </a:r>
            <a:endParaRPr lang="en-US"/>
          </a:p>
        </p:txBody>
      </p:sp>
      <p:sp>
        <p:nvSpPr>
          <p:cNvPr id="3" name="Picture Placeholder 2"/>
          <p:cNvSpPr>
            <a:spLocks noGrp="1" noChangeAspect="1"/>
          </p:cNvSpPr>
          <p:nvPr>
            <p:ph type="pic" idx="1"/>
          </p:nvPr>
        </p:nvSpPr>
        <p:spPr>
          <a:xfrm>
            <a:off x="711357" y="1293788"/>
            <a:ext cx="10653003" cy="282065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a:p>
        </p:txBody>
      </p:sp>
      <p:sp>
        <p:nvSpPr>
          <p:cNvPr id="4" name="Text Placeholder 3"/>
          <p:cNvSpPr>
            <a:spLocks noGrp="1"/>
          </p:cNvSpPr>
          <p:nvPr>
            <p:ph type="body" sz="half" idx="2"/>
          </p:nvPr>
        </p:nvSpPr>
        <p:spPr>
          <a:xfrm>
            <a:off x="711863" y="5260127"/>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6" name="Footer Placeholder 5"/>
          <p:cNvSpPr>
            <a:spLocks noGrp="1"/>
          </p:cNvSpPr>
          <p:nvPr>
            <p:ph type="ftr" sz="quarter" idx="11"/>
          </p:nvPr>
        </p:nvSpPr>
        <p:spPr/>
        <p:txBody>
          <a:bodyPr/>
          <a:lstStyle/>
          <a:p>
            <a:r>
              <a:rPr lang="en-US"/>
              <a:t>Footeren skal skrives ind her</a:t>
            </a:r>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
        <p:nvSpPr>
          <p:cNvPr id="9" name="Text Placeholder 2">
            <a:extLst>
              <a:ext uri="{FF2B5EF4-FFF2-40B4-BE49-F238E27FC236}">
                <a16:creationId xmlns:a16="http://schemas.microsoft.com/office/drawing/2014/main" id="{3778B557-1EB9-E348-B205-3A4C8A8A9392}"/>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280823593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407B7C-D833-CE46-BE7D-A2C92E4FB1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22B9B0D-463B-5943-BDEC-8DCB9B88A3A0}"/>
              </a:ext>
            </a:extLst>
          </p:cNvPr>
          <p:cNvSpPr>
            <a:spLocks noGrp="1"/>
          </p:cNvSpPr>
          <p:nvPr>
            <p:ph type="title" hasCustomPrompt="1"/>
          </p:nvPr>
        </p:nvSpPr>
        <p:spPr>
          <a:xfrm>
            <a:off x="967658" y="903768"/>
            <a:ext cx="10336612" cy="1405092"/>
          </a:xfrm>
        </p:spPr>
        <p:txBody>
          <a:bodyPr lIns="360000" tIns="360000" rIns="0" bIns="360000" anchor="b">
            <a:normAutofit/>
          </a:bodyPr>
          <a:lstStyle>
            <a:lvl1pPr algn="r">
              <a:defRPr sz="3600" b="0" cap="all">
                <a:solidFill>
                  <a:schemeClr val="bg1"/>
                </a:solidFill>
              </a:defRPr>
            </a:lvl1pPr>
          </a:lstStyle>
          <a:p>
            <a:r>
              <a:rPr lang="en-GB"/>
              <a:t>Title slide</a:t>
            </a:r>
            <a:endParaRPr lang="en-US"/>
          </a:p>
        </p:txBody>
      </p:sp>
      <p:sp>
        <p:nvSpPr>
          <p:cNvPr id="6" name="Text Placeholder 2">
            <a:extLst>
              <a:ext uri="{FF2B5EF4-FFF2-40B4-BE49-F238E27FC236}">
                <a16:creationId xmlns:a16="http://schemas.microsoft.com/office/drawing/2014/main" id="{19A37907-CE47-1749-8EAE-7A0F78246B30}"/>
              </a:ext>
            </a:extLst>
          </p:cNvPr>
          <p:cNvSpPr>
            <a:spLocks noGrp="1"/>
          </p:cNvSpPr>
          <p:nvPr>
            <p:ph type="body" idx="1" hasCustomPrompt="1"/>
          </p:nvPr>
        </p:nvSpPr>
        <p:spPr>
          <a:xfrm>
            <a:off x="8633012" y="0"/>
            <a:ext cx="2671258" cy="903768"/>
          </a:xfrm>
        </p:spPr>
        <p:txBody>
          <a:bodyPr lIns="180000" tIns="360000" rIns="180000" bIns="360000" anchor="ctr" anchorCtr="0">
            <a:noAutofit/>
          </a:bodyPr>
          <a:lstStyle>
            <a:lvl1pPr marL="0" indent="0" algn="r">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
        <p:nvSpPr>
          <p:cNvPr id="5" name="Content Placeholder 2">
            <a:extLst>
              <a:ext uri="{FF2B5EF4-FFF2-40B4-BE49-F238E27FC236}">
                <a16:creationId xmlns:a16="http://schemas.microsoft.com/office/drawing/2014/main" id="{F7AF0BE8-30D9-F149-AF9D-13C97719A1DA}"/>
              </a:ext>
            </a:extLst>
          </p:cNvPr>
          <p:cNvSpPr>
            <a:spLocks noGrp="1"/>
          </p:cNvSpPr>
          <p:nvPr>
            <p:ph idx="10"/>
          </p:nvPr>
        </p:nvSpPr>
        <p:spPr>
          <a:xfrm>
            <a:off x="0" y="2308860"/>
            <a:ext cx="12192000" cy="3276931"/>
          </a:xfrm>
        </p:spPr>
        <p:txBody>
          <a:bodyPr lIns="360000" tIns="0" rIns="360000" bIns="0"/>
          <a:lstStyle/>
          <a:p>
            <a:pPr lvl="0"/>
            <a:endParaRPr lang="en-US"/>
          </a:p>
        </p:txBody>
      </p:sp>
    </p:spTree>
    <p:extLst>
      <p:ext uri="{BB962C8B-B14F-4D97-AF65-F5344CB8AC3E}">
        <p14:creationId xmlns:p14="http://schemas.microsoft.com/office/powerpoint/2010/main" val="26522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hape, rectangle&#10;&#10;Description automatically generated">
            <a:extLst>
              <a:ext uri="{FF2B5EF4-FFF2-40B4-BE49-F238E27FC236}">
                <a16:creationId xmlns:a16="http://schemas.microsoft.com/office/drawing/2014/main" id="{B88A02AB-D602-BF40-8F6C-352F45D63F2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p:cNvSpPr>
            <a:spLocks noGrp="1"/>
          </p:cNvSpPr>
          <p:nvPr>
            <p:ph type="title"/>
          </p:nvPr>
        </p:nvSpPr>
        <p:spPr>
          <a:xfrm>
            <a:off x="711863" y="1291860"/>
            <a:ext cx="10653003" cy="901864"/>
          </a:xfrm>
          <a:prstGeom prst="rect">
            <a:avLst/>
          </a:prstGeom>
        </p:spPr>
        <p:txBody>
          <a:bodyPr vert="horz" lIns="360000" tIns="360000" rIns="360000" bIns="0" rtlCol="0" anchor="t" anchorCtr="0">
            <a:normAutofit/>
          </a:bodyPr>
          <a:lstStyle/>
          <a:p>
            <a:r>
              <a:rPr lang="da-DK"/>
              <a:t>Klik for at redigere titeltypografien i masteren</a:t>
            </a:r>
            <a:endParaRPr lang="en-US"/>
          </a:p>
        </p:txBody>
      </p:sp>
      <p:sp>
        <p:nvSpPr>
          <p:cNvPr id="3" name="Text Placeholder 2"/>
          <p:cNvSpPr>
            <a:spLocks noGrp="1"/>
          </p:cNvSpPr>
          <p:nvPr>
            <p:ph type="body" idx="1"/>
          </p:nvPr>
        </p:nvSpPr>
        <p:spPr>
          <a:xfrm>
            <a:off x="711863" y="2291063"/>
            <a:ext cx="10653003" cy="3630794"/>
          </a:xfrm>
          <a:prstGeom prst="rect">
            <a:avLst/>
          </a:prstGeom>
        </p:spPr>
        <p:txBody>
          <a:bodyPr vert="horz" lIns="360000" tIns="360000" rIns="360000" bIns="0" rtlCol="0"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a:off x="1990259" y="6197821"/>
            <a:ext cx="1198711" cy="145471"/>
          </a:xfrm>
          <a:prstGeom prst="rect">
            <a:avLst/>
          </a:prstGeom>
        </p:spPr>
        <p:txBody>
          <a:bodyPr vert="horz" lIns="91440" tIns="45720" rIns="91440" bIns="45720" rtlCol="0" anchor="ctr"/>
          <a:lstStyle>
            <a:lvl1pPr algn="l">
              <a:defRPr sz="900" b="0" i="0">
                <a:solidFill>
                  <a:schemeClr val="tx1"/>
                </a:solidFill>
                <a:latin typeface="Calibri" panose="020F0502020204030204" pitchFamily="34" charset="0"/>
                <a:cs typeface="Calibri" panose="020F0502020204030204" pitchFamily="34" charset="0"/>
              </a:defRPr>
            </a:lvl1pPr>
          </a:lstStyle>
          <a:p>
            <a:r>
              <a:rPr lang="da-DK"/>
              <a:t>07/09/19</a:t>
            </a:r>
            <a:endParaRPr lang="en-US"/>
          </a:p>
        </p:txBody>
      </p:sp>
      <p:sp>
        <p:nvSpPr>
          <p:cNvPr id="5" name="Footer Placeholder 4"/>
          <p:cNvSpPr>
            <a:spLocks noGrp="1"/>
          </p:cNvSpPr>
          <p:nvPr>
            <p:ph type="ftr" sz="quarter" idx="3"/>
          </p:nvPr>
        </p:nvSpPr>
        <p:spPr>
          <a:xfrm>
            <a:off x="3277600" y="6197821"/>
            <a:ext cx="5035991" cy="145471"/>
          </a:xfrm>
          <a:prstGeom prst="rect">
            <a:avLst/>
          </a:prstGeom>
        </p:spPr>
        <p:txBody>
          <a:bodyPr vert="horz" lIns="91440" tIns="45720" rIns="91440" bIns="45720" rtlCol="0" anchor="ctr"/>
          <a:lstStyle>
            <a:lvl1pPr algn="l">
              <a:defRPr sz="900" b="0" i="0" cap="all">
                <a:solidFill>
                  <a:schemeClr val="tx1"/>
                </a:solidFill>
                <a:latin typeface="Calibri" panose="020F0502020204030204" pitchFamily="34" charset="0"/>
                <a:cs typeface="Calibri" panose="020F0502020204030204" pitchFamily="34" charset="0"/>
              </a:defRPr>
            </a:lvl1pPr>
          </a:lstStyle>
          <a:p>
            <a:r>
              <a:rPr lang="en-US"/>
              <a:t>Footeren skal skrives ind her</a:t>
            </a:r>
          </a:p>
        </p:txBody>
      </p:sp>
      <p:sp>
        <p:nvSpPr>
          <p:cNvPr id="6" name="Slide Number Placeholder 5"/>
          <p:cNvSpPr>
            <a:spLocks noGrp="1"/>
          </p:cNvSpPr>
          <p:nvPr>
            <p:ph type="sldNum" sz="quarter" idx="4"/>
          </p:nvPr>
        </p:nvSpPr>
        <p:spPr>
          <a:xfrm>
            <a:off x="705837" y="6197821"/>
            <a:ext cx="1027291" cy="145471"/>
          </a:xfrm>
          <a:prstGeom prst="rect">
            <a:avLst/>
          </a:prstGeom>
        </p:spPr>
        <p:txBody>
          <a:bodyPr vert="horz" lIns="91440" tIns="45720" rIns="91440" bIns="45720" rtlCol="0" anchor="ctr"/>
          <a:lstStyle>
            <a:lvl1pPr algn="l">
              <a:defRPr sz="900" b="1" i="0">
                <a:solidFill>
                  <a:schemeClr val="tx1"/>
                </a:solidFill>
                <a:latin typeface="Calibri" panose="020F0502020204030204" pitchFamily="34" charset="0"/>
                <a:cs typeface="Calibri" panose="020F0502020204030204" pitchFamily="34" charset="0"/>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1116458712"/>
      </p:ext>
    </p:extLst>
  </p:cSld>
  <p:clrMap bg1="lt1" tx1="dk1" bg2="lt2" tx2="dk2" accent1="accent1" accent2="accent2" accent3="accent3" accent4="accent4" accent5="accent5" accent6="accent6" hlink="hlink" folHlink="folHlink"/>
  <p:sldLayoutIdLst>
    <p:sldLayoutId id="2147484200" r:id="rId1"/>
    <p:sldLayoutId id="2147484204" r:id="rId2"/>
    <p:sldLayoutId id="2147484205" r:id="rId3"/>
    <p:sldLayoutId id="2147484202" r:id="rId4"/>
    <p:sldLayoutId id="2147484201" r:id="rId5"/>
    <p:sldLayoutId id="2147484203" r:id="rId6"/>
    <p:sldLayoutId id="2147484206" r:id="rId7"/>
    <p:sldLayoutId id="2147484207" r:id="rId8"/>
    <p:sldLayoutId id="2147484208" r:id="rId9"/>
  </p:sldLayoutIdLst>
  <p:hf hdr="0"/>
  <p:txStyles>
    <p:titleStyle>
      <a:lvl1pPr algn="l" defTabSz="457200" rtl="0" eaLnBrk="1" latinLnBrk="0" hangingPunct="1">
        <a:spcBef>
          <a:spcPct val="0"/>
        </a:spcBef>
        <a:buNone/>
        <a:defRPr sz="3000" b="0" i="0" kern="1200" cap="all">
          <a:solidFill>
            <a:schemeClr val="tx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isu.dk/skemaer"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ustomXml" Target="../ink/ink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jamboard.google.com/d/1oCFNw9W_axHLiUDXg-VqMyUB_BKSRnKQmEKFW28UrSA/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27F992EC-AE7D-4493-A5D4-67452BE14250}"/>
              </a:ext>
            </a:extLst>
          </p:cNvPr>
          <p:cNvSpPr>
            <a:spLocks noGrp="1"/>
          </p:cNvSpPr>
          <p:nvPr>
            <p:ph type="title"/>
          </p:nvPr>
        </p:nvSpPr>
        <p:spPr/>
        <p:txBody>
          <a:bodyPr/>
          <a:lstStyle/>
          <a:p>
            <a:r>
              <a:rPr lang="da-DK"/>
              <a:t>webinar</a:t>
            </a:r>
          </a:p>
        </p:txBody>
      </p:sp>
      <p:sp>
        <p:nvSpPr>
          <p:cNvPr id="9" name="Pladsholder til tekst 8">
            <a:extLst>
              <a:ext uri="{FF2B5EF4-FFF2-40B4-BE49-F238E27FC236}">
                <a16:creationId xmlns:a16="http://schemas.microsoft.com/office/drawing/2014/main" id="{8FCE1631-2E6C-405B-972A-FBA31333A6C8}"/>
              </a:ext>
            </a:extLst>
          </p:cNvPr>
          <p:cNvSpPr>
            <a:spLocks noGrp="1"/>
          </p:cNvSpPr>
          <p:nvPr>
            <p:ph type="body" idx="1"/>
          </p:nvPr>
        </p:nvSpPr>
        <p:spPr/>
        <p:txBody>
          <a:bodyPr/>
          <a:lstStyle/>
          <a:p>
            <a:r>
              <a:rPr lang="da-DK"/>
              <a:t>13 march 2023</a:t>
            </a:r>
          </a:p>
        </p:txBody>
      </p:sp>
      <p:sp>
        <p:nvSpPr>
          <p:cNvPr id="2" name="Tekstfelt 1">
            <a:extLst>
              <a:ext uri="{FF2B5EF4-FFF2-40B4-BE49-F238E27FC236}">
                <a16:creationId xmlns:a16="http://schemas.microsoft.com/office/drawing/2014/main" id="{9DD97461-CF92-DE01-E0AD-C97067EB22E3}"/>
              </a:ext>
            </a:extLst>
          </p:cNvPr>
          <p:cNvSpPr txBox="1"/>
          <p:nvPr/>
        </p:nvSpPr>
        <p:spPr>
          <a:xfrm>
            <a:off x="841514" y="3429828"/>
            <a:ext cx="11350486" cy="1200329"/>
          </a:xfrm>
          <a:prstGeom prst="rect">
            <a:avLst/>
          </a:prstGeom>
          <a:noFill/>
        </p:spPr>
        <p:txBody>
          <a:bodyPr wrap="square" rtlCol="0">
            <a:spAutoFit/>
          </a:bodyPr>
          <a:lstStyle/>
          <a:p>
            <a:r>
              <a:rPr lang="da-DK" sz="3600" b="1">
                <a:solidFill>
                  <a:schemeClr val="bg1"/>
                </a:solidFill>
              </a:rPr>
              <a:t>HOW TO COMPLY WITH CISU’S REQUIREMENTS FOR FINANCIAL MANAGEMENT</a:t>
            </a:r>
          </a:p>
        </p:txBody>
      </p:sp>
    </p:spTree>
    <p:extLst>
      <p:ext uri="{BB962C8B-B14F-4D97-AF65-F5344CB8AC3E}">
        <p14:creationId xmlns:p14="http://schemas.microsoft.com/office/powerpoint/2010/main" val="138050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FD5599FD-FE14-E7C7-4B7D-F838F952D38E}"/>
              </a:ext>
            </a:extLst>
          </p:cNvPr>
          <p:cNvSpPr>
            <a:spLocks noGrp="1"/>
          </p:cNvSpPr>
          <p:nvPr>
            <p:ph type="sldNum" sz="quarter" idx="12"/>
          </p:nvPr>
        </p:nvSpPr>
        <p:spPr/>
        <p:txBody>
          <a:bodyPr/>
          <a:lstStyle/>
          <a:p>
            <a:fld id="{D57F1E4F-1CFF-5643-939E-217C01CDF565}" type="slidenum">
              <a:rPr lang="en-US" smtClean="0"/>
              <a:pPr/>
              <a:t>10</a:t>
            </a:fld>
            <a:endParaRPr lang="en-US"/>
          </a:p>
        </p:txBody>
      </p:sp>
      <p:sp>
        <p:nvSpPr>
          <p:cNvPr id="5" name="Pladsholder til tekst 4">
            <a:extLst>
              <a:ext uri="{FF2B5EF4-FFF2-40B4-BE49-F238E27FC236}">
                <a16:creationId xmlns:a16="http://schemas.microsoft.com/office/drawing/2014/main" id="{E073B738-0B29-6E6E-E4E5-4923896C939A}"/>
              </a:ext>
            </a:extLst>
          </p:cNvPr>
          <p:cNvSpPr>
            <a:spLocks noGrp="1"/>
          </p:cNvSpPr>
          <p:nvPr>
            <p:ph type="body" idx="13"/>
          </p:nvPr>
        </p:nvSpPr>
        <p:spPr/>
        <p:txBody>
          <a:bodyPr/>
          <a:lstStyle/>
          <a:p>
            <a:r>
              <a:rPr lang="da-DK" sz="3600" err="1"/>
              <a:t>BUDGETs</a:t>
            </a:r>
            <a:endParaRPr lang="da-DK" sz="3600"/>
          </a:p>
        </p:txBody>
      </p:sp>
      <p:sp>
        <p:nvSpPr>
          <p:cNvPr id="6" name="Tekstfelt 5">
            <a:extLst>
              <a:ext uri="{FF2B5EF4-FFF2-40B4-BE49-F238E27FC236}">
                <a16:creationId xmlns:a16="http://schemas.microsoft.com/office/drawing/2014/main" id="{93C8C93B-1B06-38B0-6623-BF9039F8E099}"/>
              </a:ext>
            </a:extLst>
          </p:cNvPr>
          <p:cNvSpPr txBox="1"/>
          <p:nvPr/>
        </p:nvSpPr>
        <p:spPr>
          <a:xfrm>
            <a:off x="691675" y="1293541"/>
            <a:ext cx="10784755" cy="4862870"/>
          </a:xfrm>
          <a:prstGeom prst="rect">
            <a:avLst/>
          </a:prstGeom>
          <a:noFill/>
        </p:spPr>
        <p:txBody>
          <a:bodyPr wrap="square" rtlCol="0">
            <a:spAutoFit/>
          </a:bodyPr>
          <a:lstStyle/>
          <a:p>
            <a:r>
              <a:rPr lang="en-GB" sz="2200">
                <a:effectLst/>
                <a:ea typeface="FrugalSans"/>
              </a:rPr>
              <a:t>Budgets and budget changes shall be approved by those responsible in the organization. Who is responsible appears from the organization's statutes or from written procedures.</a:t>
            </a:r>
          </a:p>
          <a:p>
            <a:endParaRPr lang="en-GB" sz="2200">
              <a:ea typeface="Times New Roman" panose="02020603050405020304" pitchFamily="18" charset="0"/>
            </a:endParaRPr>
          </a:p>
          <a:p>
            <a:r>
              <a:rPr lang="en-GB" sz="2200">
                <a:effectLst/>
                <a:ea typeface="FrugalSans"/>
              </a:rPr>
              <a:t>If the organization has either A) fixed operating expenses, B) multiple donors/income sources, or C) salaries paid </a:t>
            </a:r>
            <a:r>
              <a:rPr lang="en-GB" sz="2200">
                <a:ea typeface="FrugalSans"/>
              </a:rPr>
              <a:t>by</a:t>
            </a:r>
            <a:r>
              <a:rPr lang="en-GB" sz="2200">
                <a:effectLst/>
                <a:ea typeface="FrugalSans"/>
              </a:rPr>
              <a:t> CISU-funds, the organization has drawn up an overview of the organization's expected total expenses and from which sources the expenses are covered.</a:t>
            </a:r>
            <a:endParaRPr lang="da-DK" sz="2200">
              <a:effectLst/>
              <a:ea typeface="Times New Roman" panose="02020603050405020304" pitchFamily="18" charset="0"/>
            </a:endParaRPr>
          </a:p>
          <a:p>
            <a:endParaRPr lang="da-DK" sz="2200"/>
          </a:p>
          <a:p>
            <a:r>
              <a:rPr lang="da-DK" sz="2200" err="1"/>
              <a:t>These</a:t>
            </a:r>
            <a:r>
              <a:rPr lang="da-DK" sz="2200"/>
              <a:t> </a:t>
            </a:r>
            <a:r>
              <a:rPr lang="da-DK" sz="2200" err="1"/>
              <a:t>costs</a:t>
            </a:r>
            <a:r>
              <a:rPr lang="da-DK" sz="2200"/>
              <a:t> have </a:t>
            </a:r>
            <a:r>
              <a:rPr lang="da-DK" sz="2200" err="1"/>
              <a:t>many</a:t>
            </a:r>
            <a:r>
              <a:rPr lang="da-DK" sz="2200"/>
              <a:t> </a:t>
            </a:r>
            <a:r>
              <a:rPr lang="da-DK" sz="2200" err="1"/>
              <a:t>different</a:t>
            </a:r>
            <a:r>
              <a:rPr lang="da-DK" sz="2200"/>
              <a:t> </a:t>
            </a:r>
            <a:r>
              <a:rPr lang="da-DK" sz="2200" err="1"/>
              <a:t>names</a:t>
            </a:r>
            <a:r>
              <a:rPr lang="da-DK" sz="2200"/>
              <a:t>:</a:t>
            </a:r>
          </a:p>
          <a:p>
            <a:pPr marL="342900" indent="-342900">
              <a:buFont typeface="Wingdings" panose="05000000000000000000" pitchFamily="2" charset="2"/>
              <a:buChar char="v"/>
            </a:pPr>
            <a:r>
              <a:rPr lang="da-DK" sz="2200" i="1"/>
              <a:t>Core </a:t>
            </a:r>
            <a:r>
              <a:rPr lang="da-DK" sz="2200" i="1" err="1"/>
              <a:t>Costs</a:t>
            </a:r>
            <a:endParaRPr lang="da-DK" sz="2200" i="1"/>
          </a:p>
          <a:p>
            <a:pPr marL="342900" indent="-342900">
              <a:buFont typeface="Wingdings" panose="05000000000000000000" pitchFamily="2" charset="2"/>
              <a:buChar char="v"/>
            </a:pPr>
            <a:r>
              <a:rPr lang="da-DK" sz="2200" i="1" err="1"/>
              <a:t>Organisational</a:t>
            </a:r>
            <a:r>
              <a:rPr lang="da-DK" sz="2200" i="1"/>
              <a:t> </a:t>
            </a:r>
            <a:r>
              <a:rPr lang="da-DK" sz="2200" i="1" err="1"/>
              <a:t>Costs</a:t>
            </a:r>
            <a:endParaRPr lang="da-DK" sz="2200" i="1"/>
          </a:p>
          <a:p>
            <a:pPr marL="342900" indent="-342900">
              <a:buFont typeface="Wingdings" panose="05000000000000000000" pitchFamily="2" charset="2"/>
              <a:buChar char="v"/>
            </a:pPr>
            <a:r>
              <a:rPr lang="da-DK" sz="2200" i="1"/>
              <a:t>CODB, </a:t>
            </a:r>
            <a:r>
              <a:rPr lang="da-DK" sz="2200" i="1" err="1"/>
              <a:t>Cost</a:t>
            </a:r>
            <a:r>
              <a:rPr lang="da-DK" sz="2200" i="1"/>
              <a:t> of </a:t>
            </a:r>
            <a:r>
              <a:rPr lang="da-DK" sz="2200" i="1" err="1"/>
              <a:t>Doing</a:t>
            </a:r>
            <a:r>
              <a:rPr lang="da-DK" sz="2200" i="1"/>
              <a:t> Business</a:t>
            </a:r>
          </a:p>
          <a:p>
            <a:pPr marL="342900" indent="-342900">
              <a:buFont typeface="Wingdings" panose="05000000000000000000" pitchFamily="2" charset="2"/>
              <a:buChar char="v"/>
            </a:pPr>
            <a:r>
              <a:rPr lang="da-DK" sz="2200" i="1"/>
              <a:t>Overhead </a:t>
            </a:r>
            <a:r>
              <a:rPr lang="da-DK" sz="2200" i="1" err="1"/>
              <a:t>Costs</a:t>
            </a:r>
            <a:r>
              <a:rPr lang="da-DK" sz="2200" i="1"/>
              <a:t> </a:t>
            </a:r>
          </a:p>
          <a:p>
            <a:pPr marL="342900" indent="-342900">
              <a:buFont typeface="Wingdings" panose="05000000000000000000" pitchFamily="2" charset="2"/>
              <a:buChar char="v"/>
            </a:pPr>
            <a:r>
              <a:rPr lang="da-DK" sz="2200" i="1"/>
              <a:t>…</a:t>
            </a:r>
          </a:p>
          <a:p>
            <a:endParaRPr lang="da-DK" sz="2400"/>
          </a:p>
        </p:txBody>
      </p:sp>
    </p:spTree>
    <p:extLst>
      <p:ext uri="{BB962C8B-B14F-4D97-AF65-F5344CB8AC3E}">
        <p14:creationId xmlns:p14="http://schemas.microsoft.com/office/powerpoint/2010/main" val="123820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0F03C-78C9-36B4-9FFE-963E2B5AF89A}"/>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17C4661A-8826-7C1B-CC8D-AEC6F953C2A5}"/>
              </a:ext>
            </a:extLst>
          </p:cNvPr>
          <p:cNvSpPr>
            <a:spLocks noGrp="1"/>
          </p:cNvSpPr>
          <p:nvPr>
            <p:ph idx="10"/>
          </p:nvPr>
        </p:nvSpPr>
        <p:spPr>
          <a:xfrm>
            <a:off x="887730" y="903768"/>
            <a:ext cx="11304269" cy="4682023"/>
          </a:xfrm>
        </p:spPr>
        <p:txBody>
          <a:bodyPr>
            <a:normAutofit/>
          </a:bodyPr>
          <a:lstStyle/>
          <a:p>
            <a:r>
              <a:rPr lang="da-DK" sz="2400" b="1"/>
              <a:t>FUNDING GRID </a:t>
            </a:r>
            <a:r>
              <a:rPr lang="da-DK" sz="2400" b="1" err="1"/>
              <a:t>can</a:t>
            </a:r>
            <a:r>
              <a:rPr lang="da-DK" sz="2400" b="1"/>
              <a:t> </a:t>
            </a:r>
            <a:r>
              <a:rPr lang="da-DK" sz="2400" b="1" err="1"/>
              <a:t>be</a:t>
            </a:r>
            <a:r>
              <a:rPr lang="da-DK" sz="2400" b="1"/>
              <a:t> </a:t>
            </a:r>
            <a:r>
              <a:rPr lang="da-DK" sz="2400" b="1" err="1"/>
              <a:t>used</a:t>
            </a:r>
            <a:r>
              <a:rPr lang="da-DK" sz="2400" b="1"/>
              <a:t> to: </a:t>
            </a:r>
          </a:p>
          <a:p>
            <a:pPr marL="342900" indent="-342900">
              <a:buFont typeface="Arial" panose="020B0604020202020204" pitchFamily="34" charset="0"/>
              <a:buChar char="•"/>
            </a:pPr>
            <a:r>
              <a:rPr lang="da-DK" sz="2400" err="1"/>
              <a:t>Ensure</a:t>
            </a:r>
            <a:r>
              <a:rPr lang="da-DK" sz="2400"/>
              <a:t> no double </a:t>
            </a:r>
            <a:r>
              <a:rPr lang="da-DK" sz="2400" err="1"/>
              <a:t>funding</a:t>
            </a:r>
            <a:endParaRPr lang="da-DK" sz="2400"/>
          </a:p>
          <a:p>
            <a:pPr marL="342900" indent="-342900">
              <a:buFont typeface="Wingdings" panose="05000000000000000000" pitchFamily="2" charset="2"/>
              <a:buChar char="§"/>
            </a:pPr>
            <a:r>
              <a:rPr lang="da-DK" sz="2400"/>
              <a:t>Assist with </a:t>
            </a:r>
            <a:r>
              <a:rPr lang="da-DK" sz="2400" err="1"/>
              <a:t>allocating</a:t>
            </a:r>
            <a:r>
              <a:rPr lang="da-DK" sz="2400"/>
              <a:t> </a:t>
            </a:r>
            <a:r>
              <a:rPr lang="da-DK" sz="2400" err="1"/>
              <a:t>unallocated</a:t>
            </a:r>
            <a:r>
              <a:rPr lang="da-DK" sz="2400"/>
              <a:t> funds </a:t>
            </a:r>
          </a:p>
          <a:p>
            <a:pPr marL="342900" indent="-342900">
              <a:buFont typeface="Wingdings" panose="05000000000000000000" pitchFamily="2" charset="2"/>
              <a:buChar char="§"/>
            </a:pPr>
            <a:r>
              <a:rPr lang="da-DK" sz="2400" err="1"/>
              <a:t>Identify</a:t>
            </a:r>
            <a:r>
              <a:rPr lang="da-DK" sz="2400"/>
              <a:t> </a:t>
            </a:r>
            <a:r>
              <a:rPr lang="da-DK" sz="2400" err="1"/>
              <a:t>gaps</a:t>
            </a:r>
            <a:r>
              <a:rPr lang="da-DK" sz="2400"/>
              <a:t> in </a:t>
            </a:r>
            <a:r>
              <a:rPr lang="da-DK" sz="2400" err="1"/>
              <a:t>costs</a:t>
            </a:r>
            <a:r>
              <a:rPr lang="da-DK" sz="2400"/>
              <a:t> not </a:t>
            </a:r>
            <a:r>
              <a:rPr lang="da-DK" sz="2400" err="1"/>
              <a:t>covered</a:t>
            </a:r>
            <a:r>
              <a:rPr lang="da-DK" sz="2400"/>
              <a:t> by </a:t>
            </a:r>
            <a:r>
              <a:rPr lang="da-DK" sz="2400" err="1"/>
              <a:t>projects</a:t>
            </a:r>
            <a:endParaRPr lang="da-DK" sz="2400"/>
          </a:p>
          <a:p>
            <a:pPr marL="342900" indent="-342900">
              <a:buFont typeface="Wingdings" panose="05000000000000000000" pitchFamily="2" charset="2"/>
              <a:buChar char="§"/>
            </a:pPr>
            <a:r>
              <a:rPr lang="da-DK" sz="2400"/>
              <a:t>Assist the </a:t>
            </a:r>
            <a:r>
              <a:rPr lang="da-DK" sz="2400" err="1"/>
              <a:t>planning</a:t>
            </a:r>
            <a:r>
              <a:rPr lang="da-DK" sz="2400"/>
              <a:t> of fundraising </a:t>
            </a:r>
            <a:r>
              <a:rPr lang="da-DK" sz="2400" err="1"/>
              <a:t>activities</a:t>
            </a:r>
            <a:endParaRPr lang="da-DK" sz="2400"/>
          </a:p>
        </p:txBody>
      </p:sp>
    </p:spTree>
    <p:extLst>
      <p:ext uri="{BB962C8B-B14F-4D97-AF65-F5344CB8AC3E}">
        <p14:creationId xmlns:p14="http://schemas.microsoft.com/office/powerpoint/2010/main" val="64387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AB0A9E12-1725-FFAF-8587-41B9FA978C90}"/>
              </a:ext>
            </a:extLst>
          </p:cNvPr>
          <p:cNvSpPr>
            <a:spLocks noGrp="1"/>
          </p:cNvSpPr>
          <p:nvPr>
            <p:ph type="sldNum" sz="quarter" idx="12"/>
          </p:nvPr>
        </p:nvSpPr>
        <p:spPr/>
        <p:txBody>
          <a:bodyPr/>
          <a:lstStyle/>
          <a:p>
            <a:fld id="{D57F1E4F-1CFF-5643-939E-217C01CDF565}" type="slidenum">
              <a:rPr lang="en-US" smtClean="0"/>
              <a:pPr/>
              <a:t>12</a:t>
            </a:fld>
            <a:endParaRPr lang="en-US"/>
          </a:p>
        </p:txBody>
      </p:sp>
      <p:sp>
        <p:nvSpPr>
          <p:cNvPr id="5" name="Pladsholder til tekst 4">
            <a:extLst>
              <a:ext uri="{FF2B5EF4-FFF2-40B4-BE49-F238E27FC236}">
                <a16:creationId xmlns:a16="http://schemas.microsoft.com/office/drawing/2014/main" id="{7FEF0329-F456-DA13-DFD6-5B3ABED94A69}"/>
              </a:ext>
            </a:extLst>
          </p:cNvPr>
          <p:cNvSpPr>
            <a:spLocks noGrp="1"/>
          </p:cNvSpPr>
          <p:nvPr>
            <p:ph type="body" idx="13"/>
          </p:nvPr>
        </p:nvSpPr>
        <p:spPr/>
        <p:txBody>
          <a:bodyPr/>
          <a:lstStyle/>
          <a:p>
            <a:r>
              <a:rPr lang="da-DK" sz="2000" b="1" err="1"/>
              <a:t>Example</a:t>
            </a:r>
            <a:r>
              <a:rPr lang="da-DK" sz="2000" b="1"/>
              <a:t> of a </a:t>
            </a:r>
            <a:r>
              <a:rPr lang="da-DK" sz="2000" b="1" err="1"/>
              <a:t>funding</a:t>
            </a:r>
            <a:r>
              <a:rPr lang="da-DK" sz="2000" b="1"/>
              <a:t> </a:t>
            </a:r>
            <a:r>
              <a:rPr lang="da-DK" sz="2000" b="1" err="1"/>
              <a:t>grid</a:t>
            </a:r>
            <a:endParaRPr lang="da-DK" sz="2000" b="1"/>
          </a:p>
        </p:txBody>
      </p:sp>
      <p:graphicFrame>
        <p:nvGraphicFramePr>
          <p:cNvPr id="6" name="Tabel 5">
            <a:extLst>
              <a:ext uri="{FF2B5EF4-FFF2-40B4-BE49-F238E27FC236}">
                <a16:creationId xmlns:a16="http://schemas.microsoft.com/office/drawing/2014/main" id="{9F664F98-4AB9-545F-A136-8A033105A677}"/>
              </a:ext>
            </a:extLst>
          </p:cNvPr>
          <p:cNvGraphicFramePr>
            <a:graphicFrameLocks noGrp="1"/>
          </p:cNvGraphicFramePr>
          <p:nvPr>
            <p:extLst>
              <p:ext uri="{D42A27DB-BD31-4B8C-83A1-F6EECF244321}">
                <p14:modId xmlns:p14="http://schemas.microsoft.com/office/powerpoint/2010/main" val="672025836"/>
              </p:ext>
            </p:extLst>
          </p:nvPr>
        </p:nvGraphicFramePr>
        <p:xfrm>
          <a:off x="1215483" y="1211914"/>
          <a:ext cx="9511988" cy="3526740"/>
        </p:xfrm>
        <a:graphic>
          <a:graphicData uri="http://schemas.openxmlformats.org/drawingml/2006/table">
            <a:tbl>
              <a:tblPr/>
              <a:tblGrid>
                <a:gridCol w="2006043">
                  <a:extLst>
                    <a:ext uri="{9D8B030D-6E8A-4147-A177-3AD203B41FA5}">
                      <a16:colId xmlns:a16="http://schemas.microsoft.com/office/drawing/2014/main" val="20000"/>
                    </a:ext>
                  </a:extLst>
                </a:gridCol>
                <a:gridCol w="1023917">
                  <a:extLst>
                    <a:ext uri="{9D8B030D-6E8A-4147-A177-3AD203B41FA5}">
                      <a16:colId xmlns:a16="http://schemas.microsoft.com/office/drawing/2014/main" val="20001"/>
                    </a:ext>
                  </a:extLst>
                </a:gridCol>
                <a:gridCol w="827492">
                  <a:extLst>
                    <a:ext uri="{9D8B030D-6E8A-4147-A177-3AD203B41FA5}">
                      <a16:colId xmlns:a16="http://schemas.microsoft.com/office/drawing/2014/main" val="20002"/>
                    </a:ext>
                  </a:extLst>
                </a:gridCol>
                <a:gridCol w="877645">
                  <a:extLst>
                    <a:ext uri="{9D8B030D-6E8A-4147-A177-3AD203B41FA5}">
                      <a16:colId xmlns:a16="http://schemas.microsoft.com/office/drawing/2014/main" val="20003"/>
                    </a:ext>
                  </a:extLst>
                </a:gridCol>
                <a:gridCol w="789879">
                  <a:extLst>
                    <a:ext uri="{9D8B030D-6E8A-4147-A177-3AD203B41FA5}">
                      <a16:colId xmlns:a16="http://schemas.microsoft.com/office/drawing/2014/main" val="20004"/>
                    </a:ext>
                  </a:extLst>
                </a:gridCol>
                <a:gridCol w="908116">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54896">
                  <a:extLst>
                    <a:ext uri="{9D8B030D-6E8A-4147-A177-3AD203B41FA5}">
                      <a16:colId xmlns:a16="http://schemas.microsoft.com/office/drawing/2014/main" val="20007"/>
                    </a:ext>
                  </a:extLst>
                </a:gridCol>
              </a:tblGrid>
              <a:tr h="256415">
                <a:tc rowSpan="3">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da-DK" sz="1100" b="1" i="0" u="none" strike="noStrike" err="1">
                          <a:latin typeface="Calibri"/>
                        </a:rPr>
                        <a:t>Description</a:t>
                      </a:r>
                      <a:endParaRPr lang="da-DK" sz="1100" b="1" i="0" u="none" strike="noStrike">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da-DK" sz="1100" b="1" i="0" u="none" strike="noStrike">
                          <a:latin typeface="Calibri"/>
                        </a:rPr>
                        <a:t>Budget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da-DK" sz="1100" b="1" i="0" u="none" strike="noStrike">
                          <a:latin typeface="Calibri"/>
                        </a:rPr>
                        <a:t>DONOR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rowSpan="3">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da-DK" sz="1100" b="1" i="0" u="none" strike="noStrike">
                          <a:latin typeface="Calibri"/>
                        </a:rPr>
                        <a:t>Balance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6415">
                <a:tc vMerge="1">
                  <a:txBody>
                    <a:bodyPr/>
                    <a:lstStyle/>
                    <a:p>
                      <a:endParaRPr lang="da-DK"/>
                    </a:p>
                  </a:txBody>
                  <a:tcPr/>
                </a:tc>
                <a:tc vMerge="1">
                  <a:txBody>
                    <a:bodyPr/>
                    <a:lstStyle/>
                    <a:p>
                      <a:endParaRPr lang="da-DK"/>
                    </a:p>
                  </a:txBody>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da-DK" sz="1100" b="1" i="0" u="none" strike="noStrike" err="1">
                          <a:latin typeface="Calibri"/>
                        </a:rPr>
                        <a:t>Sida</a:t>
                      </a:r>
                      <a:endParaRPr lang="da-DK" sz="1100" b="1" i="0" u="none" strike="noStrike">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da-DK" sz="1100" b="1" i="0" u="none" strike="noStrike" err="1">
                          <a:latin typeface="Calibri"/>
                        </a:rPr>
                        <a:t>Norad</a:t>
                      </a:r>
                      <a:endParaRPr lang="da-DK" sz="1100" b="1" i="0" u="none" strike="noStrike">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t"/>
                      <a:endParaRPr lang="da-DK" sz="1100" b="1" i="0" u="none" strike="noStrike">
                        <a:latin typeface="Calibri"/>
                      </a:endParaRPr>
                    </a:p>
                    <a:p>
                      <a:pPr algn="ctr" fontAlgn="t"/>
                      <a:r>
                        <a:rPr lang="da-DK" sz="1100" b="1" i="0" u="none" strike="noStrike">
                          <a:latin typeface="Calibri"/>
                        </a:rPr>
                        <a:t>Danida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da-DK" sz="1100" b="1" i="0" u="none" strike="noStrike" err="1">
                          <a:latin typeface="Calibri"/>
                        </a:rPr>
                        <a:t>Member</a:t>
                      </a:r>
                      <a:r>
                        <a:rPr lang="da-DK" sz="1100" b="1" i="0" u="none" strike="noStrike">
                          <a:latin typeface="Calibri"/>
                        </a:rPr>
                        <a:t> </a:t>
                      </a:r>
                      <a:r>
                        <a:rPr lang="da-DK" sz="1100" b="1" i="0" u="none" strike="noStrike" err="1">
                          <a:latin typeface="Calibri"/>
                        </a:rPr>
                        <a:t>fees</a:t>
                      </a:r>
                      <a:endParaRPr lang="da-DK" sz="1100" b="1" i="0" u="none" strike="noStrike">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da-DK" sz="1100" b="1" i="0" u="none" strike="noStrike">
                          <a:latin typeface="Calibri"/>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a-DK"/>
                    </a:p>
                  </a:txBody>
                  <a:tcPr/>
                </a:tc>
                <a:extLst>
                  <a:ext uri="{0D108BD9-81ED-4DB2-BD59-A6C34878D82A}">
                    <a16:rowId xmlns:a16="http://schemas.microsoft.com/office/drawing/2014/main" val="10001"/>
                  </a:ext>
                </a:extLst>
              </a:tr>
              <a:tr h="256415">
                <a:tc vMerge="1">
                  <a:txBody>
                    <a:bodyPr/>
                    <a:lstStyle/>
                    <a:p>
                      <a:endParaRPr lang="da-DK"/>
                    </a:p>
                  </a:txBody>
                  <a:tcPr/>
                </a:tc>
                <a:tc vMerge="1">
                  <a:txBody>
                    <a:bodyPr/>
                    <a:lstStyle/>
                    <a:p>
                      <a:endParaRPr lang="da-DK"/>
                    </a:p>
                  </a:txBody>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da-DK" sz="1100" b="1" i="0" u="none" strike="noStrike" err="1">
                          <a:latin typeface="Calibri"/>
                        </a:rPr>
                        <a:t>Amount</a:t>
                      </a:r>
                      <a:endParaRPr lang="da-DK" sz="1100" b="1" i="0" u="none" strike="noStrike">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da-DK" sz="1100" b="1" i="0" u="none" strike="noStrike" err="1">
                          <a:latin typeface="Calibri"/>
                        </a:rPr>
                        <a:t>Amount</a:t>
                      </a:r>
                      <a:endParaRPr lang="da-DK" sz="1100" b="1" i="0" u="none" strike="noStrike">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da-DK" sz="1100" b="1" i="0" u="none" strike="noStrike" err="1">
                          <a:latin typeface="Calibri"/>
                        </a:rPr>
                        <a:t>Amount</a:t>
                      </a:r>
                      <a:endParaRPr lang="da-DK" sz="1100" b="1" i="0" u="none" strike="noStrike">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da-DK" sz="1100" b="1" i="0" u="none" strike="noStrike" err="1">
                          <a:latin typeface="Calibri"/>
                        </a:rPr>
                        <a:t>Amount</a:t>
                      </a:r>
                      <a:endParaRPr lang="da-DK" sz="1100" b="1" i="0" u="none" strike="noStrike">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10002"/>
                  </a:ext>
                </a:extLst>
              </a:tr>
              <a:tr h="53420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da-DK" sz="1100" b="0" i="0" u="none" strike="noStrike" err="1">
                          <a:latin typeface="Calibri"/>
                        </a:rPr>
                        <a:t>Director</a:t>
                      </a:r>
                      <a:r>
                        <a:rPr lang="da-DK" sz="1100" b="0" i="0" u="none" strike="noStrike">
                          <a:latin typeface="Calibri"/>
                        </a:rPr>
                        <a:t> </a:t>
                      </a:r>
                      <a:r>
                        <a:rPr lang="da-DK" sz="1100" b="0" i="0" u="none" strike="noStrike" err="1">
                          <a:latin typeface="Calibri"/>
                        </a:rPr>
                        <a:t>salary</a:t>
                      </a:r>
                      <a:endParaRPr lang="da-DK" sz="1100" b="0" i="0" u="none" strike="noStrike">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37.000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10.000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12.000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13.500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37.000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3420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da-DK" sz="1100" b="0" i="0" u="none" strike="noStrike">
                          <a:latin typeface="Calibri"/>
                        </a:rPr>
                        <a:t>Administrative </a:t>
                      </a:r>
                      <a:r>
                        <a:rPr lang="da-DK" sz="1100" b="0" i="0" u="none" strike="noStrike" err="1">
                          <a:latin typeface="Calibri"/>
                        </a:rPr>
                        <a:t>staff</a:t>
                      </a:r>
                      <a:r>
                        <a:rPr lang="da-DK" sz="1100" b="0" i="0" u="none" strike="noStrike">
                          <a:latin typeface="Calibri"/>
                        </a:rPr>
                        <a:t> </a:t>
                      </a:r>
                      <a:r>
                        <a:rPr lang="da-DK" sz="1100" b="0" i="0" u="none" strike="noStrike" err="1">
                          <a:latin typeface="Calibri"/>
                        </a:rPr>
                        <a:t>salary</a:t>
                      </a:r>
                      <a:endParaRPr lang="da-DK" sz="1100" b="0" i="0" u="none" strike="noStrike">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25.000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3.500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8.000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19.000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6.000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420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da-DK" sz="1100" b="0" i="0" u="none" strike="noStrike">
                          <a:latin typeface="Calibri"/>
                        </a:rPr>
                        <a:t>Office rent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15.000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6.000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15.000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3420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da-DK" sz="1100" b="0" i="0" u="none" strike="noStrike">
                          <a:latin typeface="Calibri"/>
                        </a:rPr>
                        <a:t>Office </a:t>
                      </a:r>
                      <a:r>
                        <a:rPr lang="da-DK" sz="1100" b="0" i="0" u="none" strike="noStrike" err="1">
                          <a:latin typeface="Calibri"/>
                        </a:rPr>
                        <a:t>supplies</a:t>
                      </a:r>
                      <a:endParaRPr lang="da-DK" sz="1100" b="0" i="0" u="none" strike="noStrike">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350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750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0" i="0" u="none" strike="noStrike">
                          <a:latin typeface="Calibri"/>
                        </a:rPr>
                        <a:t>            350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1.950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550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3420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da-DK" sz="1100" b="1" i="0" u="none" strike="noStrike">
                          <a:latin typeface="Calibri"/>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79.500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15.850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19.000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22.250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15.850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72.950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r" fontAlgn="b"/>
                      <a:r>
                        <a:rPr lang="da-DK" sz="1100" b="1" i="0" u="none" strike="noStrike">
                          <a:latin typeface="Calibri"/>
                        </a:rPr>
                        <a:t>           -6.550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8593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90F5C7A0-DE52-FBDE-024D-0E0D90DD282A}"/>
              </a:ext>
            </a:extLst>
          </p:cNvPr>
          <p:cNvSpPr>
            <a:spLocks noGrp="1"/>
          </p:cNvSpPr>
          <p:nvPr>
            <p:ph type="sldNum" sz="quarter" idx="12"/>
          </p:nvPr>
        </p:nvSpPr>
        <p:spPr/>
        <p:txBody>
          <a:bodyPr/>
          <a:lstStyle/>
          <a:p>
            <a:fld id="{D57F1E4F-1CFF-5643-939E-217C01CDF565}" type="slidenum">
              <a:rPr lang="en-US" smtClean="0"/>
              <a:pPr/>
              <a:t>13</a:t>
            </a:fld>
            <a:endParaRPr lang="en-US"/>
          </a:p>
        </p:txBody>
      </p:sp>
      <p:sp>
        <p:nvSpPr>
          <p:cNvPr id="5" name="Pladsholder til tekst 4">
            <a:extLst>
              <a:ext uri="{FF2B5EF4-FFF2-40B4-BE49-F238E27FC236}">
                <a16:creationId xmlns:a16="http://schemas.microsoft.com/office/drawing/2014/main" id="{5B4C5F1F-0860-FC7E-B4CD-A616E1D2481B}"/>
              </a:ext>
            </a:extLst>
          </p:cNvPr>
          <p:cNvSpPr>
            <a:spLocks noGrp="1"/>
          </p:cNvSpPr>
          <p:nvPr>
            <p:ph type="body" idx="13"/>
          </p:nvPr>
        </p:nvSpPr>
        <p:spPr/>
        <p:txBody>
          <a:bodyPr/>
          <a:lstStyle/>
          <a:p>
            <a:r>
              <a:rPr lang="da-DK" sz="3600"/>
              <a:t>Fair </a:t>
            </a:r>
            <a:r>
              <a:rPr lang="da-DK" sz="3600" err="1"/>
              <a:t>share</a:t>
            </a:r>
            <a:r>
              <a:rPr lang="da-DK" sz="3600"/>
              <a:t> </a:t>
            </a:r>
          </a:p>
        </p:txBody>
      </p:sp>
      <p:sp>
        <p:nvSpPr>
          <p:cNvPr id="6" name="Tekstfelt 5">
            <a:extLst>
              <a:ext uri="{FF2B5EF4-FFF2-40B4-BE49-F238E27FC236}">
                <a16:creationId xmlns:a16="http://schemas.microsoft.com/office/drawing/2014/main" id="{EF148510-9919-EF58-C8E7-AA61210C1849}"/>
              </a:ext>
            </a:extLst>
          </p:cNvPr>
          <p:cNvSpPr txBox="1"/>
          <p:nvPr/>
        </p:nvSpPr>
        <p:spPr>
          <a:xfrm>
            <a:off x="719999" y="1605776"/>
            <a:ext cx="10770593" cy="3477875"/>
          </a:xfrm>
          <a:prstGeom prst="rect">
            <a:avLst/>
          </a:prstGeom>
          <a:noFill/>
        </p:spPr>
        <p:txBody>
          <a:bodyPr wrap="square" rtlCol="0">
            <a:spAutoFit/>
          </a:bodyPr>
          <a:lstStyle/>
          <a:p>
            <a:pPr fontAlgn="auto" hangingPunct="1"/>
            <a:r>
              <a:rPr lang="en-US" sz="2000">
                <a:effectLst/>
                <a:ea typeface="Times New Roman" panose="02020603050405020304" pitchFamily="18" charset="0"/>
              </a:rPr>
              <a:t>For some types of costs, it is only relevant to apply for a part of the cost to be covered by the given project supported by the Civil Society Fund.</a:t>
            </a:r>
            <a:r>
              <a:rPr lang="en-GB" sz="2000">
                <a:solidFill>
                  <a:srgbClr val="231F20"/>
                </a:solidFill>
                <a:effectLst/>
                <a:ea typeface="FrugalSans"/>
                <a:cs typeface="Arial" panose="020B0604020202020204" pitchFamily="34" charset="0"/>
              </a:rPr>
              <a:t> Typically, this applies for organisational costs/core costs such as rent, salaries for accountants, office supplies and </a:t>
            </a:r>
            <a:r>
              <a:rPr lang="en-GB" sz="2000">
                <a:solidFill>
                  <a:srgbClr val="231F20"/>
                </a:solidFill>
                <a:ea typeface="FrugalSans"/>
                <a:cs typeface="Arial" panose="020B0604020202020204" pitchFamily="34" charset="0"/>
              </a:rPr>
              <a:t>similar</a:t>
            </a:r>
            <a:r>
              <a:rPr lang="en-GB" sz="2000">
                <a:solidFill>
                  <a:srgbClr val="231F20"/>
                </a:solidFill>
                <a:effectLst/>
                <a:ea typeface="FrugalSans"/>
                <a:cs typeface="Arial" panose="020B0604020202020204" pitchFamily="34" charset="0"/>
              </a:rPr>
              <a:t> – i.e., costs that are not only related to the project. </a:t>
            </a:r>
            <a:endParaRPr lang="da-DK" sz="2000">
              <a:effectLst/>
              <a:ea typeface="Times New Roman" panose="02020603050405020304" pitchFamily="18" charset="0"/>
            </a:endParaRPr>
          </a:p>
          <a:p>
            <a:pPr fontAlgn="auto" hangingPunct="1"/>
            <a:r>
              <a:rPr lang="en-GB" sz="2000">
                <a:solidFill>
                  <a:srgbClr val="231F20"/>
                </a:solidFill>
                <a:effectLst/>
                <a:ea typeface="FrugalSans"/>
                <a:cs typeface="Arial" panose="020B0604020202020204" pitchFamily="34" charset="0"/>
              </a:rPr>
              <a:t> </a:t>
            </a:r>
            <a:endParaRPr lang="da-DK" sz="2000">
              <a:effectLst/>
              <a:ea typeface="Times New Roman" panose="02020603050405020304" pitchFamily="18" charset="0"/>
            </a:endParaRPr>
          </a:p>
          <a:p>
            <a:r>
              <a:rPr lang="en-GB" sz="2000">
                <a:solidFill>
                  <a:srgbClr val="231F20"/>
                </a:solidFill>
                <a:effectLst/>
                <a:ea typeface="FrugalSans"/>
                <a:cs typeface="Arial" panose="020B0604020202020204" pitchFamily="34" charset="0"/>
              </a:rPr>
              <a:t>If this is the case, it is required that you either make use of a </a:t>
            </a:r>
            <a:r>
              <a:rPr lang="en-GB" sz="2000" b="1">
                <a:solidFill>
                  <a:srgbClr val="C00000"/>
                </a:solidFill>
                <a:effectLst/>
                <a:ea typeface="FrugalSans"/>
                <a:cs typeface="Arial" panose="020B0604020202020204" pitchFamily="34" charset="0"/>
              </a:rPr>
              <a:t>cost allocation mechanism </a:t>
            </a:r>
            <a:r>
              <a:rPr lang="en-GB" sz="2000">
                <a:solidFill>
                  <a:srgbClr val="231F20"/>
                </a:solidFill>
                <a:effectLst/>
                <a:ea typeface="FrugalSans"/>
                <a:cs typeface="Arial" panose="020B0604020202020204" pitchFamily="34" charset="0"/>
              </a:rPr>
              <a:t>or </a:t>
            </a:r>
            <a:r>
              <a:rPr lang="en-GB" sz="2000" b="1">
                <a:solidFill>
                  <a:srgbClr val="C00000"/>
                </a:solidFill>
                <a:effectLst/>
                <a:ea typeface="FrugalSans"/>
                <a:cs typeface="Arial" panose="020B0604020202020204" pitchFamily="34" charset="0"/>
              </a:rPr>
              <a:t>describe in writing</a:t>
            </a:r>
            <a:r>
              <a:rPr lang="en-GB" sz="2000">
                <a:solidFill>
                  <a:srgbClr val="231F20"/>
                </a:solidFill>
                <a:effectLst/>
                <a:ea typeface="FrugalSans"/>
                <a:cs typeface="Arial" panose="020B0604020202020204" pitchFamily="34" charset="0"/>
              </a:rPr>
              <a:t> how you have calculated the amount that should be covered by the project budget. The cost allocation can be based on e.g., time registration, number of employees (pro rata) or project portfolio of the organization. </a:t>
            </a:r>
          </a:p>
          <a:p>
            <a:endParaRPr lang="en-GB" sz="2000">
              <a:solidFill>
                <a:srgbClr val="231F20"/>
              </a:solidFill>
              <a:cs typeface="Arial" panose="020B0604020202020204" pitchFamily="34" charset="0"/>
            </a:endParaRPr>
          </a:p>
          <a:p>
            <a:r>
              <a:rPr lang="en-GB" sz="2000">
                <a:solidFill>
                  <a:srgbClr val="231F20"/>
                </a:solidFill>
                <a:cs typeface="Arial" panose="020B0604020202020204" pitchFamily="34" charset="0"/>
              </a:rPr>
              <a:t>You can read more about fair share in the Budget Guide available on</a:t>
            </a:r>
            <a:r>
              <a:rPr lang="da-DK" sz="2000"/>
              <a:t> </a:t>
            </a:r>
            <a:r>
              <a:rPr lang="da-DK" sz="2000">
                <a:hlinkClick r:id="rId2"/>
              </a:rPr>
              <a:t>www.cisu.dk/skemaer</a:t>
            </a:r>
            <a:r>
              <a:rPr lang="da-DK" sz="2000"/>
              <a:t> </a:t>
            </a:r>
          </a:p>
        </p:txBody>
      </p:sp>
    </p:spTree>
    <p:extLst>
      <p:ext uri="{BB962C8B-B14F-4D97-AF65-F5344CB8AC3E}">
        <p14:creationId xmlns:p14="http://schemas.microsoft.com/office/powerpoint/2010/main" val="1926067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F4D061D-016B-C3E6-6EDD-1E71E5BFACAB}"/>
              </a:ext>
            </a:extLst>
          </p:cNvPr>
          <p:cNvSpPr>
            <a:spLocks noGrp="1"/>
          </p:cNvSpPr>
          <p:nvPr>
            <p:ph type="sldNum" sz="quarter" idx="12"/>
          </p:nvPr>
        </p:nvSpPr>
        <p:spPr/>
        <p:txBody>
          <a:bodyPr/>
          <a:lstStyle/>
          <a:p>
            <a:fld id="{D57F1E4F-1CFF-5643-939E-217C01CDF565}" type="slidenum">
              <a:rPr lang="en-US" smtClean="0"/>
              <a:pPr/>
              <a:t>14</a:t>
            </a:fld>
            <a:endParaRPr lang="en-US"/>
          </a:p>
        </p:txBody>
      </p:sp>
      <p:sp>
        <p:nvSpPr>
          <p:cNvPr id="5" name="Pladsholder til tekst 4">
            <a:extLst>
              <a:ext uri="{FF2B5EF4-FFF2-40B4-BE49-F238E27FC236}">
                <a16:creationId xmlns:a16="http://schemas.microsoft.com/office/drawing/2014/main" id="{22155F1E-47FF-5969-DBB9-7274AD84DC7F}"/>
              </a:ext>
            </a:extLst>
          </p:cNvPr>
          <p:cNvSpPr>
            <a:spLocks noGrp="1"/>
          </p:cNvSpPr>
          <p:nvPr>
            <p:ph type="body" idx="13"/>
          </p:nvPr>
        </p:nvSpPr>
        <p:spPr/>
        <p:txBody>
          <a:bodyPr/>
          <a:lstStyle/>
          <a:p>
            <a:r>
              <a:rPr lang="da-DK" sz="3600" err="1"/>
              <a:t>Bookkeeping</a:t>
            </a:r>
            <a:endParaRPr lang="da-DK" sz="3600"/>
          </a:p>
        </p:txBody>
      </p:sp>
      <p:sp>
        <p:nvSpPr>
          <p:cNvPr id="6" name="Tekstfelt 5">
            <a:extLst>
              <a:ext uri="{FF2B5EF4-FFF2-40B4-BE49-F238E27FC236}">
                <a16:creationId xmlns:a16="http://schemas.microsoft.com/office/drawing/2014/main" id="{C2A69678-0BEE-00E5-C5F0-2E6BAA994244}"/>
              </a:ext>
            </a:extLst>
          </p:cNvPr>
          <p:cNvSpPr txBox="1"/>
          <p:nvPr/>
        </p:nvSpPr>
        <p:spPr>
          <a:xfrm>
            <a:off x="719999" y="1766804"/>
            <a:ext cx="10770593" cy="2988510"/>
          </a:xfrm>
          <a:prstGeom prst="rect">
            <a:avLst/>
          </a:prstGeom>
          <a:noFill/>
        </p:spPr>
        <p:txBody>
          <a:bodyPr wrap="square" rtlCol="0">
            <a:spAutoFit/>
          </a:bodyPr>
          <a:lstStyle/>
          <a:p>
            <a:pPr lvl="0" hangingPunct="0">
              <a:lnSpc>
                <a:spcPct val="115000"/>
              </a:lnSpc>
            </a:pPr>
            <a:r>
              <a:rPr lang="en-US" sz="2000" u="sng">
                <a:solidFill>
                  <a:srgbClr val="C00000"/>
                </a:solidFill>
                <a:latin typeface="Calibri" panose="020F0502020204030204" pitchFamily="34" charset="0"/>
                <a:ea typeface="FrugalSans"/>
              </a:rPr>
              <a:t>IF </a:t>
            </a:r>
            <a:r>
              <a:rPr lang="en-US" sz="2000" u="sng">
                <a:solidFill>
                  <a:srgbClr val="C00000"/>
                </a:solidFill>
                <a:effectLst/>
                <a:latin typeface="Calibri" panose="020F0502020204030204" pitchFamily="34" charset="0"/>
                <a:ea typeface="FrugalSans"/>
              </a:rPr>
              <a:t>budget responsibility is above DKK 500,000: </a:t>
            </a:r>
            <a:r>
              <a:rPr lang="en-US" sz="2000">
                <a:solidFill>
                  <a:srgbClr val="C00000"/>
                </a:solidFill>
                <a:effectLst/>
                <a:latin typeface="Calibri" panose="020F0502020204030204" pitchFamily="34" charset="0"/>
                <a:ea typeface="FrugalSans"/>
              </a:rPr>
              <a:t> </a:t>
            </a:r>
          </a:p>
          <a:p>
            <a:pPr lvl="0" hangingPunct="0">
              <a:lnSpc>
                <a:spcPct val="115000"/>
              </a:lnSpc>
            </a:pPr>
            <a:r>
              <a:rPr lang="en-US" sz="1800">
                <a:effectLst/>
                <a:latin typeface="Calibri" panose="020F0502020204030204" pitchFamily="34" charset="0"/>
                <a:ea typeface="FrugalSans"/>
              </a:rPr>
              <a:t>The bookkeeping of the project's income and expenses shall be done in an electronic double entry accounting system. (NOTE: Excel is not an accounting system but a digital tool).</a:t>
            </a:r>
          </a:p>
          <a:p>
            <a:pPr lvl="0" hangingPunct="0">
              <a:lnSpc>
                <a:spcPct val="115000"/>
              </a:lnSpc>
            </a:pPr>
            <a:endParaRPr lang="da-DK">
              <a:latin typeface="Times New Roman" panose="02020603050405020304" pitchFamily="18" charset="0"/>
              <a:ea typeface="FrugalSans"/>
            </a:endParaRPr>
          </a:p>
          <a:p>
            <a:pPr lvl="0" hangingPunct="0">
              <a:lnSpc>
                <a:spcPct val="115000"/>
              </a:lnSpc>
            </a:pPr>
            <a:r>
              <a:rPr lang="da-DK" sz="2000" u="sng">
                <a:solidFill>
                  <a:srgbClr val="C00000"/>
                </a:solidFill>
                <a:effectLst/>
                <a:ea typeface="FrugalSans"/>
              </a:rPr>
              <a:t>IF</a:t>
            </a:r>
            <a:r>
              <a:rPr lang="da-DK" sz="2000" u="sng">
                <a:solidFill>
                  <a:srgbClr val="C00000"/>
                </a:solidFill>
                <a:effectLst/>
                <a:latin typeface="Times New Roman" panose="02020603050405020304" pitchFamily="18" charset="0"/>
                <a:ea typeface="FrugalSans"/>
              </a:rPr>
              <a:t> </a:t>
            </a:r>
            <a:r>
              <a:rPr lang="en-US" sz="2000" u="sng">
                <a:solidFill>
                  <a:srgbClr val="C00000"/>
                </a:solidFill>
                <a:effectLst/>
                <a:latin typeface="Calibri" panose="020F0502020204030204" pitchFamily="34" charset="0"/>
                <a:ea typeface="FrugalSans"/>
              </a:rPr>
              <a:t>budget responsibility is under DKK 500,000:</a:t>
            </a:r>
            <a:r>
              <a:rPr lang="en-US" sz="2000">
                <a:solidFill>
                  <a:srgbClr val="C00000"/>
                </a:solidFill>
                <a:effectLst/>
                <a:latin typeface="Calibri" panose="020F0502020204030204" pitchFamily="34" charset="0"/>
                <a:ea typeface="FrugalSans"/>
              </a:rPr>
              <a:t> </a:t>
            </a:r>
          </a:p>
          <a:p>
            <a:pPr lvl="0" hangingPunct="0">
              <a:lnSpc>
                <a:spcPct val="115000"/>
              </a:lnSpc>
            </a:pPr>
            <a:r>
              <a:rPr lang="en-US" sz="1800">
                <a:effectLst/>
                <a:latin typeface="Calibri" panose="020F0502020204030204" pitchFamily="34" charset="0"/>
                <a:ea typeface="FrugalSans"/>
              </a:rPr>
              <a:t>The</a:t>
            </a:r>
            <a:r>
              <a:rPr lang="en-US" sz="1800">
                <a:solidFill>
                  <a:srgbClr val="C00000"/>
                </a:solidFill>
                <a:effectLst/>
                <a:latin typeface="Calibri" panose="020F0502020204030204" pitchFamily="34" charset="0"/>
                <a:ea typeface="FrugalSans"/>
              </a:rPr>
              <a:t> </a:t>
            </a:r>
            <a:r>
              <a:rPr lang="en-US" sz="1800">
                <a:effectLst/>
                <a:latin typeface="Calibri" panose="020F0502020204030204" pitchFamily="34" charset="0"/>
                <a:ea typeface="FrugalSans"/>
              </a:rPr>
              <a:t>bookkeeping of the project's income and expenses can be done in an electronic accounting system </a:t>
            </a:r>
            <a:r>
              <a:rPr lang="en-US" sz="1800" i="1">
                <a:effectLst/>
                <a:latin typeface="Calibri" panose="020F0502020204030204" pitchFamily="34" charset="0"/>
                <a:ea typeface="FrugalSans"/>
              </a:rPr>
              <a:t>or</a:t>
            </a:r>
            <a:r>
              <a:rPr lang="en-US" sz="1800">
                <a:effectLst/>
                <a:latin typeface="Calibri" panose="020F0502020204030204" pitchFamily="34" charset="0"/>
                <a:ea typeface="FrugalSans"/>
              </a:rPr>
              <a:t> in a cash book. If a cash book is used, entries must not be deleted – an incorrect entry must be supplemented by a new separate entry. This also applies if Excel is used as a cash book.</a:t>
            </a:r>
            <a:endParaRPr lang="da-DK" sz="1800">
              <a:effectLst/>
              <a:latin typeface="Times New Roman" panose="02020603050405020304" pitchFamily="18" charset="0"/>
              <a:ea typeface="Times New Roman" panose="02020603050405020304" pitchFamily="18" charset="0"/>
            </a:endParaRPr>
          </a:p>
          <a:p>
            <a:endParaRPr lang="da-DK" b="1"/>
          </a:p>
        </p:txBody>
      </p:sp>
    </p:spTree>
    <p:extLst>
      <p:ext uri="{BB962C8B-B14F-4D97-AF65-F5344CB8AC3E}">
        <p14:creationId xmlns:p14="http://schemas.microsoft.com/office/powerpoint/2010/main" val="415655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5064ACB3-9758-6843-C6D3-61E7C8B2EF13}"/>
              </a:ext>
            </a:extLst>
          </p:cNvPr>
          <p:cNvSpPr>
            <a:spLocks noGrp="1"/>
          </p:cNvSpPr>
          <p:nvPr>
            <p:ph type="sldNum" sz="quarter" idx="12"/>
          </p:nvPr>
        </p:nvSpPr>
        <p:spPr/>
        <p:txBody>
          <a:bodyPr/>
          <a:lstStyle/>
          <a:p>
            <a:fld id="{D57F1E4F-1CFF-5643-939E-217C01CDF565}" type="slidenum">
              <a:rPr lang="en-US" smtClean="0"/>
              <a:pPr/>
              <a:t>15</a:t>
            </a:fld>
            <a:endParaRPr lang="en-US"/>
          </a:p>
        </p:txBody>
      </p:sp>
      <p:sp>
        <p:nvSpPr>
          <p:cNvPr id="5" name="Pladsholder til tekst 4">
            <a:extLst>
              <a:ext uri="{FF2B5EF4-FFF2-40B4-BE49-F238E27FC236}">
                <a16:creationId xmlns:a16="http://schemas.microsoft.com/office/drawing/2014/main" id="{5E62F3CB-C097-7D4D-070A-B4240E9E316D}"/>
              </a:ext>
            </a:extLst>
          </p:cNvPr>
          <p:cNvSpPr>
            <a:spLocks noGrp="1"/>
          </p:cNvSpPr>
          <p:nvPr>
            <p:ph type="body" idx="13"/>
          </p:nvPr>
        </p:nvSpPr>
        <p:spPr/>
        <p:txBody>
          <a:bodyPr/>
          <a:lstStyle/>
          <a:p>
            <a:r>
              <a:rPr lang="da-DK" sz="3600"/>
              <a:t>Chart Of </a:t>
            </a:r>
            <a:r>
              <a:rPr lang="da-DK" sz="3600" err="1"/>
              <a:t>Accounts</a:t>
            </a:r>
            <a:endParaRPr lang="da-DK" sz="3600"/>
          </a:p>
        </p:txBody>
      </p:sp>
      <p:sp>
        <p:nvSpPr>
          <p:cNvPr id="9" name="Tekstfelt 8">
            <a:extLst>
              <a:ext uri="{FF2B5EF4-FFF2-40B4-BE49-F238E27FC236}">
                <a16:creationId xmlns:a16="http://schemas.microsoft.com/office/drawing/2014/main" id="{9C03481D-8E61-0141-6147-4A4AE927448A}"/>
              </a:ext>
            </a:extLst>
          </p:cNvPr>
          <p:cNvSpPr txBox="1"/>
          <p:nvPr/>
        </p:nvSpPr>
        <p:spPr>
          <a:xfrm>
            <a:off x="6297506" y="3108503"/>
            <a:ext cx="4346930" cy="646331"/>
          </a:xfrm>
          <a:prstGeom prst="rect">
            <a:avLst/>
          </a:prstGeom>
          <a:noFill/>
        </p:spPr>
        <p:txBody>
          <a:bodyPr wrap="square">
            <a:spAutoFit/>
          </a:bodyPr>
          <a:lstStyle/>
          <a:p>
            <a:r>
              <a:rPr lang="da-DK" err="1"/>
              <a:t>Should</a:t>
            </a:r>
            <a:r>
              <a:rPr lang="da-DK"/>
              <a:t> show the </a:t>
            </a:r>
            <a:r>
              <a:rPr lang="da-DK" err="1"/>
              <a:t>correlation</a:t>
            </a:r>
            <a:r>
              <a:rPr lang="da-DK"/>
              <a:t> </a:t>
            </a:r>
            <a:r>
              <a:rPr lang="da-DK" err="1"/>
              <a:t>between</a:t>
            </a:r>
            <a:endParaRPr lang="da-DK"/>
          </a:p>
          <a:p>
            <a:r>
              <a:rPr lang="da-DK"/>
              <a:t> </a:t>
            </a:r>
            <a:r>
              <a:rPr lang="da-DK" err="1"/>
              <a:t>bookkeeping</a:t>
            </a:r>
            <a:r>
              <a:rPr lang="da-DK"/>
              <a:t> and budget. </a:t>
            </a:r>
          </a:p>
        </p:txBody>
      </p:sp>
      <p:pic>
        <p:nvPicPr>
          <p:cNvPr id="18" name="Billede 17">
            <a:extLst>
              <a:ext uri="{FF2B5EF4-FFF2-40B4-BE49-F238E27FC236}">
                <a16:creationId xmlns:a16="http://schemas.microsoft.com/office/drawing/2014/main" id="{7990D4D8-E6E7-AE8F-C5B3-50AE4137CAC7}"/>
              </a:ext>
            </a:extLst>
          </p:cNvPr>
          <p:cNvPicPr>
            <a:picLocks noChangeAspect="1"/>
          </p:cNvPicPr>
          <p:nvPr/>
        </p:nvPicPr>
        <p:blipFill>
          <a:blip r:embed="rId2"/>
          <a:stretch>
            <a:fillRect/>
          </a:stretch>
        </p:blipFill>
        <p:spPr>
          <a:xfrm>
            <a:off x="770046" y="1628775"/>
            <a:ext cx="5124450" cy="3600450"/>
          </a:xfrm>
          <a:prstGeom prst="rect">
            <a:avLst/>
          </a:prstGeom>
        </p:spPr>
      </p:pic>
    </p:spTree>
    <p:extLst>
      <p:ext uri="{BB962C8B-B14F-4D97-AF65-F5344CB8AC3E}">
        <p14:creationId xmlns:p14="http://schemas.microsoft.com/office/powerpoint/2010/main" val="2856284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F0EA9A7-282B-B073-04C7-6033AE0CB86E}"/>
              </a:ext>
            </a:extLst>
          </p:cNvPr>
          <p:cNvSpPr>
            <a:spLocks noGrp="1"/>
          </p:cNvSpPr>
          <p:nvPr>
            <p:ph type="dt" sz="half" idx="10"/>
          </p:nvPr>
        </p:nvSpPr>
        <p:spPr/>
        <p:txBody>
          <a:bodyPr/>
          <a:lstStyle/>
          <a:p>
            <a:r>
              <a:rPr lang="da-DK"/>
              <a:t>07/09/19</a:t>
            </a:r>
            <a:endParaRPr lang="en-US"/>
          </a:p>
        </p:txBody>
      </p:sp>
      <p:sp>
        <p:nvSpPr>
          <p:cNvPr id="3" name="Pladsholder til sidefod 2">
            <a:extLst>
              <a:ext uri="{FF2B5EF4-FFF2-40B4-BE49-F238E27FC236}">
                <a16:creationId xmlns:a16="http://schemas.microsoft.com/office/drawing/2014/main" id="{BE11D78C-D4D9-9191-31E7-A038ADB8BDA9}"/>
              </a:ext>
            </a:extLst>
          </p:cNvPr>
          <p:cNvSpPr>
            <a:spLocks noGrp="1"/>
          </p:cNvSpPr>
          <p:nvPr>
            <p:ph type="ftr" sz="quarter" idx="11"/>
          </p:nvPr>
        </p:nvSpPr>
        <p:spPr/>
        <p:txBody>
          <a:bodyPr/>
          <a:lstStyle/>
          <a:p>
            <a:r>
              <a:rPr lang="en-US"/>
              <a:t>Footeren skal skrives ind her</a:t>
            </a:r>
          </a:p>
        </p:txBody>
      </p:sp>
      <p:sp>
        <p:nvSpPr>
          <p:cNvPr id="4" name="Pladsholder til slidenummer 3">
            <a:extLst>
              <a:ext uri="{FF2B5EF4-FFF2-40B4-BE49-F238E27FC236}">
                <a16:creationId xmlns:a16="http://schemas.microsoft.com/office/drawing/2014/main" id="{7F76F031-14A5-7D42-2BB9-AE7378E02D42}"/>
              </a:ext>
            </a:extLst>
          </p:cNvPr>
          <p:cNvSpPr>
            <a:spLocks noGrp="1"/>
          </p:cNvSpPr>
          <p:nvPr>
            <p:ph type="sldNum" sz="quarter" idx="12"/>
          </p:nvPr>
        </p:nvSpPr>
        <p:spPr/>
        <p:txBody>
          <a:bodyPr/>
          <a:lstStyle/>
          <a:p>
            <a:fld id="{D57F1E4F-1CFF-5643-939E-217C01CDF565}" type="slidenum">
              <a:rPr lang="en-US" smtClean="0"/>
              <a:pPr/>
              <a:t>16</a:t>
            </a:fld>
            <a:endParaRPr lang="en-US"/>
          </a:p>
        </p:txBody>
      </p:sp>
      <p:sp>
        <p:nvSpPr>
          <p:cNvPr id="5" name="Pladsholder til tekst 4">
            <a:extLst>
              <a:ext uri="{FF2B5EF4-FFF2-40B4-BE49-F238E27FC236}">
                <a16:creationId xmlns:a16="http://schemas.microsoft.com/office/drawing/2014/main" id="{667643F8-A0C6-F80A-72BB-B50300BA4754}"/>
              </a:ext>
            </a:extLst>
          </p:cNvPr>
          <p:cNvSpPr>
            <a:spLocks noGrp="1"/>
          </p:cNvSpPr>
          <p:nvPr>
            <p:ph type="body" idx="13"/>
          </p:nvPr>
        </p:nvSpPr>
        <p:spPr/>
        <p:txBody>
          <a:bodyPr/>
          <a:lstStyle/>
          <a:p>
            <a:r>
              <a:rPr lang="da-DK" sz="3200"/>
              <a:t>FINANCIAL VOUCHERS AND SUPPLEMENTARY DOCUMENTS</a:t>
            </a:r>
          </a:p>
          <a:p>
            <a:endParaRPr lang="da-DK"/>
          </a:p>
        </p:txBody>
      </p:sp>
      <p:sp>
        <p:nvSpPr>
          <p:cNvPr id="13" name="Tekstfelt 12">
            <a:extLst>
              <a:ext uri="{FF2B5EF4-FFF2-40B4-BE49-F238E27FC236}">
                <a16:creationId xmlns:a16="http://schemas.microsoft.com/office/drawing/2014/main" id="{6AC2867F-B4A0-4372-362A-90F7D0E1B156}"/>
              </a:ext>
            </a:extLst>
          </p:cNvPr>
          <p:cNvSpPr txBox="1"/>
          <p:nvPr/>
        </p:nvSpPr>
        <p:spPr>
          <a:xfrm>
            <a:off x="5927571" y="2574012"/>
            <a:ext cx="6094428" cy="1323439"/>
          </a:xfrm>
          <a:prstGeom prst="rect">
            <a:avLst/>
          </a:prstGeom>
          <a:noFill/>
        </p:spPr>
        <p:txBody>
          <a:bodyPr wrap="square">
            <a:spAutoFit/>
          </a:bodyPr>
          <a:lstStyle/>
          <a:p>
            <a:r>
              <a:rPr lang="da-DK" sz="2000" err="1"/>
              <a:t>Should</a:t>
            </a:r>
            <a:r>
              <a:rPr lang="da-DK" sz="2000"/>
              <a:t> </a:t>
            </a:r>
            <a:r>
              <a:rPr lang="da-DK" sz="2000" err="1"/>
              <a:t>be</a:t>
            </a:r>
            <a:r>
              <a:rPr lang="da-DK" sz="2000"/>
              <a:t> </a:t>
            </a:r>
          </a:p>
          <a:p>
            <a:r>
              <a:rPr lang="da-DK" sz="2000"/>
              <a:t>1) </a:t>
            </a:r>
            <a:r>
              <a:rPr lang="da-DK" sz="2000" err="1"/>
              <a:t>approved</a:t>
            </a:r>
            <a:r>
              <a:rPr lang="da-DK" sz="2000"/>
              <a:t> </a:t>
            </a:r>
            <a:r>
              <a:rPr lang="da-DK" sz="2000" err="1"/>
              <a:t>according</a:t>
            </a:r>
            <a:r>
              <a:rPr lang="da-DK" sz="2000"/>
              <a:t> to procedures. </a:t>
            </a:r>
          </a:p>
          <a:p>
            <a:r>
              <a:rPr lang="da-DK" sz="2000"/>
              <a:t>2) </a:t>
            </a:r>
            <a:r>
              <a:rPr lang="da-DK" sz="2000" err="1"/>
              <a:t>Connected</a:t>
            </a:r>
            <a:r>
              <a:rPr lang="da-DK" sz="2000"/>
              <a:t> to the relevant </a:t>
            </a:r>
            <a:r>
              <a:rPr lang="da-DK" sz="2000" err="1"/>
              <a:t>account</a:t>
            </a:r>
            <a:r>
              <a:rPr lang="da-DK" sz="2000"/>
              <a:t>/budget line. </a:t>
            </a:r>
          </a:p>
          <a:p>
            <a:r>
              <a:rPr lang="da-DK" sz="2000"/>
              <a:t>3) </a:t>
            </a:r>
            <a:r>
              <a:rPr lang="da-DK" sz="2000" err="1"/>
              <a:t>Physical</a:t>
            </a:r>
            <a:r>
              <a:rPr lang="da-DK" sz="2000"/>
              <a:t>/digital </a:t>
            </a:r>
            <a:r>
              <a:rPr lang="da-DK" sz="2000" err="1"/>
              <a:t>numbering</a:t>
            </a:r>
            <a:endParaRPr lang="da-DK" sz="2000"/>
          </a:p>
        </p:txBody>
      </p:sp>
      <mc:AlternateContent xmlns:mc="http://schemas.openxmlformats.org/markup-compatibility/2006" xmlns:p14="http://schemas.microsoft.com/office/powerpoint/2010/main">
        <mc:Choice Requires="p14">
          <p:contentPart p14:bwMode="auto" r:id="rId2">
            <p14:nvContentPartPr>
              <p14:cNvPr id="18" name="Håndskrift 17">
                <a:extLst>
                  <a:ext uri="{FF2B5EF4-FFF2-40B4-BE49-F238E27FC236}">
                    <a16:creationId xmlns:a16="http://schemas.microsoft.com/office/drawing/2014/main" id="{07959212-547C-3F69-12FB-7916408FDCFC}"/>
                  </a:ext>
                </a:extLst>
              </p14:cNvPr>
              <p14:cNvContentPartPr/>
              <p14:nvPr/>
            </p14:nvContentPartPr>
            <p14:xfrm>
              <a:off x="4588957" y="5749211"/>
              <a:ext cx="890280" cy="615240"/>
            </p14:xfrm>
          </p:contentPart>
        </mc:Choice>
        <mc:Fallback xmlns="">
          <p:pic>
            <p:nvPicPr>
              <p:cNvPr id="18" name="Håndskrift 17">
                <a:extLst>
                  <a:ext uri="{FF2B5EF4-FFF2-40B4-BE49-F238E27FC236}">
                    <a16:creationId xmlns:a16="http://schemas.microsoft.com/office/drawing/2014/main" id="{07959212-547C-3F69-12FB-7916408FDCFC}"/>
                  </a:ext>
                </a:extLst>
              </p:cNvPr>
              <p:cNvPicPr/>
              <p:nvPr/>
            </p:nvPicPr>
            <p:blipFill>
              <a:blip r:embed="rId3"/>
              <a:stretch>
                <a:fillRect/>
              </a:stretch>
            </p:blipFill>
            <p:spPr>
              <a:xfrm>
                <a:off x="4579957" y="5740211"/>
                <a:ext cx="907920" cy="632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Håndskrift 18">
                <a:extLst>
                  <a:ext uri="{FF2B5EF4-FFF2-40B4-BE49-F238E27FC236}">
                    <a16:creationId xmlns:a16="http://schemas.microsoft.com/office/drawing/2014/main" id="{3AAB98CA-DD93-2B10-D9A1-20AD6BF2850A}"/>
                  </a:ext>
                </a:extLst>
              </p14:cNvPr>
              <p14:cNvContentPartPr/>
              <p14:nvPr/>
            </p14:nvContentPartPr>
            <p14:xfrm>
              <a:off x="1819117" y="2185211"/>
              <a:ext cx="360" cy="1800"/>
            </p14:xfrm>
          </p:contentPart>
        </mc:Choice>
        <mc:Fallback xmlns="">
          <p:pic>
            <p:nvPicPr>
              <p:cNvPr id="19" name="Håndskrift 18">
                <a:extLst>
                  <a:ext uri="{FF2B5EF4-FFF2-40B4-BE49-F238E27FC236}">
                    <a16:creationId xmlns:a16="http://schemas.microsoft.com/office/drawing/2014/main" id="{3AAB98CA-DD93-2B10-D9A1-20AD6BF2850A}"/>
                  </a:ext>
                </a:extLst>
              </p:cNvPr>
              <p:cNvPicPr/>
              <p:nvPr/>
            </p:nvPicPr>
            <p:blipFill>
              <a:blip r:embed="rId5"/>
              <a:stretch>
                <a:fillRect/>
              </a:stretch>
            </p:blipFill>
            <p:spPr>
              <a:xfrm>
                <a:off x="1810117" y="2177711"/>
                <a:ext cx="18000" cy="16500"/>
              </a:xfrm>
              <a:prstGeom prst="rect">
                <a:avLst/>
              </a:prstGeom>
            </p:spPr>
          </p:pic>
        </mc:Fallback>
      </mc:AlternateContent>
      <p:pic>
        <p:nvPicPr>
          <p:cNvPr id="27" name="Billede 26">
            <a:extLst>
              <a:ext uri="{FF2B5EF4-FFF2-40B4-BE49-F238E27FC236}">
                <a16:creationId xmlns:a16="http://schemas.microsoft.com/office/drawing/2014/main" id="{19F02B25-0FCD-0FC0-2F9A-DAAC6D4FF014}"/>
              </a:ext>
            </a:extLst>
          </p:cNvPr>
          <p:cNvPicPr>
            <a:picLocks noChangeAspect="1"/>
          </p:cNvPicPr>
          <p:nvPr/>
        </p:nvPicPr>
        <p:blipFill>
          <a:blip r:embed="rId6"/>
          <a:stretch>
            <a:fillRect/>
          </a:stretch>
        </p:blipFill>
        <p:spPr>
          <a:xfrm>
            <a:off x="817469" y="1045680"/>
            <a:ext cx="4831633" cy="5422355"/>
          </a:xfrm>
          <a:prstGeom prst="rect">
            <a:avLst/>
          </a:prstGeom>
        </p:spPr>
      </p:pic>
    </p:spTree>
    <p:extLst>
      <p:ext uri="{BB962C8B-B14F-4D97-AF65-F5344CB8AC3E}">
        <p14:creationId xmlns:p14="http://schemas.microsoft.com/office/powerpoint/2010/main" val="386159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8A08CF1C-984A-193C-483A-F91D87C8E322}"/>
              </a:ext>
            </a:extLst>
          </p:cNvPr>
          <p:cNvSpPr>
            <a:spLocks noGrp="1"/>
          </p:cNvSpPr>
          <p:nvPr>
            <p:ph type="sldNum" sz="quarter" idx="12"/>
          </p:nvPr>
        </p:nvSpPr>
        <p:spPr/>
        <p:txBody>
          <a:bodyPr/>
          <a:lstStyle/>
          <a:p>
            <a:fld id="{D57F1E4F-1CFF-5643-939E-217C01CDF565}" type="slidenum">
              <a:rPr lang="en-US" smtClean="0"/>
              <a:pPr/>
              <a:t>17</a:t>
            </a:fld>
            <a:endParaRPr lang="en-US"/>
          </a:p>
        </p:txBody>
      </p:sp>
      <p:sp>
        <p:nvSpPr>
          <p:cNvPr id="5" name="Pladsholder til tekst 4">
            <a:extLst>
              <a:ext uri="{FF2B5EF4-FFF2-40B4-BE49-F238E27FC236}">
                <a16:creationId xmlns:a16="http://schemas.microsoft.com/office/drawing/2014/main" id="{569A897D-8FEC-1C93-CE1B-FC2B9BF21EC0}"/>
              </a:ext>
            </a:extLst>
          </p:cNvPr>
          <p:cNvSpPr>
            <a:spLocks noGrp="1"/>
          </p:cNvSpPr>
          <p:nvPr>
            <p:ph type="body" idx="13"/>
          </p:nvPr>
        </p:nvSpPr>
        <p:spPr/>
        <p:txBody>
          <a:bodyPr/>
          <a:lstStyle/>
          <a:p>
            <a:r>
              <a:rPr lang="da-DK" sz="3600"/>
              <a:t>Inventory List</a:t>
            </a:r>
          </a:p>
        </p:txBody>
      </p:sp>
      <p:sp>
        <p:nvSpPr>
          <p:cNvPr id="9" name="Tekstfelt 8">
            <a:extLst>
              <a:ext uri="{FF2B5EF4-FFF2-40B4-BE49-F238E27FC236}">
                <a16:creationId xmlns:a16="http://schemas.microsoft.com/office/drawing/2014/main" id="{9265AF25-59A2-05FD-8E6B-1D6F07BDE035}"/>
              </a:ext>
            </a:extLst>
          </p:cNvPr>
          <p:cNvSpPr txBox="1"/>
          <p:nvPr/>
        </p:nvSpPr>
        <p:spPr>
          <a:xfrm>
            <a:off x="5535891" y="3045105"/>
            <a:ext cx="6094428" cy="646331"/>
          </a:xfrm>
          <a:prstGeom prst="rect">
            <a:avLst/>
          </a:prstGeom>
          <a:noFill/>
        </p:spPr>
        <p:txBody>
          <a:bodyPr wrap="square">
            <a:spAutoFit/>
          </a:bodyPr>
          <a:lstStyle/>
          <a:p>
            <a:r>
              <a:rPr lang="da-DK"/>
              <a:t>List of </a:t>
            </a:r>
            <a:r>
              <a:rPr lang="da-DK" err="1"/>
              <a:t>number</a:t>
            </a:r>
            <a:r>
              <a:rPr lang="da-DK"/>
              <a:t> and </a:t>
            </a:r>
            <a:r>
              <a:rPr lang="da-DK" err="1"/>
              <a:t>value</a:t>
            </a:r>
            <a:r>
              <a:rPr lang="da-DK"/>
              <a:t> of all assets – </a:t>
            </a:r>
            <a:r>
              <a:rPr lang="da-DK" err="1"/>
              <a:t>only</a:t>
            </a:r>
            <a:r>
              <a:rPr lang="da-DK"/>
              <a:t> a </a:t>
            </a:r>
            <a:r>
              <a:rPr lang="da-DK" err="1"/>
              <a:t>requirement</a:t>
            </a:r>
            <a:r>
              <a:rPr lang="da-DK"/>
              <a:t> </a:t>
            </a:r>
            <a:r>
              <a:rPr lang="da-DK" err="1"/>
              <a:t>if</a:t>
            </a:r>
            <a:r>
              <a:rPr lang="da-DK"/>
              <a:t> the CISU </a:t>
            </a:r>
            <a:r>
              <a:rPr lang="da-DK" err="1"/>
              <a:t>project</a:t>
            </a:r>
            <a:r>
              <a:rPr lang="da-DK"/>
              <a:t> covers </a:t>
            </a:r>
            <a:r>
              <a:rPr lang="da-DK" err="1"/>
              <a:t>inventory</a:t>
            </a:r>
            <a:endParaRPr lang="da-DK"/>
          </a:p>
        </p:txBody>
      </p:sp>
      <p:pic>
        <p:nvPicPr>
          <p:cNvPr id="11" name="Billede 10">
            <a:extLst>
              <a:ext uri="{FF2B5EF4-FFF2-40B4-BE49-F238E27FC236}">
                <a16:creationId xmlns:a16="http://schemas.microsoft.com/office/drawing/2014/main" id="{1B8038D4-3095-8283-6E49-B9405E26EA67}"/>
              </a:ext>
            </a:extLst>
          </p:cNvPr>
          <p:cNvPicPr>
            <a:picLocks noChangeAspect="1"/>
          </p:cNvPicPr>
          <p:nvPr/>
        </p:nvPicPr>
        <p:blipFill>
          <a:blip r:embed="rId2"/>
          <a:stretch>
            <a:fillRect/>
          </a:stretch>
        </p:blipFill>
        <p:spPr>
          <a:xfrm>
            <a:off x="1544964" y="1203256"/>
            <a:ext cx="3743473" cy="4857750"/>
          </a:xfrm>
          <a:prstGeom prst="rect">
            <a:avLst/>
          </a:prstGeom>
        </p:spPr>
      </p:pic>
    </p:spTree>
    <p:extLst>
      <p:ext uri="{BB962C8B-B14F-4D97-AF65-F5344CB8AC3E}">
        <p14:creationId xmlns:p14="http://schemas.microsoft.com/office/powerpoint/2010/main" val="187162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7415C7E9-E8B7-68C6-8131-71C6355A872E}"/>
              </a:ext>
            </a:extLst>
          </p:cNvPr>
          <p:cNvSpPr>
            <a:spLocks noGrp="1"/>
          </p:cNvSpPr>
          <p:nvPr>
            <p:ph type="sldNum" sz="quarter" idx="12"/>
          </p:nvPr>
        </p:nvSpPr>
        <p:spPr/>
        <p:txBody>
          <a:bodyPr/>
          <a:lstStyle/>
          <a:p>
            <a:fld id="{D57F1E4F-1CFF-5643-939E-217C01CDF565}" type="slidenum">
              <a:rPr lang="en-US" smtClean="0"/>
              <a:pPr/>
              <a:t>18</a:t>
            </a:fld>
            <a:endParaRPr lang="en-US"/>
          </a:p>
        </p:txBody>
      </p:sp>
      <p:sp>
        <p:nvSpPr>
          <p:cNvPr id="5" name="Pladsholder til tekst 4">
            <a:extLst>
              <a:ext uri="{FF2B5EF4-FFF2-40B4-BE49-F238E27FC236}">
                <a16:creationId xmlns:a16="http://schemas.microsoft.com/office/drawing/2014/main" id="{ADC7C8FF-FB1B-2375-3CFF-8E03A45EA280}"/>
              </a:ext>
            </a:extLst>
          </p:cNvPr>
          <p:cNvSpPr>
            <a:spLocks noGrp="1"/>
          </p:cNvSpPr>
          <p:nvPr>
            <p:ph type="body" idx="13"/>
          </p:nvPr>
        </p:nvSpPr>
        <p:spPr/>
        <p:txBody>
          <a:bodyPr/>
          <a:lstStyle/>
          <a:p>
            <a:r>
              <a:rPr lang="da-DK" sz="3600" err="1"/>
              <a:t>reconcialiations</a:t>
            </a:r>
            <a:endParaRPr lang="da-DK" sz="3600"/>
          </a:p>
        </p:txBody>
      </p:sp>
      <p:sp>
        <p:nvSpPr>
          <p:cNvPr id="6" name="Tekstfelt 5">
            <a:extLst>
              <a:ext uri="{FF2B5EF4-FFF2-40B4-BE49-F238E27FC236}">
                <a16:creationId xmlns:a16="http://schemas.microsoft.com/office/drawing/2014/main" id="{595BA0FD-7E4C-8B6E-E20E-5A879B527AF7}"/>
              </a:ext>
            </a:extLst>
          </p:cNvPr>
          <p:cNvSpPr txBox="1"/>
          <p:nvPr/>
        </p:nvSpPr>
        <p:spPr>
          <a:xfrm>
            <a:off x="705837" y="1874728"/>
            <a:ext cx="10770593" cy="3970318"/>
          </a:xfrm>
          <a:prstGeom prst="rect">
            <a:avLst/>
          </a:prstGeom>
          <a:noFill/>
        </p:spPr>
        <p:txBody>
          <a:bodyPr wrap="square" rtlCol="0">
            <a:spAutoFit/>
          </a:bodyPr>
          <a:lstStyle/>
          <a:p>
            <a:r>
              <a:rPr lang="en-US" sz="2800" b="1">
                <a:solidFill>
                  <a:srgbClr val="C00000"/>
                </a:solidFill>
              </a:rPr>
              <a:t>Bank</a:t>
            </a:r>
            <a:r>
              <a:rPr lang="en-US" sz="2800"/>
              <a:t>: reconciliations are done monthly and must be checked and approved by someone else than the person who did the reconciliation.</a:t>
            </a:r>
          </a:p>
          <a:p>
            <a:endParaRPr lang="en-US" sz="2800" u="sng"/>
          </a:p>
          <a:p>
            <a:r>
              <a:rPr lang="en-US" sz="2800" b="1">
                <a:solidFill>
                  <a:srgbClr val="C00000"/>
                </a:solidFill>
              </a:rPr>
              <a:t>Cashbox</a:t>
            </a:r>
            <a:r>
              <a:rPr lang="en-US" sz="2800"/>
              <a:t>: reconciliations are done monthly and checked and approved by someone else than the person who did the reconciliation. The cashbox is locked and managed by another person than the bookkeeper.</a:t>
            </a:r>
          </a:p>
          <a:p>
            <a:endParaRPr lang="en-US" sz="2800" u="sng"/>
          </a:p>
          <a:p>
            <a:r>
              <a:rPr lang="en-US" sz="2800" b="1">
                <a:solidFill>
                  <a:srgbClr val="C00000"/>
                </a:solidFill>
              </a:rPr>
              <a:t>Checkbook: </a:t>
            </a:r>
            <a:r>
              <a:rPr lang="en-US" sz="2800"/>
              <a:t>reconciliations are done monthly, and checks must be kept in a locked place and must not be signed in advance.</a:t>
            </a:r>
          </a:p>
        </p:txBody>
      </p:sp>
    </p:spTree>
    <p:extLst>
      <p:ext uri="{BB962C8B-B14F-4D97-AF65-F5344CB8AC3E}">
        <p14:creationId xmlns:p14="http://schemas.microsoft.com/office/powerpoint/2010/main" val="33042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BB8ECE9-2C09-0CCB-A078-572903B15151}"/>
              </a:ext>
            </a:extLst>
          </p:cNvPr>
          <p:cNvSpPr>
            <a:spLocks noGrp="1"/>
          </p:cNvSpPr>
          <p:nvPr>
            <p:ph type="sldNum" sz="quarter" idx="12"/>
          </p:nvPr>
        </p:nvSpPr>
        <p:spPr/>
        <p:txBody>
          <a:bodyPr/>
          <a:lstStyle/>
          <a:p>
            <a:fld id="{D57F1E4F-1CFF-5643-939E-217C01CDF565}" type="slidenum">
              <a:rPr lang="en-US" smtClean="0"/>
              <a:pPr/>
              <a:t>19</a:t>
            </a:fld>
            <a:endParaRPr lang="en-US"/>
          </a:p>
        </p:txBody>
      </p:sp>
      <p:sp>
        <p:nvSpPr>
          <p:cNvPr id="5" name="Pladsholder til tekst 4">
            <a:extLst>
              <a:ext uri="{FF2B5EF4-FFF2-40B4-BE49-F238E27FC236}">
                <a16:creationId xmlns:a16="http://schemas.microsoft.com/office/drawing/2014/main" id="{B19B4B96-3477-5923-7521-D12AD012B43C}"/>
              </a:ext>
            </a:extLst>
          </p:cNvPr>
          <p:cNvSpPr>
            <a:spLocks noGrp="1"/>
          </p:cNvSpPr>
          <p:nvPr>
            <p:ph type="body" idx="13"/>
          </p:nvPr>
        </p:nvSpPr>
        <p:spPr/>
        <p:txBody>
          <a:bodyPr/>
          <a:lstStyle/>
          <a:p>
            <a:r>
              <a:rPr lang="da-DK" sz="3600"/>
              <a:t>Financial </a:t>
            </a:r>
            <a:r>
              <a:rPr lang="da-DK" sz="3600" err="1"/>
              <a:t>reports</a:t>
            </a:r>
            <a:r>
              <a:rPr lang="da-DK" sz="3600"/>
              <a:t> </a:t>
            </a:r>
          </a:p>
        </p:txBody>
      </p:sp>
      <p:pic>
        <p:nvPicPr>
          <p:cNvPr id="6" name="Billede 5">
            <a:extLst>
              <a:ext uri="{FF2B5EF4-FFF2-40B4-BE49-F238E27FC236}">
                <a16:creationId xmlns:a16="http://schemas.microsoft.com/office/drawing/2014/main" id="{78CCD9DC-0899-44B8-A13F-1CB632F97C67}"/>
              </a:ext>
            </a:extLst>
          </p:cNvPr>
          <p:cNvPicPr>
            <a:picLocks noChangeAspect="1"/>
          </p:cNvPicPr>
          <p:nvPr/>
        </p:nvPicPr>
        <p:blipFill>
          <a:blip r:embed="rId3"/>
          <a:stretch>
            <a:fillRect/>
          </a:stretch>
        </p:blipFill>
        <p:spPr>
          <a:xfrm>
            <a:off x="719999" y="1256193"/>
            <a:ext cx="10770593" cy="4615969"/>
          </a:xfrm>
          <a:prstGeom prst="rect">
            <a:avLst/>
          </a:prstGeom>
        </p:spPr>
      </p:pic>
      <p:sp>
        <p:nvSpPr>
          <p:cNvPr id="7" name="Tekstfelt 6">
            <a:extLst>
              <a:ext uri="{FF2B5EF4-FFF2-40B4-BE49-F238E27FC236}">
                <a16:creationId xmlns:a16="http://schemas.microsoft.com/office/drawing/2014/main" id="{16B5B292-398B-EC79-E441-7C11E3C2ACBB}"/>
              </a:ext>
            </a:extLst>
          </p:cNvPr>
          <p:cNvSpPr txBox="1"/>
          <p:nvPr/>
        </p:nvSpPr>
        <p:spPr>
          <a:xfrm>
            <a:off x="7381875" y="484841"/>
            <a:ext cx="4252051" cy="400110"/>
          </a:xfrm>
          <a:prstGeom prst="rect">
            <a:avLst/>
          </a:prstGeom>
          <a:noFill/>
        </p:spPr>
        <p:txBody>
          <a:bodyPr wrap="square" rtlCol="0">
            <a:spAutoFit/>
          </a:bodyPr>
          <a:lstStyle/>
          <a:p>
            <a:r>
              <a:rPr lang="da-DK" sz="2000">
                <a:solidFill>
                  <a:srgbClr val="92D050"/>
                </a:solidFill>
              </a:rPr>
              <a:t>Minimum </a:t>
            </a:r>
            <a:r>
              <a:rPr lang="da-DK" sz="2000" err="1">
                <a:solidFill>
                  <a:srgbClr val="92D050"/>
                </a:solidFill>
              </a:rPr>
              <a:t>three</a:t>
            </a:r>
            <a:r>
              <a:rPr lang="da-DK" sz="2000">
                <a:solidFill>
                  <a:srgbClr val="92D050"/>
                </a:solidFill>
              </a:rPr>
              <a:t> times a </a:t>
            </a:r>
            <a:r>
              <a:rPr lang="da-DK" sz="2000" err="1">
                <a:solidFill>
                  <a:srgbClr val="92D050"/>
                </a:solidFill>
              </a:rPr>
              <a:t>year</a:t>
            </a:r>
            <a:r>
              <a:rPr lang="da-DK" sz="2000">
                <a:solidFill>
                  <a:srgbClr val="92D050"/>
                </a:solidFill>
              </a:rPr>
              <a:t> </a:t>
            </a:r>
          </a:p>
        </p:txBody>
      </p:sp>
      <p:sp>
        <p:nvSpPr>
          <p:cNvPr id="8" name="Tekstfelt 7">
            <a:extLst>
              <a:ext uri="{FF2B5EF4-FFF2-40B4-BE49-F238E27FC236}">
                <a16:creationId xmlns:a16="http://schemas.microsoft.com/office/drawing/2014/main" id="{960DC40B-3F27-D123-AA73-6F5D81FA52A6}"/>
              </a:ext>
            </a:extLst>
          </p:cNvPr>
          <p:cNvSpPr txBox="1"/>
          <p:nvPr/>
        </p:nvSpPr>
        <p:spPr>
          <a:xfrm>
            <a:off x="8582025" y="5084545"/>
            <a:ext cx="3051901" cy="1200329"/>
          </a:xfrm>
          <a:prstGeom prst="rect">
            <a:avLst/>
          </a:prstGeom>
          <a:noFill/>
        </p:spPr>
        <p:txBody>
          <a:bodyPr wrap="square" rtlCol="0">
            <a:spAutoFit/>
          </a:bodyPr>
          <a:lstStyle/>
          <a:p>
            <a:r>
              <a:rPr lang="da-DK">
                <a:solidFill>
                  <a:srgbClr val="FF0000"/>
                </a:solidFill>
              </a:rPr>
              <a:t>NB: </a:t>
            </a:r>
            <a:r>
              <a:rPr lang="da-DK" err="1">
                <a:solidFill>
                  <a:srgbClr val="FF0000"/>
                </a:solidFill>
              </a:rPr>
              <a:t>There</a:t>
            </a:r>
            <a:r>
              <a:rPr lang="da-DK">
                <a:solidFill>
                  <a:srgbClr val="FF0000"/>
                </a:solidFill>
              </a:rPr>
              <a:t> </a:t>
            </a:r>
            <a:r>
              <a:rPr lang="da-DK" err="1">
                <a:solidFill>
                  <a:srgbClr val="FF0000"/>
                </a:solidFill>
              </a:rPr>
              <a:t>should</a:t>
            </a:r>
            <a:r>
              <a:rPr lang="da-DK">
                <a:solidFill>
                  <a:srgbClr val="FF0000"/>
                </a:solidFill>
              </a:rPr>
              <a:t> </a:t>
            </a:r>
            <a:r>
              <a:rPr lang="da-DK" err="1">
                <a:solidFill>
                  <a:srgbClr val="FF0000"/>
                </a:solidFill>
              </a:rPr>
              <a:t>always</a:t>
            </a:r>
            <a:r>
              <a:rPr lang="da-DK">
                <a:solidFill>
                  <a:srgbClr val="FF0000"/>
                </a:solidFill>
              </a:rPr>
              <a:t> </a:t>
            </a:r>
            <a:r>
              <a:rPr lang="da-DK" err="1">
                <a:solidFill>
                  <a:srgbClr val="FF0000"/>
                </a:solidFill>
              </a:rPr>
              <a:t>be</a:t>
            </a:r>
            <a:r>
              <a:rPr lang="da-DK">
                <a:solidFill>
                  <a:srgbClr val="FF0000"/>
                </a:solidFill>
              </a:rPr>
              <a:t> </a:t>
            </a:r>
            <a:r>
              <a:rPr lang="da-DK" err="1">
                <a:solidFill>
                  <a:srgbClr val="FF0000"/>
                </a:solidFill>
              </a:rPr>
              <a:t>two</a:t>
            </a:r>
            <a:r>
              <a:rPr lang="da-DK">
                <a:solidFill>
                  <a:srgbClr val="FF0000"/>
                </a:solidFill>
              </a:rPr>
              <a:t> persons </a:t>
            </a:r>
            <a:r>
              <a:rPr lang="da-DK" err="1">
                <a:solidFill>
                  <a:srgbClr val="FF0000"/>
                </a:solidFill>
              </a:rPr>
              <a:t>involved</a:t>
            </a:r>
            <a:r>
              <a:rPr lang="da-DK">
                <a:solidFill>
                  <a:srgbClr val="FF0000"/>
                </a:solidFill>
              </a:rPr>
              <a:t> – </a:t>
            </a:r>
            <a:r>
              <a:rPr lang="da-DK" err="1">
                <a:solidFill>
                  <a:srgbClr val="FF0000"/>
                </a:solidFill>
              </a:rPr>
              <a:t>one</a:t>
            </a:r>
            <a:r>
              <a:rPr lang="da-DK">
                <a:solidFill>
                  <a:srgbClr val="FF0000"/>
                </a:solidFill>
              </a:rPr>
              <a:t> </a:t>
            </a:r>
            <a:r>
              <a:rPr lang="da-DK" err="1">
                <a:solidFill>
                  <a:srgbClr val="FF0000"/>
                </a:solidFill>
              </a:rPr>
              <a:t>who</a:t>
            </a:r>
            <a:r>
              <a:rPr lang="da-DK">
                <a:solidFill>
                  <a:srgbClr val="FF0000"/>
                </a:solidFill>
              </a:rPr>
              <a:t> </a:t>
            </a:r>
            <a:r>
              <a:rPr lang="da-DK" err="1">
                <a:solidFill>
                  <a:srgbClr val="FF0000"/>
                </a:solidFill>
              </a:rPr>
              <a:t>prepares</a:t>
            </a:r>
            <a:r>
              <a:rPr lang="da-DK">
                <a:solidFill>
                  <a:srgbClr val="FF0000"/>
                </a:solidFill>
              </a:rPr>
              <a:t> and </a:t>
            </a:r>
            <a:r>
              <a:rPr lang="da-DK" err="1">
                <a:solidFill>
                  <a:srgbClr val="FF0000"/>
                </a:solidFill>
              </a:rPr>
              <a:t>one</a:t>
            </a:r>
            <a:r>
              <a:rPr lang="da-DK">
                <a:solidFill>
                  <a:srgbClr val="FF0000"/>
                </a:solidFill>
              </a:rPr>
              <a:t> </a:t>
            </a:r>
            <a:r>
              <a:rPr lang="da-DK" err="1">
                <a:solidFill>
                  <a:srgbClr val="FF0000"/>
                </a:solidFill>
              </a:rPr>
              <a:t>who</a:t>
            </a:r>
            <a:r>
              <a:rPr lang="da-DK">
                <a:solidFill>
                  <a:srgbClr val="FF0000"/>
                </a:solidFill>
              </a:rPr>
              <a:t> </a:t>
            </a:r>
            <a:r>
              <a:rPr lang="da-DK" err="1">
                <a:solidFill>
                  <a:srgbClr val="FF0000"/>
                </a:solidFill>
              </a:rPr>
              <a:t>approves</a:t>
            </a:r>
            <a:r>
              <a:rPr lang="da-DK">
                <a:solidFill>
                  <a:srgbClr val="FF0000"/>
                </a:solidFill>
              </a:rPr>
              <a:t>. </a:t>
            </a:r>
          </a:p>
        </p:txBody>
      </p:sp>
    </p:spTree>
    <p:extLst>
      <p:ext uri="{BB962C8B-B14F-4D97-AF65-F5344CB8AC3E}">
        <p14:creationId xmlns:p14="http://schemas.microsoft.com/office/powerpoint/2010/main" val="119260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70B54A-EE88-40D9-9CFE-5E701E1F27AE}"/>
              </a:ext>
            </a:extLst>
          </p:cNvPr>
          <p:cNvSpPr>
            <a:spLocks noGrp="1"/>
          </p:cNvSpPr>
          <p:nvPr>
            <p:ph type="sldNum" sz="quarter" idx="12"/>
          </p:nvPr>
        </p:nvSpPr>
        <p:spPr/>
        <p:txBody>
          <a:bodyPr/>
          <a:lstStyle/>
          <a:p>
            <a:fld id="{D57F1E4F-1CFF-5643-939E-217C01CDF565}" type="slidenum">
              <a:rPr lang="en-US" smtClean="0"/>
              <a:pPr/>
              <a:t>2</a:t>
            </a:fld>
            <a:endParaRPr lang="en-US"/>
          </a:p>
        </p:txBody>
      </p:sp>
      <p:sp>
        <p:nvSpPr>
          <p:cNvPr id="5" name="Pladsholder til tekst 4">
            <a:extLst>
              <a:ext uri="{FF2B5EF4-FFF2-40B4-BE49-F238E27FC236}">
                <a16:creationId xmlns:a16="http://schemas.microsoft.com/office/drawing/2014/main" id="{6653747D-12B4-41A9-A2A0-B1CA6D6714B1}"/>
              </a:ext>
            </a:extLst>
          </p:cNvPr>
          <p:cNvSpPr>
            <a:spLocks noGrp="1"/>
          </p:cNvSpPr>
          <p:nvPr>
            <p:ph type="body" idx="13"/>
          </p:nvPr>
        </p:nvSpPr>
        <p:spPr/>
        <p:txBody>
          <a:bodyPr/>
          <a:lstStyle/>
          <a:p>
            <a:r>
              <a:rPr lang="en-GB" sz="3600"/>
              <a:t>PROGRAMME</a:t>
            </a:r>
          </a:p>
        </p:txBody>
      </p:sp>
      <p:sp>
        <p:nvSpPr>
          <p:cNvPr id="6" name="Tekstfelt 5">
            <a:extLst>
              <a:ext uri="{FF2B5EF4-FFF2-40B4-BE49-F238E27FC236}">
                <a16:creationId xmlns:a16="http://schemas.microsoft.com/office/drawing/2014/main" id="{A474992C-1BC3-4872-1296-1C2495B5D9B2}"/>
              </a:ext>
            </a:extLst>
          </p:cNvPr>
          <p:cNvSpPr txBox="1"/>
          <p:nvPr/>
        </p:nvSpPr>
        <p:spPr>
          <a:xfrm>
            <a:off x="719999" y="1381539"/>
            <a:ext cx="10770593"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a-DK" sz="2400" dirty="0"/>
              <a:t>WELCOME, INTRODUCTION AND EXPECTATIONS FOR TODAY </a:t>
            </a:r>
          </a:p>
          <a:p>
            <a:pPr marL="285750" indent="-285750">
              <a:lnSpc>
                <a:spcPct val="150000"/>
              </a:lnSpc>
              <a:buFont typeface="Arial" panose="020B0604020202020204" pitchFamily="34" charset="0"/>
              <a:buChar char="•"/>
            </a:pPr>
            <a:r>
              <a:rPr lang="da-DK" sz="2400" dirty="0">
                <a:sym typeface="Wingdings" panose="05000000000000000000" pitchFamily="2" charset="2"/>
              </a:rPr>
              <a:t>REQUIREMENTS FOR FINANCIAL MANAGEMENT </a:t>
            </a:r>
          </a:p>
          <a:p>
            <a:pPr marL="285750" indent="-285750">
              <a:lnSpc>
                <a:spcPct val="150000"/>
              </a:lnSpc>
              <a:buFont typeface="Arial" panose="020B0604020202020204" pitchFamily="34" charset="0"/>
              <a:buChar char="•"/>
            </a:pPr>
            <a:r>
              <a:rPr lang="da-DK" sz="2400" dirty="0">
                <a:sym typeface="Wingdings" panose="05000000000000000000" pitchFamily="2" charset="2"/>
              </a:rPr>
              <a:t>WRITTEN PROCEDURES </a:t>
            </a:r>
          </a:p>
          <a:p>
            <a:pPr marL="285750" indent="-285750">
              <a:lnSpc>
                <a:spcPct val="150000"/>
              </a:lnSpc>
              <a:buFont typeface="Arial" panose="020B0604020202020204" pitchFamily="34" charset="0"/>
              <a:buChar char="•"/>
            </a:pPr>
            <a:r>
              <a:rPr lang="da-DK" sz="2400" dirty="0">
                <a:sym typeface="Wingdings" panose="05000000000000000000" pitchFamily="2" charset="2"/>
              </a:rPr>
              <a:t>BUDGETS </a:t>
            </a:r>
          </a:p>
          <a:p>
            <a:pPr marL="285750" indent="-285750">
              <a:lnSpc>
                <a:spcPct val="150000"/>
              </a:lnSpc>
              <a:buFont typeface="Arial" panose="020B0604020202020204" pitchFamily="34" charset="0"/>
              <a:buChar char="•"/>
            </a:pPr>
            <a:r>
              <a:rPr lang="da-DK" sz="2400" dirty="0">
                <a:sym typeface="Wingdings" panose="05000000000000000000" pitchFamily="2" charset="2"/>
              </a:rPr>
              <a:t>BOOKKEEPING AND FINANCIAL VOUCHERS</a:t>
            </a:r>
          </a:p>
          <a:p>
            <a:pPr marL="285750" indent="-285750">
              <a:lnSpc>
                <a:spcPct val="150000"/>
              </a:lnSpc>
              <a:buFont typeface="Arial" panose="020B0604020202020204" pitchFamily="34" charset="0"/>
              <a:buChar char="•"/>
            </a:pPr>
            <a:r>
              <a:rPr lang="da-DK" sz="2400" dirty="0">
                <a:sym typeface="Wingdings" panose="05000000000000000000" pitchFamily="2" charset="2"/>
              </a:rPr>
              <a:t>RECONCILLIATIONS </a:t>
            </a:r>
          </a:p>
          <a:p>
            <a:pPr marL="285750" indent="-285750">
              <a:lnSpc>
                <a:spcPct val="150000"/>
              </a:lnSpc>
              <a:buFont typeface="Arial" panose="020B0604020202020204" pitchFamily="34" charset="0"/>
              <a:buChar char="•"/>
            </a:pPr>
            <a:r>
              <a:rPr lang="da-DK" sz="2400" dirty="0">
                <a:sym typeface="Wingdings" panose="05000000000000000000" pitchFamily="2" charset="2"/>
              </a:rPr>
              <a:t>FINANCIAL REPORTS </a:t>
            </a:r>
          </a:p>
          <a:p>
            <a:pPr marL="285750" indent="-285750">
              <a:lnSpc>
                <a:spcPct val="150000"/>
              </a:lnSpc>
              <a:buFont typeface="Arial" panose="020B0604020202020204" pitchFamily="34" charset="0"/>
              <a:buChar char="•"/>
            </a:pPr>
            <a:r>
              <a:rPr lang="da-DK" sz="2400" dirty="0">
                <a:sym typeface="Wingdings" panose="05000000000000000000" pitchFamily="2" charset="2"/>
              </a:rPr>
              <a:t>CLOSING REMARKS</a:t>
            </a:r>
            <a:endParaRPr lang="da-DK" sz="2400" dirty="0"/>
          </a:p>
        </p:txBody>
      </p:sp>
    </p:spTree>
    <p:extLst>
      <p:ext uri="{BB962C8B-B14F-4D97-AF65-F5344CB8AC3E}">
        <p14:creationId xmlns:p14="http://schemas.microsoft.com/office/powerpoint/2010/main" val="398524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Gammel kvinde hånd på forehead">
            <a:extLst>
              <a:ext uri="{FF2B5EF4-FFF2-40B4-BE49-F238E27FC236}">
                <a16:creationId xmlns:a16="http://schemas.microsoft.com/office/drawing/2014/main" id="{E264458F-7DA4-8C4D-523E-BA1967CB374A}"/>
              </a:ext>
            </a:extLst>
          </p:cNvPr>
          <p:cNvPicPr>
            <a:picLocks noChangeAspect="1"/>
          </p:cNvPicPr>
          <p:nvPr/>
        </p:nvPicPr>
        <p:blipFill>
          <a:blip r:embed="rId3"/>
          <a:stretch>
            <a:fillRect/>
          </a:stretch>
        </p:blipFill>
        <p:spPr>
          <a:xfrm>
            <a:off x="210393" y="0"/>
            <a:ext cx="1514529" cy="3724547"/>
          </a:xfrm>
          <a:prstGeom prst="rect">
            <a:avLst/>
          </a:prstGeom>
        </p:spPr>
      </p:pic>
      <p:sp>
        <p:nvSpPr>
          <p:cNvPr id="2" name="Titel 1">
            <a:extLst>
              <a:ext uri="{FF2B5EF4-FFF2-40B4-BE49-F238E27FC236}">
                <a16:creationId xmlns:a16="http://schemas.microsoft.com/office/drawing/2014/main" id="{52A257AA-AF18-96EA-8640-3F5C1F646FDD}"/>
              </a:ext>
            </a:extLst>
          </p:cNvPr>
          <p:cNvSpPr>
            <a:spLocks noGrp="1"/>
          </p:cNvSpPr>
          <p:nvPr>
            <p:ph type="title"/>
          </p:nvPr>
        </p:nvSpPr>
        <p:spPr/>
        <p:txBody>
          <a:bodyPr/>
          <a:lstStyle/>
          <a:p>
            <a:r>
              <a:rPr lang="da-DK"/>
              <a:t>WRAP-UP</a:t>
            </a:r>
          </a:p>
        </p:txBody>
      </p:sp>
      <p:sp>
        <p:nvSpPr>
          <p:cNvPr id="3" name="Pladsholder til tekst 2">
            <a:extLst>
              <a:ext uri="{FF2B5EF4-FFF2-40B4-BE49-F238E27FC236}">
                <a16:creationId xmlns:a16="http://schemas.microsoft.com/office/drawing/2014/main" id="{4BFF4D36-C0B8-AF30-F566-DB8ECB14B4D2}"/>
              </a:ext>
            </a:extLst>
          </p:cNvPr>
          <p:cNvSpPr>
            <a:spLocks noGrp="1"/>
          </p:cNvSpPr>
          <p:nvPr>
            <p:ph type="body" idx="1"/>
          </p:nvPr>
        </p:nvSpPr>
        <p:spPr/>
        <p:txBody>
          <a:bodyPr/>
          <a:lstStyle/>
          <a:p>
            <a:endParaRPr lang="da-DK"/>
          </a:p>
        </p:txBody>
      </p:sp>
      <p:sp>
        <p:nvSpPr>
          <p:cNvPr id="4" name="Pladsholder til indhold 3">
            <a:extLst>
              <a:ext uri="{FF2B5EF4-FFF2-40B4-BE49-F238E27FC236}">
                <a16:creationId xmlns:a16="http://schemas.microsoft.com/office/drawing/2014/main" id="{C22D9347-DB2C-E2F6-4375-FD14EFEF76ED}"/>
              </a:ext>
            </a:extLst>
          </p:cNvPr>
          <p:cNvSpPr>
            <a:spLocks noGrp="1"/>
          </p:cNvSpPr>
          <p:nvPr>
            <p:ph idx="10"/>
          </p:nvPr>
        </p:nvSpPr>
        <p:spPr/>
        <p:txBody>
          <a:bodyPr>
            <a:normAutofit/>
          </a:bodyPr>
          <a:lstStyle/>
          <a:p>
            <a:pPr algn="ctr"/>
            <a:r>
              <a:rPr lang="da-DK" sz="4800" dirty="0">
                <a:solidFill>
                  <a:schemeClr val="bg1"/>
                </a:solidFill>
              </a:rPr>
              <a:t>QUESTIONS? TAKE AWAYS? COMMENTS?</a:t>
            </a:r>
          </a:p>
        </p:txBody>
      </p:sp>
    </p:spTree>
    <p:extLst>
      <p:ext uri="{BB962C8B-B14F-4D97-AF65-F5344CB8AC3E}">
        <p14:creationId xmlns:p14="http://schemas.microsoft.com/office/powerpoint/2010/main" val="217851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E2E9A9-4A4B-517F-A53E-3A3CA4AEB3E9}"/>
              </a:ext>
            </a:extLst>
          </p:cNvPr>
          <p:cNvSpPr>
            <a:spLocks noGrp="1"/>
          </p:cNvSpPr>
          <p:nvPr>
            <p:ph type="title"/>
          </p:nvPr>
        </p:nvSpPr>
        <p:spPr>
          <a:xfrm>
            <a:off x="4476306" y="903768"/>
            <a:ext cx="6827963" cy="4145310"/>
          </a:xfrm>
        </p:spPr>
        <p:txBody>
          <a:bodyPr>
            <a:normAutofit fontScale="90000"/>
          </a:bodyPr>
          <a:lstStyle/>
          <a:p>
            <a:pPr algn="l"/>
            <a:br>
              <a:rPr lang="da-DK">
                <a:solidFill>
                  <a:srgbClr val="C00000"/>
                </a:solidFill>
              </a:rPr>
            </a:br>
            <a:r>
              <a:rPr lang="da-DK">
                <a:solidFill>
                  <a:srgbClr val="C00000"/>
                </a:solidFill>
              </a:rPr>
              <a:t>WE ARE HAPPY THAT YOU HAVE JOINED THE WEBINAR!</a:t>
            </a:r>
            <a:br>
              <a:rPr lang="da-DK">
                <a:solidFill>
                  <a:srgbClr val="C00000"/>
                </a:solidFill>
              </a:rPr>
            </a:br>
            <a:br>
              <a:rPr lang="da-DK">
                <a:solidFill>
                  <a:schemeClr val="tx2"/>
                </a:solidFill>
              </a:rPr>
            </a:br>
            <a:r>
              <a:rPr lang="da-DK">
                <a:solidFill>
                  <a:schemeClr val="tx2"/>
                </a:solidFill>
              </a:rPr>
              <a:t>- </a:t>
            </a:r>
            <a:r>
              <a:rPr lang="da-DK" sz="3100" err="1">
                <a:solidFill>
                  <a:schemeClr val="tx2"/>
                </a:solidFill>
              </a:rPr>
              <a:t>What’s</a:t>
            </a:r>
            <a:r>
              <a:rPr lang="da-DK" sz="3100">
                <a:solidFill>
                  <a:schemeClr val="tx2"/>
                </a:solidFill>
              </a:rPr>
              <a:t> </a:t>
            </a:r>
            <a:r>
              <a:rPr lang="da-DK" sz="3100" err="1">
                <a:solidFill>
                  <a:schemeClr val="tx2"/>
                </a:solidFill>
              </a:rPr>
              <a:t>your</a:t>
            </a:r>
            <a:r>
              <a:rPr lang="da-DK" sz="3100">
                <a:solidFill>
                  <a:schemeClr val="tx2"/>
                </a:solidFill>
              </a:rPr>
              <a:t> </a:t>
            </a:r>
            <a:r>
              <a:rPr lang="da-DK" sz="3100" err="1">
                <a:solidFill>
                  <a:schemeClr val="tx2"/>
                </a:solidFill>
              </a:rPr>
              <a:t>name</a:t>
            </a:r>
            <a:r>
              <a:rPr lang="da-DK" sz="3100">
                <a:solidFill>
                  <a:schemeClr val="tx2"/>
                </a:solidFill>
              </a:rPr>
              <a:t>? </a:t>
            </a:r>
            <a:br>
              <a:rPr lang="da-DK" sz="3100">
                <a:solidFill>
                  <a:schemeClr val="tx2"/>
                </a:solidFill>
              </a:rPr>
            </a:br>
            <a:r>
              <a:rPr lang="da-DK" sz="3100">
                <a:solidFill>
                  <a:schemeClr val="tx2"/>
                </a:solidFill>
              </a:rPr>
              <a:t>- </a:t>
            </a:r>
            <a:r>
              <a:rPr lang="da-DK" sz="3100" err="1">
                <a:solidFill>
                  <a:schemeClr val="tx2"/>
                </a:solidFill>
              </a:rPr>
              <a:t>Which</a:t>
            </a:r>
            <a:r>
              <a:rPr lang="da-DK" sz="3100">
                <a:solidFill>
                  <a:schemeClr val="tx2"/>
                </a:solidFill>
              </a:rPr>
              <a:t> Organization </a:t>
            </a:r>
            <a:r>
              <a:rPr lang="da-DK" sz="3100" err="1">
                <a:solidFill>
                  <a:schemeClr val="tx2"/>
                </a:solidFill>
              </a:rPr>
              <a:t>are</a:t>
            </a:r>
            <a:r>
              <a:rPr lang="da-DK" sz="3100">
                <a:solidFill>
                  <a:schemeClr val="tx2"/>
                </a:solidFill>
              </a:rPr>
              <a:t> </a:t>
            </a:r>
            <a:r>
              <a:rPr lang="da-DK" sz="3100" err="1">
                <a:solidFill>
                  <a:schemeClr val="tx2"/>
                </a:solidFill>
              </a:rPr>
              <a:t>you</a:t>
            </a:r>
            <a:r>
              <a:rPr lang="da-DK" sz="3100">
                <a:solidFill>
                  <a:schemeClr val="tx2"/>
                </a:solidFill>
              </a:rPr>
              <a:t> from?</a:t>
            </a:r>
            <a:br>
              <a:rPr lang="da-DK" sz="3100">
                <a:solidFill>
                  <a:schemeClr val="tx2"/>
                </a:solidFill>
              </a:rPr>
            </a:br>
            <a:r>
              <a:rPr lang="da-DK" sz="3100">
                <a:solidFill>
                  <a:schemeClr val="tx2"/>
                </a:solidFill>
              </a:rPr>
              <a:t>- </a:t>
            </a:r>
            <a:r>
              <a:rPr lang="da-DK" sz="3100" err="1">
                <a:solidFill>
                  <a:schemeClr val="tx2"/>
                </a:solidFill>
              </a:rPr>
              <a:t>What</a:t>
            </a:r>
            <a:r>
              <a:rPr lang="da-DK" sz="3100">
                <a:solidFill>
                  <a:schemeClr val="tx2"/>
                </a:solidFill>
              </a:rPr>
              <a:t> do </a:t>
            </a:r>
            <a:r>
              <a:rPr lang="da-DK" sz="3100" err="1">
                <a:solidFill>
                  <a:schemeClr val="tx2"/>
                </a:solidFill>
              </a:rPr>
              <a:t>you</a:t>
            </a:r>
            <a:r>
              <a:rPr lang="da-DK" sz="3100">
                <a:solidFill>
                  <a:schemeClr val="tx2"/>
                </a:solidFill>
              </a:rPr>
              <a:t> </a:t>
            </a:r>
            <a:r>
              <a:rPr lang="da-DK" sz="3100" err="1">
                <a:solidFill>
                  <a:schemeClr val="tx2"/>
                </a:solidFill>
              </a:rPr>
              <a:t>hope</a:t>
            </a:r>
            <a:r>
              <a:rPr lang="da-DK" sz="3100">
                <a:solidFill>
                  <a:schemeClr val="tx2"/>
                </a:solidFill>
              </a:rPr>
              <a:t> to </a:t>
            </a:r>
            <a:r>
              <a:rPr lang="da-DK" sz="3100" err="1">
                <a:solidFill>
                  <a:schemeClr val="tx2"/>
                </a:solidFill>
              </a:rPr>
              <a:t>learn</a:t>
            </a:r>
            <a:r>
              <a:rPr lang="da-DK" sz="3100">
                <a:solidFill>
                  <a:schemeClr val="tx2"/>
                </a:solidFill>
              </a:rPr>
              <a:t>?</a:t>
            </a:r>
          </a:p>
        </p:txBody>
      </p:sp>
      <p:pic>
        <p:nvPicPr>
          <p:cNvPr id="5" name="Pladsholder til indhold 4" descr="Gammel kvinde jublende to hænder smilende">
            <a:extLst>
              <a:ext uri="{FF2B5EF4-FFF2-40B4-BE49-F238E27FC236}">
                <a16:creationId xmlns:a16="http://schemas.microsoft.com/office/drawing/2014/main" id="{6F9DA962-1911-A675-B573-F409E75ADE6C}"/>
              </a:ext>
            </a:extLst>
          </p:cNvPr>
          <p:cNvPicPr>
            <a:picLocks noGrp="1" noChangeAspect="1"/>
          </p:cNvPicPr>
          <p:nvPr>
            <p:ph idx="10"/>
          </p:nvPr>
        </p:nvPicPr>
        <p:blipFill>
          <a:blip r:embed="rId2"/>
          <a:stretch>
            <a:fillRect/>
          </a:stretch>
        </p:blipFill>
        <p:spPr>
          <a:xfrm>
            <a:off x="967658" y="903768"/>
            <a:ext cx="2266636" cy="5586413"/>
          </a:xfrm>
        </p:spPr>
      </p:pic>
    </p:spTree>
    <p:extLst>
      <p:ext uri="{BB962C8B-B14F-4D97-AF65-F5344CB8AC3E}">
        <p14:creationId xmlns:p14="http://schemas.microsoft.com/office/powerpoint/2010/main" val="354454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BADC4B-168E-DFAE-6884-3C2D47A930E4}"/>
              </a:ext>
            </a:extLst>
          </p:cNvPr>
          <p:cNvSpPr>
            <a:spLocks noGrp="1"/>
          </p:cNvSpPr>
          <p:nvPr>
            <p:ph type="sldNum" sz="quarter" idx="12"/>
          </p:nvPr>
        </p:nvSpPr>
        <p:spPr/>
        <p:txBody>
          <a:bodyPr/>
          <a:lstStyle/>
          <a:p>
            <a:fld id="{D57F1E4F-1CFF-5643-939E-217C01CDF565}" type="slidenum">
              <a:rPr lang="en-US" smtClean="0"/>
              <a:pPr/>
              <a:t>4</a:t>
            </a:fld>
            <a:endParaRPr lang="en-US"/>
          </a:p>
        </p:txBody>
      </p:sp>
      <p:sp>
        <p:nvSpPr>
          <p:cNvPr id="2" name="Title 1">
            <a:extLst>
              <a:ext uri="{FF2B5EF4-FFF2-40B4-BE49-F238E27FC236}">
                <a16:creationId xmlns:a16="http://schemas.microsoft.com/office/drawing/2014/main" id="{D9CBB3B9-DB6E-6BE7-15E3-0CD73DFED19D}"/>
              </a:ext>
            </a:extLst>
          </p:cNvPr>
          <p:cNvSpPr>
            <a:spLocks noGrp="1"/>
          </p:cNvSpPr>
          <p:nvPr>
            <p:ph type="title" idx="4294967295"/>
          </p:nvPr>
        </p:nvSpPr>
        <p:spPr>
          <a:xfrm>
            <a:off x="1018903" y="112124"/>
            <a:ext cx="10652125" cy="1281113"/>
          </a:xfrm>
        </p:spPr>
        <p:txBody>
          <a:bodyPr>
            <a:normAutofit/>
          </a:bodyPr>
          <a:lstStyle/>
          <a:p>
            <a:r>
              <a:rPr lang="en-US" dirty="0">
                <a:solidFill>
                  <a:schemeClr val="bg1"/>
                </a:solidFill>
                <a:latin typeface="Calibri"/>
                <a:ea typeface="Calibri"/>
                <a:cs typeface="Calibri"/>
              </a:rPr>
              <a:t>CISU's requirements for financial management</a:t>
            </a:r>
            <a:endParaRPr lang="en-US" dirty="0">
              <a:solidFill>
                <a:schemeClr val="bg1"/>
              </a:solidFill>
              <a:ea typeface="Calibri"/>
            </a:endParaRPr>
          </a:p>
        </p:txBody>
      </p:sp>
      <p:sp>
        <p:nvSpPr>
          <p:cNvPr id="8" name="Tekstfelt 7">
            <a:extLst>
              <a:ext uri="{FF2B5EF4-FFF2-40B4-BE49-F238E27FC236}">
                <a16:creationId xmlns:a16="http://schemas.microsoft.com/office/drawing/2014/main" id="{98EB3CE9-951D-0659-333A-EE7455A241C3}"/>
              </a:ext>
            </a:extLst>
          </p:cNvPr>
          <p:cNvSpPr txBox="1"/>
          <p:nvPr/>
        </p:nvSpPr>
        <p:spPr>
          <a:xfrm>
            <a:off x="705838" y="1393237"/>
            <a:ext cx="9385219" cy="4832092"/>
          </a:xfrm>
          <a:prstGeom prst="rect">
            <a:avLst/>
          </a:prstGeom>
          <a:noFill/>
        </p:spPr>
        <p:txBody>
          <a:bodyPr wrap="square">
            <a:spAutoFit/>
          </a:bodyPr>
          <a:lstStyle/>
          <a:p>
            <a:pPr marL="285750" indent="-285750">
              <a:buFont typeface="Arial" panose="020B0604020202020204" pitchFamily="34" charset="0"/>
              <a:buChar char="•"/>
            </a:pPr>
            <a:r>
              <a:rPr lang="en-US" sz="2800" dirty="0"/>
              <a:t>As a CISU grantee, you must ensure that the funds are managed properly in all phases of the project.</a:t>
            </a:r>
          </a:p>
          <a:p>
            <a:endParaRPr lang="en-US" sz="2800" dirty="0">
              <a:solidFill>
                <a:srgbClr val="FF0000"/>
              </a:solidFill>
            </a:endParaRPr>
          </a:p>
          <a:p>
            <a:pPr marL="285750" indent="-285750">
              <a:buFont typeface="Arial" panose="020B0604020202020204" pitchFamily="34" charset="0"/>
              <a:buChar char="•"/>
            </a:pPr>
            <a:r>
              <a:rPr lang="en-US" sz="2800" dirty="0"/>
              <a:t>The requirements are adjusted to the nature and size of the grant. </a:t>
            </a:r>
          </a:p>
          <a:p>
            <a:endParaRPr lang="en-US" sz="2800" dirty="0"/>
          </a:p>
          <a:p>
            <a:pPr marL="285750" indent="-285750">
              <a:buFont typeface="Arial" panose="020B0604020202020204" pitchFamily="34" charset="0"/>
              <a:buChar char="•"/>
            </a:pPr>
            <a:r>
              <a:rPr lang="en-US" sz="2800" dirty="0"/>
              <a:t>The Danish organisation must comply with CISU’s requirements from the beginning of the intervention. </a:t>
            </a:r>
          </a:p>
          <a:p>
            <a:endParaRPr lang="en-US" sz="2800" dirty="0"/>
          </a:p>
          <a:p>
            <a:pPr marL="285750" indent="-285750">
              <a:buFont typeface="Arial" panose="020B0604020202020204" pitchFamily="34" charset="0"/>
              <a:buChar char="•"/>
            </a:pPr>
            <a:r>
              <a:rPr lang="en-US" sz="2800" dirty="0"/>
              <a:t>The local partner has six months from the implementation begins to live up to the financial requirements.</a:t>
            </a:r>
          </a:p>
        </p:txBody>
      </p:sp>
      <p:pic>
        <p:nvPicPr>
          <p:cNvPr id="12" name="Billede 11" descr="Gammel kvinde, der peger fremad">
            <a:extLst>
              <a:ext uri="{FF2B5EF4-FFF2-40B4-BE49-F238E27FC236}">
                <a16:creationId xmlns:a16="http://schemas.microsoft.com/office/drawing/2014/main" id="{0DFF9DF3-170F-7D82-D590-2ABF018F56C9}"/>
              </a:ext>
            </a:extLst>
          </p:cNvPr>
          <p:cNvPicPr>
            <a:picLocks noChangeAspect="1"/>
          </p:cNvPicPr>
          <p:nvPr/>
        </p:nvPicPr>
        <p:blipFill>
          <a:blip r:embed="rId3"/>
          <a:stretch>
            <a:fillRect/>
          </a:stretch>
        </p:blipFill>
        <p:spPr>
          <a:xfrm>
            <a:off x="9231542" y="1116397"/>
            <a:ext cx="2960458" cy="5757932"/>
          </a:xfrm>
          <a:prstGeom prst="rect">
            <a:avLst/>
          </a:prstGeom>
        </p:spPr>
      </p:pic>
    </p:spTree>
    <p:extLst>
      <p:ext uri="{BB962C8B-B14F-4D97-AF65-F5344CB8AC3E}">
        <p14:creationId xmlns:p14="http://schemas.microsoft.com/office/powerpoint/2010/main" val="79966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63D069AD-F51C-5437-C3D7-FB944148F9EB}"/>
              </a:ext>
            </a:extLst>
          </p:cNvPr>
          <p:cNvSpPr>
            <a:spLocks noGrp="1"/>
          </p:cNvSpPr>
          <p:nvPr>
            <p:ph type="sldNum" sz="quarter" idx="12"/>
          </p:nvPr>
        </p:nvSpPr>
        <p:spPr/>
        <p:txBody>
          <a:bodyPr/>
          <a:lstStyle/>
          <a:p>
            <a:fld id="{D57F1E4F-1CFF-5643-939E-217C01CDF565}" type="slidenum">
              <a:rPr lang="en-US" smtClean="0"/>
              <a:pPr/>
              <a:t>5</a:t>
            </a:fld>
            <a:endParaRPr lang="en-US"/>
          </a:p>
        </p:txBody>
      </p:sp>
      <p:sp>
        <p:nvSpPr>
          <p:cNvPr id="5" name="Pladsholder til tekst 4">
            <a:extLst>
              <a:ext uri="{FF2B5EF4-FFF2-40B4-BE49-F238E27FC236}">
                <a16:creationId xmlns:a16="http://schemas.microsoft.com/office/drawing/2014/main" id="{E9BD2890-4F21-47DB-E183-D03E06674261}"/>
              </a:ext>
            </a:extLst>
          </p:cNvPr>
          <p:cNvSpPr>
            <a:spLocks noGrp="1"/>
          </p:cNvSpPr>
          <p:nvPr>
            <p:ph type="body" idx="13"/>
          </p:nvPr>
        </p:nvSpPr>
        <p:spPr/>
        <p:txBody>
          <a:bodyPr/>
          <a:lstStyle/>
          <a:p>
            <a:r>
              <a:rPr lang="da-DK" sz="3600" err="1"/>
              <a:t>written</a:t>
            </a:r>
            <a:r>
              <a:rPr lang="da-DK" sz="3600"/>
              <a:t> procedures </a:t>
            </a:r>
          </a:p>
        </p:txBody>
      </p:sp>
      <p:sp>
        <p:nvSpPr>
          <p:cNvPr id="6" name="Tekstfelt 5">
            <a:extLst>
              <a:ext uri="{FF2B5EF4-FFF2-40B4-BE49-F238E27FC236}">
                <a16:creationId xmlns:a16="http://schemas.microsoft.com/office/drawing/2014/main" id="{91286750-49C2-526B-4213-3AEB4B4B0BAF}"/>
              </a:ext>
            </a:extLst>
          </p:cNvPr>
          <p:cNvSpPr txBox="1"/>
          <p:nvPr/>
        </p:nvSpPr>
        <p:spPr>
          <a:xfrm>
            <a:off x="719999" y="1470991"/>
            <a:ext cx="10690123" cy="3108543"/>
          </a:xfrm>
          <a:prstGeom prst="rect">
            <a:avLst/>
          </a:prstGeom>
          <a:noFill/>
        </p:spPr>
        <p:txBody>
          <a:bodyPr wrap="square" rtlCol="0">
            <a:spAutoFit/>
          </a:bodyPr>
          <a:lstStyle/>
          <a:p>
            <a:endParaRPr lang="da-DK" sz="2800" u="sng" dirty="0"/>
          </a:p>
          <a:p>
            <a:r>
              <a:rPr lang="da-DK" sz="2800" u="sng" dirty="0"/>
              <a:t>The procedures for </a:t>
            </a:r>
            <a:r>
              <a:rPr lang="da-DK" sz="2800" u="sng" dirty="0" err="1"/>
              <a:t>financial</a:t>
            </a:r>
            <a:r>
              <a:rPr lang="da-DK" sz="2800" u="sng" dirty="0"/>
              <a:t> management must:  </a:t>
            </a:r>
          </a:p>
          <a:p>
            <a:endParaRPr lang="da-DK" sz="2800" dirty="0"/>
          </a:p>
          <a:p>
            <a:pPr marL="285750" indent="-285750">
              <a:buFont typeface="Arial" panose="020B0604020202020204" pitchFamily="34" charset="0"/>
              <a:buChar char="•"/>
            </a:pPr>
            <a:r>
              <a:rPr lang="da-DK" sz="2800" dirty="0"/>
              <a:t>Be in </a:t>
            </a:r>
            <a:r>
              <a:rPr lang="da-DK" sz="2800" dirty="0" err="1"/>
              <a:t>writing</a:t>
            </a:r>
            <a:r>
              <a:rPr lang="da-DK" sz="2800" dirty="0"/>
              <a:t> </a:t>
            </a:r>
          </a:p>
          <a:p>
            <a:pPr marL="285750" indent="-285750">
              <a:buFont typeface="Arial" panose="020B0604020202020204" pitchFamily="34" charset="0"/>
              <a:buChar char="•"/>
            </a:pPr>
            <a:r>
              <a:rPr lang="da-DK" sz="2800" dirty="0" err="1"/>
              <a:t>Describe</a:t>
            </a:r>
            <a:r>
              <a:rPr lang="da-DK" sz="2800" dirty="0"/>
              <a:t> separation of </a:t>
            </a:r>
            <a:r>
              <a:rPr lang="da-DK" sz="2800" dirty="0" err="1"/>
              <a:t>duties</a:t>
            </a:r>
            <a:r>
              <a:rPr lang="da-DK" sz="2800" dirty="0"/>
              <a:t> and </a:t>
            </a:r>
            <a:r>
              <a:rPr lang="da-DK" sz="2800" dirty="0" err="1"/>
              <a:t>control</a:t>
            </a:r>
            <a:r>
              <a:rPr lang="da-DK" sz="2800" dirty="0"/>
              <a:t> </a:t>
            </a:r>
            <a:r>
              <a:rPr lang="da-DK" sz="2800" dirty="0" err="1"/>
              <a:t>mechanisms</a:t>
            </a:r>
            <a:r>
              <a:rPr lang="da-DK" sz="2800" dirty="0"/>
              <a:t> </a:t>
            </a:r>
          </a:p>
          <a:p>
            <a:pPr marL="285750" indent="-285750">
              <a:buFont typeface="Arial" panose="020B0604020202020204" pitchFamily="34" charset="0"/>
              <a:buChar char="•"/>
            </a:pPr>
            <a:r>
              <a:rPr lang="da-DK" sz="2800" dirty="0" err="1"/>
              <a:t>Include</a:t>
            </a:r>
            <a:r>
              <a:rPr lang="da-DK" sz="2800" dirty="0"/>
              <a:t> procedures for </a:t>
            </a:r>
            <a:r>
              <a:rPr lang="da-DK" sz="2800" dirty="0" err="1"/>
              <a:t>budgeting</a:t>
            </a:r>
            <a:r>
              <a:rPr lang="da-DK" sz="2800" dirty="0"/>
              <a:t>, </a:t>
            </a:r>
            <a:r>
              <a:rPr lang="da-DK" sz="2800" dirty="0" err="1"/>
              <a:t>bookkeeping</a:t>
            </a:r>
            <a:r>
              <a:rPr lang="da-DK" sz="2800" dirty="0"/>
              <a:t>, </a:t>
            </a:r>
            <a:r>
              <a:rPr lang="da-DK" sz="2800" dirty="0" err="1"/>
              <a:t>reconciliations</a:t>
            </a:r>
            <a:r>
              <a:rPr lang="da-DK" sz="2800" dirty="0"/>
              <a:t> and </a:t>
            </a:r>
            <a:r>
              <a:rPr lang="da-DK" sz="2800" dirty="0" err="1"/>
              <a:t>financial</a:t>
            </a:r>
            <a:r>
              <a:rPr lang="da-DK" sz="2800" dirty="0"/>
              <a:t> </a:t>
            </a:r>
            <a:r>
              <a:rPr lang="da-DK" sz="2800" dirty="0" err="1"/>
              <a:t>reports</a:t>
            </a:r>
            <a:r>
              <a:rPr lang="da-DK" sz="2800" dirty="0"/>
              <a:t>  </a:t>
            </a:r>
          </a:p>
        </p:txBody>
      </p:sp>
      <p:sp>
        <p:nvSpPr>
          <p:cNvPr id="7" name="Tekstfelt 6">
            <a:extLst>
              <a:ext uri="{FF2B5EF4-FFF2-40B4-BE49-F238E27FC236}">
                <a16:creationId xmlns:a16="http://schemas.microsoft.com/office/drawing/2014/main" id="{60A6956D-6EC3-1099-5976-07A78779EB59}"/>
              </a:ext>
            </a:extLst>
          </p:cNvPr>
          <p:cNvSpPr txBox="1"/>
          <p:nvPr/>
        </p:nvSpPr>
        <p:spPr>
          <a:xfrm>
            <a:off x="1529958" y="5147906"/>
            <a:ext cx="907020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a-DK" sz="2400" i="1">
                <a:solidFill>
                  <a:srgbClr val="C00000"/>
                </a:solidFill>
              </a:rPr>
              <a:t>NB: The </a:t>
            </a:r>
            <a:r>
              <a:rPr lang="da-DK" sz="2400" i="1" err="1">
                <a:solidFill>
                  <a:srgbClr val="C00000"/>
                </a:solidFill>
              </a:rPr>
              <a:t>bigger</a:t>
            </a:r>
            <a:r>
              <a:rPr lang="da-DK" sz="2400" i="1">
                <a:solidFill>
                  <a:srgbClr val="C00000"/>
                </a:solidFill>
              </a:rPr>
              <a:t> the grant, the more </a:t>
            </a:r>
            <a:r>
              <a:rPr lang="da-DK" sz="2400" i="1" err="1">
                <a:solidFill>
                  <a:srgbClr val="C00000"/>
                </a:solidFill>
              </a:rPr>
              <a:t>detailed</a:t>
            </a:r>
            <a:r>
              <a:rPr lang="da-DK" sz="2400" i="1">
                <a:solidFill>
                  <a:srgbClr val="C00000"/>
                </a:solidFill>
              </a:rPr>
              <a:t> procedures, do </a:t>
            </a:r>
            <a:r>
              <a:rPr lang="da-DK" sz="2400" i="1" err="1">
                <a:solidFill>
                  <a:srgbClr val="C00000"/>
                </a:solidFill>
              </a:rPr>
              <a:t>we</a:t>
            </a:r>
            <a:r>
              <a:rPr lang="da-DK" sz="2400" i="1">
                <a:solidFill>
                  <a:srgbClr val="C00000"/>
                </a:solidFill>
              </a:rPr>
              <a:t> </a:t>
            </a:r>
            <a:r>
              <a:rPr lang="da-DK" sz="2400" i="1" err="1">
                <a:solidFill>
                  <a:srgbClr val="C00000"/>
                </a:solidFill>
              </a:rPr>
              <a:t>expect</a:t>
            </a:r>
            <a:r>
              <a:rPr lang="da-DK" sz="2400" i="1">
                <a:solidFill>
                  <a:srgbClr val="C00000"/>
                </a:solidFill>
              </a:rPr>
              <a:t>!</a:t>
            </a:r>
          </a:p>
        </p:txBody>
      </p:sp>
    </p:spTree>
    <p:extLst>
      <p:ext uri="{BB962C8B-B14F-4D97-AF65-F5344CB8AC3E}">
        <p14:creationId xmlns:p14="http://schemas.microsoft.com/office/powerpoint/2010/main" val="99891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4D33B-93FA-533F-435E-11C5ADD51E4C}"/>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0C2B2EB9-33B6-2891-20A0-880EDC91655B}"/>
              </a:ext>
            </a:extLst>
          </p:cNvPr>
          <p:cNvSpPr>
            <a:spLocks noGrp="1"/>
          </p:cNvSpPr>
          <p:nvPr>
            <p:ph idx="10"/>
          </p:nvPr>
        </p:nvSpPr>
        <p:spPr/>
        <p:txBody>
          <a:bodyPr/>
          <a:lstStyle/>
          <a:p>
            <a:endParaRPr lang="da-DK"/>
          </a:p>
        </p:txBody>
      </p:sp>
      <p:sp>
        <p:nvSpPr>
          <p:cNvPr id="4" name="Tekstfelt 3">
            <a:extLst>
              <a:ext uri="{FF2B5EF4-FFF2-40B4-BE49-F238E27FC236}">
                <a16:creationId xmlns:a16="http://schemas.microsoft.com/office/drawing/2014/main" id="{2E5928D6-FA2E-87D9-4A4F-926693A2136A}"/>
              </a:ext>
            </a:extLst>
          </p:cNvPr>
          <p:cNvSpPr txBox="1"/>
          <p:nvPr/>
        </p:nvSpPr>
        <p:spPr>
          <a:xfrm>
            <a:off x="967658" y="903768"/>
            <a:ext cx="10336612" cy="4339650"/>
          </a:xfrm>
          <a:prstGeom prst="rect">
            <a:avLst/>
          </a:prstGeom>
          <a:noFill/>
        </p:spPr>
        <p:txBody>
          <a:bodyPr wrap="square" rtlCol="0">
            <a:spAutoFit/>
          </a:bodyPr>
          <a:lstStyle/>
          <a:p>
            <a:r>
              <a:rPr lang="da-DK" sz="2800" b="1"/>
              <a:t>Separation of </a:t>
            </a:r>
            <a:r>
              <a:rPr lang="da-DK" sz="2800" b="1" err="1"/>
              <a:t>duties</a:t>
            </a:r>
            <a:r>
              <a:rPr lang="da-DK" sz="2800"/>
              <a:t> </a:t>
            </a:r>
            <a:r>
              <a:rPr lang="da-DK" sz="2800" err="1"/>
              <a:t>ensures</a:t>
            </a:r>
            <a:r>
              <a:rPr lang="da-DK" sz="2800"/>
              <a:t> </a:t>
            </a:r>
            <a:r>
              <a:rPr lang="da-DK" sz="2800" err="1"/>
              <a:t>that</a:t>
            </a:r>
            <a:r>
              <a:rPr lang="da-DK" sz="2800"/>
              <a:t> </a:t>
            </a:r>
            <a:r>
              <a:rPr lang="da-DK" sz="2800" err="1"/>
              <a:t>different</a:t>
            </a:r>
            <a:r>
              <a:rPr lang="da-DK" sz="2800"/>
              <a:t> persons have </a:t>
            </a:r>
            <a:r>
              <a:rPr lang="da-DK" sz="2800" err="1"/>
              <a:t>access</a:t>
            </a:r>
            <a:r>
              <a:rPr lang="da-DK" sz="2800"/>
              <a:t> to:</a:t>
            </a:r>
          </a:p>
          <a:p>
            <a:endParaRPr lang="da-DK" sz="2800"/>
          </a:p>
          <a:p>
            <a:pPr marL="457200" indent="-457200">
              <a:buAutoNum type="arabicParenR"/>
            </a:pPr>
            <a:r>
              <a:rPr lang="da-DK" sz="2800"/>
              <a:t>Dispose</a:t>
            </a:r>
          </a:p>
          <a:p>
            <a:endParaRPr lang="da-DK" sz="2800"/>
          </a:p>
          <a:p>
            <a:pPr marL="457200" indent="-457200">
              <a:buAutoNum type="arabicParenR"/>
            </a:pPr>
            <a:r>
              <a:rPr lang="da-DK" sz="2800" err="1"/>
              <a:t>Approve</a:t>
            </a:r>
            <a:endParaRPr lang="da-DK" sz="2800"/>
          </a:p>
          <a:p>
            <a:endParaRPr lang="da-DK" sz="2800"/>
          </a:p>
          <a:p>
            <a:pPr marL="457200" indent="-457200">
              <a:buAutoNum type="arabicParenR"/>
            </a:pPr>
            <a:r>
              <a:rPr lang="da-DK" sz="2800" err="1"/>
              <a:t>Bookkeep</a:t>
            </a:r>
            <a:endParaRPr lang="da-DK" sz="2800"/>
          </a:p>
          <a:p>
            <a:endParaRPr lang="da-DK" sz="2800"/>
          </a:p>
          <a:p>
            <a:pPr marL="457200" indent="-457200">
              <a:buAutoNum type="arabicParenR"/>
            </a:pPr>
            <a:r>
              <a:rPr lang="da-DK" sz="2800"/>
              <a:t>Pay</a:t>
            </a:r>
          </a:p>
          <a:p>
            <a:endParaRPr lang="da-DK" sz="2400"/>
          </a:p>
        </p:txBody>
      </p:sp>
      <p:sp>
        <p:nvSpPr>
          <p:cNvPr id="6" name="Tekstfelt 5">
            <a:extLst>
              <a:ext uri="{FF2B5EF4-FFF2-40B4-BE49-F238E27FC236}">
                <a16:creationId xmlns:a16="http://schemas.microsoft.com/office/drawing/2014/main" id="{02EB0791-BCE1-E2CF-9162-91D34CFFE393}"/>
              </a:ext>
            </a:extLst>
          </p:cNvPr>
          <p:cNvSpPr txBox="1"/>
          <p:nvPr/>
        </p:nvSpPr>
        <p:spPr>
          <a:xfrm>
            <a:off x="7087475" y="2735574"/>
            <a:ext cx="2986709"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z="2800" b="1" err="1">
                <a:solidFill>
                  <a:srgbClr val="C00000"/>
                </a:solidFill>
              </a:rPr>
              <a:t>Always</a:t>
            </a:r>
            <a:r>
              <a:rPr lang="da-DK" sz="2800" b="1">
                <a:solidFill>
                  <a:srgbClr val="C00000"/>
                </a:solidFill>
              </a:rPr>
              <a:t> at </a:t>
            </a:r>
            <a:r>
              <a:rPr lang="da-DK" sz="2800" b="1" err="1">
                <a:solidFill>
                  <a:srgbClr val="C00000"/>
                </a:solidFill>
              </a:rPr>
              <a:t>least</a:t>
            </a:r>
            <a:r>
              <a:rPr lang="da-DK" sz="2800" b="1">
                <a:solidFill>
                  <a:srgbClr val="C00000"/>
                </a:solidFill>
              </a:rPr>
              <a:t> </a:t>
            </a:r>
            <a:r>
              <a:rPr lang="da-DK" sz="2800" b="1" err="1">
                <a:solidFill>
                  <a:srgbClr val="C00000"/>
                </a:solidFill>
              </a:rPr>
              <a:t>two</a:t>
            </a:r>
            <a:r>
              <a:rPr lang="da-DK" sz="2800" b="1">
                <a:solidFill>
                  <a:srgbClr val="C00000"/>
                </a:solidFill>
              </a:rPr>
              <a:t> </a:t>
            </a:r>
            <a:r>
              <a:rPr lang="da-DK" sz="2800" b="1" err="1">
                <a:solidFill>
                  <a:srgbClr val="C00000"/>
                </a:solidFill>
              </a:rPr>
              <a:t>different</a:t>
            </a:r>
            <a:r>
              <a:rPr lang="da-DK" sz="2800" b="1">
                <a:solidFill>
                  <a:srgbClr val="C00000"/>
                </a:solidFill>
              </a:rPr>
              <a:t> persons!</a:t>
            </a:r>
          </a:p>
        </p:txBody>
      </p:sp>
    </p:spTree>
    <p:extLst>
      <p:ext uri="{BB962C8B-B14F-4D97-AF65-F5344CB8AC3E}">
        <p14:creationId xmlns:p14="http://schemas.microsoft.com/office/powerpoint/2010/main" val="237893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3737C-0D97-7D01-C1D4-DDBC8600EEEB}"/>
              </a:ext>
            </a:extLst>
          </p:cNvPr>
          <p:cNvSpPr>
            <a:spLocks noGrp="1"/>
          </p:cNvSpPr>
          <p:nvPr>
            <p:ph type="title"/>
          </p:nvPr>
        </p:nvSpPr>
        <p:spPr/>
        <p:txBody>
          <a:bodyPr/>
          <a:lstStyle/>
          <a:p>
            <a:r>
              <a:rPr lang="da-DK" err="1"/>
              <a:t>Exercise</a:t>
            </a:r>
            <a:endParaRPr lang="da-DK"/>
          </a:p>
        </p:txBody>
      </p:sp>
      <p:sp>
        <p:nvSpPr>
          <p:cNvPr id="3" name="Pladsholder til tekst 2">
            <a:extLst>
              <a:ext uri="{FF2B5EF4-FFF2-40B4-BE49-F238E27FC236}">
                <a16:creationId xmlns:a16="http://schemas.microsoft.com/office/drawing/2014/main" id="{112559AF-3F13-3808-5EDE-49AE246D8D13}"/>
              </a:ext>
            </a:extLst>
          </p:cNvPr>
          <p:cNvSpPr>
            <a:spLocks noGrp="1"/>
          </p:cNvSpPr>
          <p:nvPr>
            <p:ph type="body" idx="1"/>
          </p:nvPr>
        </p:nvSpPr>
        <p:spPr/>
        <p:txBody>
          <a:bodyPr/>
          <a:lstStyle/>
          <a:p>
            <a:endParaRPr lang="da-DK"/>
          </a:p>
        </p:txBody>
      </p:sp>
      <p:sp>
        <p:nvSpPr>
          <p:cNvPr id="4" name="Pladsholder til indhold 3">
            <a:extLst>
              <a:ext uri="{FF2B5EF4-FFF2-40B4-BE49-F238E27FC236}">
                <a16:creationId xmlns:a16="http://schemas.microsoft.com/office/drawing/2014/main" id="{8EB2EDAC-E860-C3E9-B9D0-7C12F2E01EE2}"/>
              </a:ext>
            </a:extLst>
          </p:cNvPr>
          <p:cNvSpPr>
            <a:spLocks noGrp="1"/>
          </p:cNvSpPr>
          <p:nvPr>
            <p:ph idx="10"/>
          </p:nvPr>
        </p:nvSpPr>
        <p:spPr/>
        <p:txBody>
          <a:bodyPr>
            <a:normAutofit/>
          </a:bodyPr>
          <a:lstStyle/>
          <a:p>
            <a:pPr marL="342900" indent="-342900">
              <a:buFont typeface="Arial" panose="020B0604020202020204" pitchFamily="34" charset="0"/>
              <a:buChar char="•"/>
            </a:pPr>
            <a:r>
              <a:rPr lang="da-DK" sz="2400" b="1" dirty="0"/>
              <a:t>WHICH TASKS REQUIRE SEPARATION OF DUTIES IN YOUR ORGANISATION? </a:t>
            </a:r>
            <a:br>
              <a:rPr lang="da-DK" sz="2400" b="1" dirty="0"/>
            </a:br>
            <a:r>
              <a:rPr lang="da-DK" sz="2400" b="1" dirty="0"/>
              <a:t>One from the </a:t>
            </a:r>
            <a:r>
              <a:rPr lang="da-DK" sz="2400" b="1" dirty="0" err="1"/>
              <a:t>group</a:t>
            </a:r>
            <a:r>
              <a:rPr lang="da-DK" sz="2400" b="1" dirty="0"/>
              <a:t> </a:t>
            </a:r>
            <a:r>
              <a:rPr lang="da-DK" sz="2400" b="1" dirty="0" err="1"/>
              <a:t>adds</a:t>
            </a:r>
            <a:r>
              <a:rPr lang="da-DK" sz="2400" b="1" dirty="0"/>
              <a:t> ”</a:t>
            </a:r>
            <a:r>
              <a:rPr lang="da-DK" sz="2400" b="1" dirty="0" err="1"/>
              <a:t>sticky</a:t>
            </a:r>
            <a:r>
              <a:rPr lang="da-DK" sz="2400" b="1" dirty="0"/>
              <a:t> notes” with </a:t>
            </a:r>
            <a:r>
              <a:rPr lang="da-DK" sz="2400" b="1" dirty="0" err="1"/>
              <a:t>examples</a:t>
            </a:r>
            <a:r>
              <a:rPr lang="da-DK" sz="2400" b="1" dirty="0"/>
              <a:t> to </a:t>
            </a:r>
            <a:r>
              <a:rPr lang="da-DK" sz="2400" b="1" dirty="0" err="1"/>
              <a:t>jamboard</a:t>
            </a:r>
            <a:r>
              <a:rPr lang="da-DK" sz="2400" b="1"/>
              <a:t>: </a:t>
            </a:r>
            <a:r>
              <a:rPr lang="da-DK" sz="2400" b="1">
                <a:hlinkClick r:id="rId3"/>
              </a:rPr>
              <a:t>https://jamboard.google.com/d/1oCFNw9W_axHLiUDXg-VqMyUB_BKSRnKQmEKFW28UrSA/edit?usp=sharing</a:t>
            </a:r>
            <a:r>
              <a:rPr lang="da-DK" sz="2400" b="1"/>
              <a:t> </a:t>
            </a:r>
          </a:p>
          <a:p>
            <a:pPr marL="342900" indent="-342900">
              <a:buFont typeface="Arial" panose="020B0604020202020204" pitchFamily="34" charset="0"/>
              <a:buChar char="•"/>
            </a:pPr>
            <a:r>
              <a:rPr lang="da-DK" sz="2400" b="1"/>
              <a:t>DESCRIBE </a:t>
            </a:r>
            <a:r>
              <a:rPr lang="da-DK" sz="2400" b="1" dirty="0"/>
              <a:t>THE PROCEDURE FOR A GIVEN TASK</a:t>
            </a:r>
          </a:p>
        </p:txBody>
      </p:sp>
    </p:spTree>
    <p:extLst>
      <p:ext uri="{BB962C8B-B14F-4D97-AF65-F5344CB8AC3E}">
        <p14:creationId xmlns:p14="http://schemas.microsoft.com/office/powerpoint/2010/main" val="152618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C16AE00-FB65-2432-1643-4C68168CBBE0}"/>
              </a:ext>
            </a:extLst>
          </p:cNvPr>
          <p:cNvSpPr>
            <a:spLocks noGrp="1"/>
          </p:cNvSpPr>
          <p:nvPr>
            <p:ph type="sldNum" sz="quarter" idx="12"/>
          </p:nvPr>
        </p:nvSpPr>
        <p:spPr/>
        <p:txBody>
          <a:bodyPr/>
          <a:lstStyle/>
          <a:p>
            <a:fld id="{D57F1E4F-1CFF-5643-939E-217C01CDF565}" type="slidenum">
              <a:rPr lang="en-US" smtClean="0"/>
              <a:pPr/>
              <a:t>8</a:t>
            </a:fld>
            <a:endParaRPr lang="en-US"/>
          </a:p>
        </p:txBody>
      </p:sp>
      <p:sp>
        <p:nvSpPr>
          <p:cNvPr id="5" name="Pladsholder til tekst 4">
            <a:extLst>
              <a:ext uri="{FF2B5EF4-FFF2-40B4-BE49-F238E27FC236}">
                <a16:creationId xmlns:a16="http://schemas.microsoft.com/office/drawing/2014/main" id="{1D6EEB1B-615A-2070-BDEA-61D3C5D0F1D8}"/>
              </a:ext>
            </a:extLst>
          </p:cNvPr>
          <p:cNvSpPr>
            <a:spLocks noGrp="1"/>
          </p:cNvSpPr>
          <p:nvPr>
            <p:ph type="body" idx="13"/>
          </p:nvPr>
        </p:nvSpPr>
        <p:spPr/>
        <p:txBody>
          <a:bodyPr/>
          <a:lstStyle/>
          <a:p>
            <a:r>
              <a:rPr lang="da-DK" sz="3200" err="1"/>
              <a:t>Examples</a:t>
            </a:r>
            <a:r>
              <a:rPr lang="da-DK" sz="3200"/>
              <a:t> from </a:t>
            </a:r>
            <a:r>
              <a:rPr lang="da-DK" sz="3200" err="1"/>
              <a:t>cisu</a:t>
            </a:r>
            <a:r>
              <a:rPr lang="da-DK" sz="3200"/>
              <a:t> </a:t>
            </a:r>
          </a:p>
        </p:txBody>
      </p:sp>
      <p:sp>
        <p:nvSpPr>
          <p:cNvPr id="6" name="Tekstfelt 5">
            <a:extLst>
              <a:ext uri="{FF2B5EF4-FFF2-40B4-BE49-F238E27FC236}">
                <a16:creationId xmlns:a16="http://schemas.microsoft.com/office/drawing/2014/main" id="{FC8BDBB5-C051-5345-89C2-CD65651F9711}"/>
              </a:ext>
            </a:extLst>
          </p:cNvPr>
          <p:cNvSpPr txBox="1"/>
          <p:nvPr/>
        </p:nvSpPr>
        <p:spPr>
          <a:xfrm>
            <a:off x="705837" y="1440180"/>
            <a:ext cx="10784755" cy="4093428"/>
          </a:xfrm>
          <a:prstGeom prst="rect">
            <a:avLst/>
          </a:prstGeom>
          <a:noFill/>
        </p:spPr>
        <p:txBody>
          <a:bodyPr wrap="square" rtlCol="0">
            <a:spAutoFit/>
          </a:bodyPr>
          <a:lstStyle/>
          <a:p>
            <a:pPr marL="457200" indent="-457200">
              <a:buAutoNum type="alphaUcPeriod"/>
            </a:pPr>
            <a:r>
              <a:rPr lang="da-DK" sz="2000"/>
              <a:t>The board </a:t>
            </a:r>
            <a:r>
              <a:rPr lang="da-DK" sz="2000" err="1"/>
              <a:t>hires</a:t>
            </a:r>
            <a:r>
              <a:rPr lang="da-DK" sz="2000"/>
              <a:t> the administrative management</a:t>
            </a:r>
          </a:p>
          <a:p>
            <a:pPr marL="457200" indent="-457200">
              <a:buAutoNum type="alphaUcPeriod"/>
            </a:pPr>
            <a:r>
              <a:rPr lang="da-DK" sz="2000"/>
              <a:t>The administrative management is </a:t>
            </a:r>
            <a:r>
              <a:rPr lang="da-DK" sz="2000" err="1"/>
              <a:t>responsible</a:t>
            </a:r>
            <a:r>
              <a:rPr lang="da-DK" sz="2000"/>
              <a:t> for the </a:t>
            </a:r>
            <a:r>
              <a:rPr lang="da-DK" sz="2000" err="1"/>
              <a:t>day</a:t>
            </a:r>
            <a:r>
              <a:rPr lang="da-DK" sz="2000"/>
              <a:t>-to-</a:t>
            </a:r>
            <a:r>
              <a:rPr lang="da-DK" sz="2000" err="1"/>
              <a:t>day</a:t>
            </a:r>
            <a:r>
              <a:rPr lang="da-DK" sz="2000"/>
              <a:t> management of the </a:t>
            </a:r>
            <a:r>
              <a:rPr lang="da-DK" sz="2000" err="1"/>
              <a:t>organisation’s</a:t>
            </a:r>
            <a:r>
              <a:rPr lang="da-DK" sz="2000"/>
              <a:t> </a:t>
            </a:r>
            <a:r>
              <a:rPr lang="da-DK" sz="2000" err="1"/>
              <a:t>economy</a:t>
            </a:r>
            <a:r>
              <a:rPr lang="da-DK" sz="2000"/>
              <a:t> and </a:t>
            </a:r>
            <a:r>
              <a:rPr lang="da-DK" sz="2000" err="1"/>
              <a:t>staff</a:t>
            </a:r>
            <a:r>
              <a:rPr lang="da-DK" sz="2000"/>
              <a:t>.</a:t>
            </a:r>
          </a:p>
          <a:p>
            <a:pPr marL="457200" indent="-457200">
              <a:buAutoNum type="alphaUcPeriod"/>
            </a:pPr>
            <a:r>
              <a:rPr lang="da-DK" sz="2000"/>
              <a:t>Payments up to 25,000 DKK </a:t>
            </a:r>
            <a:r>
              <a:rPr lang="da-DK" sz="2000" err="1"/>
              <a:t>are</a:t>
            </a:r>
            <a:r>
              <a:rPr lang="da-DK" sz="2000"/>
              <a:t> </a:t>
            </a:r>
            <a:r>
              <a:rPr lang="da-DK" sz="2000" err="1"/>
              <a:t>approved</a:t>
            </a:r>
            <a:r>
              <a:rPr lang="da-DK" sz="2000"/>
              <a:t> by the </a:t>
            </a:r>
            <a:r>
              <a:rPr lang="da-DK" sz="2000" err="1"/>
              <a:t>project</a:t>
            </a:r>
            <a:r>
              <a:rPr lang="da-DK" sz="2000"/>
              <a:t> manager. Payments </a:t>
            </a:r>
            <a:r>
              <a:rPr lang="da-DK" sz="2000" err="1"/>
              <a:t>above</a:t>
            </a:r>
            <a:r>
              <a:rPr lang="da-DK" sz="2000"/>
              <a:t> 25,000 DKK </a:t>
            </a:r>
            <a:r>
              <a:rPr lang="da-DK" sz="2000" err="1"/>
              <a:t>require</a:t>
            </a:r>
            <a:r>
              <a:rPr lang="da-DK" sz="2000"/>
              <a:t> the </a:t>
            </a:r>
            <a:r>
              <a:rPr lang="da-DK" sz="2000" err="1"/>
              <a:t>approval</a:t>
            </a:r>
            <a:r>
              <a:rPr lang="da-DK" sz="2000"/>
              <a:t> of the administrative management</a:t>
            </a:r>
          </a:p>
          <a:p>
            <a:pPr marL="457200" indent="-457200">
              <a:buAutoNum type="alphaUcPeriod"/>
            </a:pPr>
            <a:r>
              <a:rPr lang="da-DK" sz="2000"/>
              <a:t>The </a:t>
            </a:r>
            <a:r>
              <a:rPr lang="da-DK" sz="2000" err="1"/>
              <a:t>bookkeeper</a:t>
            </a:r>
            <a:r>
              <a:rPr lang="da-DK" sz="2000"/>
              <a:t> and administrative management have a ”B-</a:t>
            </a:r>
            <a:r>
              <a:rPr lang="da-DK" sz="2000" err="1"/>
              <a:t>authority</a:t>
            </a:r>
            <a:r>
              <a:rPr lang="da-DK" sz="2000"/>
              <a:t>” to the bank </a:t>
            </a:r>
            <a:r>
              <a:rPr lang="da-DK" sz="2000" err="1"/>
              <a:t>accounts</a:t>
            </a:r>
            <a:r>
              <a:rPr lang="da-DK" sz="2000"/>
              <a:t>. The controller has a ”C-</a:t>
            </a:r>
            <a:r>
              <a:rPr lang="da-DK" sz="2000" err="1"/>
              <a:t>authority</a:t>
            </a:r>
            <a:r>
              <a:rPr lang="da-DK" sz="2000"/>
              <a:t>”. No </a:t>
            </a:r>
            <a:r>
              <a:rPr lang="da-DK" sz="2000" err="1"/>
              <a:t>one</a:t>
            </a:r>
            <a:r>
              <a:rPr lang="da-DK" sz="2000"/>
              <a:t> has sole power of </a:t>
            </a:r>
            <a:r>
              <a:rPr lang="da-DK" sz="2000" err="1"/>
              <a:t>attorney</a:t>
            </a:r>
            <a:r>
              <a:rPr lang="da-DK" sz="2000"/>
              <a:t> to the </a:t>
            </a:r>
            <a:r>
              <a:rPr lang="da-DK" sz="2000" err="1"/>
              <a:t>organisation’s</a:t>
            </a:r>
            <a:r>
              <a:rPr lang="da-DK" sz="2000"/>
              <a:t> bank </a:t>
            </a:r>
            <a:r>
              <a:rPr lang="da-DK" sz="2000" err="1"/>
              <a:t>accounts</a:t>
            </a:r>
            <a:endParaRPr lang="da-DK" sz="2000"/>
          </a:p>
          <a:p>
            <a:pPr marL="457200" indent="-457200">
              <a:buAutoNum type="alphaUcPeriod"/>
            </a:pPr>
            <a:r>
              <a:rPr lang="da-DK" sz="2000"/>
              <a:t>The </a:t>
            </a:r>
            <a:r>
              <a:rPr lang="da-DK" sz="2000" err="1"/>
              <a:t>secretary</a:t>
            </a:r>
            <a:r>
              <a:rPr lang="da-DK" sz="2000"/>
              <a:t> is </a:t>
            </a:r>
            <a:r>
              <a:rPr lang="da-DK" sz="2000" err="1"/>
              <a:t>responsible</a:t>
            </a:r>
            <a:r>
              <a:rPr lang="da-DK" sz="2000"/>
              <a:t> for the cash </a:t>
            </a:r>
            <a:r>
              <a:rPr lang="da-DK" sz="2000" err="1"/>
              <a:t>box</a:t>
            </a:r>
            <a:r>
              <a:rPr lang="da-DK" sz="2000"/>
              <a:t> </a:t>
            </a:r>
          </a:p>
          <a:p>
            <a:pPr marL="457200" indent="-457200">
              <a:buAutoNum type="alphaUcPeriod"/>
            </a:pPr>
            <a:r>
              <a:rPr lang="da-DK" sz="2000"/>
              <a:t>The </a:t>
            </a:r>
            <a:r>
              <a:rPr lang="da-DK" sz="2000" err="1"/>
              <a:t>bookkeeper</a:t>
            </a:r>
            <a:r>
              <a:rPr lang="da-DK" sz="2000"/>
              <a:t> </a:t>
            </a:r>
            <a:r>
              <a:rPr lang="da-DK" sz="2000" err="1"/>
              <a:t>makes</a:t>
            </a:r>
            <a:r>
              <a:rPr lang="da-DK" sz="2000"/>
              <a:t> </a:t>
            </a:r>
            <a:r>
              <a:rPr lang="da-DK" sz="2000" err="1"/>
              <a:t>monthly</a:t>
            </a:r>
            <a:r>
              <a:rPr lang="da-DK" sz="2000"/>
              <a:t> bank </a:t>
            </a:r>
            <a:r>
              <a:rPr lang="da-DK" sz="2000" err="1"/>
              <a:t>reconcilliations</a:t>
            </a:r>
            <a:r>
              <a:rPr lang="da-DK" sz="2000"/>
              <a:t>, </a:t>
            </a:r>
            <a:r>
              <a:rPr lang="da-DK" sz="2000" err="1"/>
              <a:t>which</a:t>
            </a:r>
            <a:r>
              <a:rPr lang="da-DK" sz="2000"/>
              <a:t> </a:t>
            </a:r>
            <a:r>
              <a:rPr lang="da-DK" sz="2000" err="1"/>
              <a:t>are</a:t>
            </a:r>
            <a:r>
              <a:rPr lang="da-DK" sz="2000"/>
              <a:t> </a:t>
            </a:r>
            <a:r>
              <a:rPr lang="da-DK" sz="2000" err="1"/>
              <a:t>approved</a:t>
            </a:r>
            <a:r>
              <a:rPr lang="da-DK" sz="2000"/>
              <a:t> by the controller</a:t>
            </a:r>
          </a:p>
          <a:p>
            <a:endParaRPr lang="da-DK" sz="2000" b="1"/>
          </a:p>
          <a:p>
            <a:r>
              <a:rPr lang="da-DK" sz="2000" b="1">
                <a:solidFill>
                  <a:srgbClr val="C00000"/>
                </a:solidFill>
              </a:rPr>
              <a:t>NB: </a:t>
            </a:r>
            <a:r>
              <a:rPr lang="da-DK" sz="2000" b="1" err="1">
                <a:solidFill>
                  <a:srgbClr val="C00000"/>
                </a:solidFill>
              </a:rPr>
              <a:t>You</a:t>
            </a:r>
            <a:r>
              <a:rPr lang="da-DK" sz="2000" b="1">
                <a:solidFill>
                  <a:srgbClr val="C00000"/>
                </a:solidFill>
              </a:rPr>
              <a:t> </a:t>
            </a:r>
            <a:r>
              <a:rPr lang="da-DK" sz="2000" b="1" err="1">
                <a:solidFill>
                  <a:srgbClr val="C00000"/>
                </a:solidFill>
              </a:rPr>
              <a:t>cannot</a:t>
            </a:r>
            <a:r>
              <a:rPr lang="da-DK" sz="2000" b="1">
                <a:solidFill>
                  <a:srgbClr val="C00000"/>
                </a:solidFill>
              </a:rPr>
              <a:t> </a:t>
            </a:r>
            <a:r>
              <a:rPr lang="da-DK" sz="2000" b="1" err="1">
                <a:solidFill>
                  <a:srgbClr val="C00000"/>
                </a:solidFill>
              </a:rPr>
              <a:t>necessarily</a:t>
            </a:r>
            <a:r>
              <a:rPr lang="da-DK" sz="2000" b="1">
                <a:solidFill>
                  <a:srgbClr val="C00000"/>
                </a:solidFill>
              </a:rPr>
              <a:t> </a:t>
            </a:r>
            <a:r>
              <a:rPr lang="da-DK" sz="2000" b="1" err="1">
                <a:solidFill>
                  <a:srgbClr val="C00000"/>
                </a:solidFill>
              </a:rPr>
              <a:t>compare</a:t>
            </a:r>
            <a:r>
              <a:rPr lang="da-DK" sz="2000" b="1">
                <a:solidFill>
                  <a:srgbClr val="C00000"/>
                </a:solidFill>
              </a:rPr>
              <a:t> </a:t>
            </a:r>
            <a:r>
              <a:rPr lang="da-DK" sz="2000" b="1" err="1">
                <a:solidFill>
                  <a:srgbClr val="C00000"/>
                </a:solidFill>
              </a:rPr>
              <a:t>your</a:t>
            </a:r>
            <a:r>
              <a:rPr lang="da-DK" sz="2000" b="1">
                <a:solidFill>
                  <a:srgbClr val="C00000"/>
                </a:solidFill>
              </a:rPr>
              <a:t> </a:t>
            </a:r>
            <a:r>
              <a:rPr lang="da-DK" sz="2000" b="1" err="1">
                <a:solidFill>
                  <a:srgbClr val="C00000"/>
                </a:solidFill>
              </a:rPr>
              <a:t>organization</a:t>
            </a:r>
            <a:r>
              <a:rPr lang="da-DK" sz="2000" b="1">
                <a:solidFill>
                  <a:srgbClr val="C00000"/>
                </a:solidFill>
              </a:rPr>
              <a:t> with </a:t>
            </a:r>
            <a:r>
              <a:rPr lang="da-DK" sz="2000" b="1" err="1">
                <a:solidFill>
                  <a:srgbClr val="C00000"/>
                </a:solidFill>
              </a:rPr>
              <a:t>others</a:t>
            </a:r>
            <a:r>
              <a:rPr lang="da-DK" sz="2000" b="1">
                <a:solidFill>
                  <a:srgbClr val="C00000"/>
                </a:solidFill>
              </a:rPr>
              <a:t>, as the </a:t>
            </a:r>
            <a:r>
              <a:rPr lang="da-DK" sz="2000" b="1" err="1">
                <a:solidFill>
                  <a:srgbClr val="C00000"/>
                </a:solidFill>
              </a:rPr>
              <a:t>degree</a:t>
            </a:r>
            <a:r>
              <a:rPr lang="da-DK" sz="2000" b="1">
                <a:solidFill>
                  <a:srgbClr val="C00000"/>
                </a:solidFill>
              </a:rPr>
              <a:t> of </a:t>
            </a:r>
            <a:r>
              <a:rPr lang="da-DK" sz="2000" b="1" err="1">
                <a:solidFill>
                  <a:srgbClr val="C00000"/>
                </a:solidFill>
              </a:rPr>
              <a:t>control</a:t>
            </a:r>
            <a:r>
              <a:rPr lang="da-DK" sz="2000" b="1">
                <a:solidFill>
                  <a:srgbClr val="C00000"/>
                </a:solidFill>
              </a:rPr>
              <a:t> </a:t>
            </a:r>
            <a:r>
              <a:rPr lang="da-DK" sz="2000" b="1" err="1">
                <a:solidFill>
                  <a:srgbClr val="C00000"/>
                </a:solidFill>
              </a:rPr>
              <a:t>depends</a:t>
            </a:r>
            <a:r>
              <a:rPr lang="da-DK" sz="2000" b="1">
                <a:solidFill>
                  <a:srgbClr val="C00000"/>
                </a:solidFill>
              </a:rPr>
              <a:t> on </a:t>
            </a:r>
            <a:r>
              <a:rPr lang="da-DK" sz="2000" b="1" err="1">
                <a:solidFill>
                  <a:srgbClr val="C00000"/>
                </a:solidFill>
              </a:rPr>
              <a:t>income</a:t>
            </a:r>
            <a:r>
              <a:rPr lang="da-DK" sz="2000" b="1">
                <a:solidFill>
                  <a:srgbClr val="C00000"/>
                </a:solidFill>
              </a:rPr>
              <a:t>, </a:t>
            </a:r>
            <a:r>
              <a:rPr lang="da-DK" sz="2000" b="1" err="1">
                <a:solidFill>
                  <a:srgbClr val="C00000"/>
                </a:solidFill>
              </a:rPr>
              <a:t>number</a:t>
            </a:r>
            <a:r>
              <a:rPr lang="da-DK" sz="2000" b="1">
                <a:solidFill>
                  <a:srgbClr val="C00000"/>
                </a:solidFill>
              </a:rPr>
              <a:t> of </a:t>
            </a:r>
            <a:r>
              <a:rPr lang="da-DK" sz="2000" b="1" err="1">
                <a:solidFill>
                  <a:srgbClr val="C00000"/>
                </a:solidFill>
              </a:rPr>
              <a:t>staff</a:t>
            </a:r>
            <a:r>
              <a:rPr lang="da-DK" sz="2000" b="1">
                <a:solidFill>
                  <a:srgbClr val="C00000"/>
                </a:solidFill>
              </a:rPr>
              <a:t> etc. </a:t>
            </a:r>
            <a:endParaRPr lang="da-DK" sz="2000">
              <a:solidFill>
                <a:srgbClr val="C00000"/>
              </a:solidFill>
            </a:endParaRPr>
          </a:p>
        </p:txBody>
      </p:sp>
    </p:spTree>
    <p:extLst>
      <p:ext uri="{BB962C8B-B14F-4D97-AF65-F5344CB8AC3E}">
        <p14:creationId xmlns:p14="http://schemas.microsoft.com/office/powerpoint/2010/main" val="21447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55DF7-DCE8-E20A-E947-0832177522F4}"/>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F65C6A93-939D-7822-50B5-E4AB459DCC29}"/>
              </a:ext>
            </a:extLst>
          </p:cNvPr>
          <p:cNvSpPr>
            <a:spLocks noGrp="1"/>
          </p:cNvSpPr>
          <p:nvPr>
            <p:ph idx="10"/>
          </p:nvPr>
        </p:nvSpPr>
        <p:spPr>
          <a:xfrm>
            <a:off x="967658" y="903768"/>
            <a:ext cx="10336612" cy="3548489"/>
          </a:xfrm>
        </p:spPr>
        <p:txBody>
          <a:bodyPr>
            <a:normAutofit/>
          </a:bodyPr>
          <a:lstStyle/>
          <a:p>
            <a:r>
              <a:rPr lang="da-DK" sz="2800" b="1" err="1"/>
              <a:t>Internal</a:t>
            </a:r>
            <a:r>
              <a:rPr lang="da-DK" sz="2800" b="1"/>
              <a:t> </a:t>
            </a:r>
            <a:r>
              <a:rPr lang="da-DK" sz="2800" b="1" err="1"/>
              <a:t>control</a:t>
            </a:r>
            <a:r>
              <a:rPr lang="da-DK" sz="2800" b="1"/>
              <a:t> &amp; </a:t>
            </a:r>
            <a:r>
              <a:rPr lang="da-DK" sz="2800" b="1" err="1"/>
              <a:t>documentation</a:t>
            </a:r>
            <a:r>
              <a:rPr lang="da-DK" sz="2800" b="1"/>
              <a:t> </a:t>
            </a:r>
            <a:r>
              <a:rPr lang="da-DK" sz="2800" b="1" err="1"/>
              <a:t>through</a:t>
            </a:r>
            <a:r>
              <a:rPr lang="da-DK" sz="2800"/>
              <a:t>: </a:t>
            </a:r>
          </a:p>
          <a:p>
            <a:pPr marL="457200" indent="-457200">
              <a:buFont typeface="Wingdings" panose="05000000000000000000" pitchFamily="2" charset="2"/>
              <a:buChar char="Ø"/>
            </a:pPr>
            <a:r>
              <a:rPr lang="da-DK" sz="2800" err="1">
                <a:latin typeface="Calibri"/>
                <a:ea typeface="Calibri"/>
                <a:cs typeface="Calibri"/>
              </a:rPr>
              <a:t>Approval</a:t>
            </a:r>
            <a:r>
              <a:rPr lang="da-DK" sz="2800">
                <a:latin typeface="Calibri"/>
                <a:ea typeface="Calibri"/>
                <a:cs typeface="Calibri"/>
              </a:rPr>
              <a:t> </a:t>
            </a:r>
            <a:r>
              <a:rPr lang="da-DK" sz="2800" err="1">
                <a:latin typeface="Calibri"/>
                <a:ea typeface="Calibri"/>
                <a:cs typeface="Calibri"/>
              </a:rPr>
              <a:t>produres</a:t>
            </a:r>
            <a:r>
              <a:rPr lang="da-DK" sz="2800">
                <a:latin typeface="Calibri"/>
                <a:ea typeface="Calibri"/>
                <a:cs typeface="Calibri"/>
              </a:rPr>
              <a:t> = </a:t>
            </a:r>
            <a:r>
              <a:rPr lang="da-DK" sz="2800" err="1">
                <a:latin typeface="Calibri"/>
                <a:ea typeface="Calibri"/>
                <a:cs typeface="Calibri"/>
              </a:rPr>
              <a:t>who</a:t>
            </a:r>
            <a:r>
              <a:rPr lang="da-DK" sz="2800">
                <a:latin typeface="Calibri"/>
                <a:ea typeface="Calibri"/>
                <a:cs typeface="Calibri"/>
              </a:rPr>
              <a:t> is </a:t>
            </a:r>
            <a:r>
              <a:rPr lang="da-DK" sz="2800" err="1">
                <a:latin typeface="Calibri"/>
                <a:ea typeface="Calibri"/>
                <a:cs typeface="Calibri"/>
              </a:rPr>
              <a:t>authorized</a:t>
            </a:r>
            <a:r>
              <a:rPr lang="da-DK" sz="2800">
                <a:latin typeface="Calibri"/>
                <a:ea typeface="Calibri"/>
                <a:cs typeface="Calibri"/>
              </a:rPr>
              <a:t> to </a:t>
            </a:r>
            <a:r>
              <a:rPr lang="da-DK" sz="2800" err="1">
                <a:latin typeface="Calibri"/>
                <a:ea typeface="Calibri"/>
                <a:cs typeface="Calibri"/>
              </a:rPr>
              <a:t>approve</a:t>
            </a:r>
            <a:r>
              <a:rPr lang="da-DK" sz="2800">
                <a:latin typeface="Calibri"/>
                <a:ea typeface="Calibri"/>
                <a:cs typeface="Calibri"/>
              </a:rPr>
              <a:t> </a:t>
            </a:r>
            <a:r>
              <a:rPr lang="da-DK" sz="2800" err="1">
                <a:latin typeface="Calibri"/>
                <a:ea typeface="Calibri"/>
                <a:cs typeface="Calibri"/>
              </a:rPr>
              <a:t>what</a:t>
            </a:r>
            <a:r>
              <a:rPr lang="da-DK" sz="2800">
                <a:latin typeface="Calibri"/>
                <a:ea typeface="Calibri"/>
                <a:cs typeface="Calibri"/>
              </a:rPr>
              <a:t>?</a:t>
            </a:r>
          </a:p>
          <a:p>
            <a:pPr marL="457200" indent="-457200">
              <a:buFont typeface="Wingdings" panose="05000000000000000000" pitchFamily="2" charset="2"/>
              <a:buChar char="Ø"/>
            </a:pPr>
            <a:r>
              <a:rPr lang="da-DK" sz="2800">
                <a:latin typeface="Calibri"/>
                <a:ea typeface="Calibri"/>
                <a:cs typeface="Calibri"/>
              </a:rPr>
              <a:t>Access to funds = </a:t>
            </a:r>
            <a:r>
              <a:rPr lang="da-DK" sz="2800" err="1">
                <a:latin typeface="Calibri"/>
                <a:ea typeface="Calibri"/>
                <a:cs typeface="Calibri"/>
              </a:rPr>
              <a:t>who</a:t>
            </a:r>
            <a:r>
              <a:rPr lang="da-DK" sz="2800">
                <a:latin typeface="Calibri"/>
                <a:ea typeface="Calibri"/>
                <a:cs typeface="Calibri"/>
              </a:rPr>
              <a:t> has </a:t>
            </a:r>
            <a:r>
              <a:rPr lang="da-DK" sz="2800" err="1">
                <a:latin typeface="Calibri"/>
                <a:ea typeface="Calibri"/>
                <a:cs typeface="Calibri"/>
              </a:rPr>
              <a:t>authorization</a:t>
            </a:r>
            <a:r>
              <a:rPr lang="da-DK" sz="2800">
                <a:latin typeface="Calibri"/>
                <a:ea typeface="Calibri"/>
                <a:cs typeface="Calibri"/>
              </a:rPr>
              <a:t> to </a:t>
            </a:r>
            <a:r>
              <a:rPr lang="da-DK" sz="2800" err="1">
                <a:latin typeface="Calibri"/>
                <a:ea typeface="Calibri"/>
                <a:cs typeface="Calibri"/>
              </a:rPr>
              <a:t>access</a:t>
            </a:r>
            <a:r>
              <a:rPr lang="da-DK" sz="2800">
                <a:latin typeface="Calibri"/>
                <a:ea typeface="Calibri"/>
                <a:cs typeface="Calibri"/>
              </a:rPr>
              <a:t> bank </a:t>
            </a:r>
            <a:r>
              <a:rPr lang="da-DK" sz="2800" err="1">
                <a:latin typeface="Calibri"/>
                <a:ea typeface="Calibri"/>
                <a:cs typeface="Calibri"/>
              </a:rPr>
              <a:t>accounts</a:t>
            </a:r>
            <a:r>
              <a:rPr lang="da-DK" sz="2800">
                <a:latin typeface="Calibri"/>
                <a:ea typeface="Calibri"/>
                <a:cs typeface="Calibri"/>
              </a:rPr>
              <a:t> and </a:t>
            </a:r>
            <a:r>
              <a:rPr lang="da-DK" sz="2800" err="1">
                <a:latin typeface="Calibri"/>
                <a:ea typeface="Calibri"/>
                <a:cs typeface="Calibri"/>
              </a:rPr>
              <a:t>who</a:t>
            </a:r>
            <a:r>
              <a:rPr lang="da-DK" sz="2800">
                <a:latin typeface="Calibri"/>
                <a:ea typeface="Calibri"/>
                <a:cs typeface="Calibri"/>
              </a:rPr>
              <a:t> has </a:t>
            </a:r>
            <a:r>
              <a:rPr lang="da-DK" sz="2800" err="1">
                <a:latin typeface="Calibri"/>
                <a:ea typeface="Calibri"/>
                <a:cs typeface="Calibri"/>
              </a:rPr>
              <a:t>access</a:t>
            </a:r>
            <a:r>
              <a:rPr lang="da-DK" sz="2800">
                <a:latin typeface="Calibri"/>
                <a:ea typeface="Calibri"/>
                <a:cs typeface="Calibri"/>
              </a:rPr>
              <a:t> to cash?</a:t>
            </a:r>
          </a:p>
          <a:p>
            <a:pPr marL="457200" indent="-457200">
              <a:buFont typeface="Wingdings" panose="05000000000000000000" pitchFamily="2" charset="2"/>
              <a:buChar char="Ø"/>
            </a:pPr>
            <a:r>
              <a:rPr lang="da-DK" sz="2800">
                <a:latin typeface="Calibri"/>
                <a:ea typeface="Calibri"/>
                <a:cs typeface="Calibri"/>
              </a:rPr>
              <a:t>Filing </a:t>
            </a:r>
            <a:r>
              <a:rPr lang="da-DK" sz="2800" i="1">
                <a:latin typeface="Calibri"/>
                <a:ea typeface="Calibri"/>
                <a:cs typeface="Calibri"/>
              </a:rPr>
              <a:t>= </a:t>
            </a:r>
            <a:r>
              <a:rPr lang="da-DK" sz="2800" err="1">
                <a:latin typeface="Calibri"/>
                <a:ea typeface="Calibri"/>
                <a:cs typeface="Calibri"/>
              </a:rPr>
              <a:t>who</a:t>
            </a:r>
            <a:r>
              <a:rPr lang="da-DK" sz="2800">
                <a:latin typeface="Calibri"/>
                <a:ea typeface="Calibri"/>
                <a:cs typeface="Calibri"/>
              </a:rPr>
              <a:t> is </a:t>
            </a:r>
            <a:r>
              <a:rPr lang="da-DK" sz="2800" err="1">
                <a:latin typeface="Calibri"/>
                <a:ea typeface="Calibri"/>
                <a:cs typeface="Calibri"/>
              </a:rPr>
              <a:t>responsible</a:t>
            </a:r>
            <a:r>
              <a:rPr lang="da-DK" sz="2800">
                <a:latin typeface="Calibri"/>
                <a:ea typeface="Calibri"/>
                <a:cs typeface="Calibri"/>
              </a:rPr>
              <a:t> for filing and is </a:t>
            </a:r>
            <a:r>
              <a:rPr lang="da-DK" sz="2800" err="1">
                <a:latin typeface="Calibri"/>
                <a:ea typeface="Calibri"/>
                <a:cs typeface="Calibri"/>
              </a:rPr>
              <a:t>financial</a:t>
            </a:r>
            <a:r>
              <a:rPr lang="da-DK" sz="2800">
                <a:latin typeface="Calibri"/>
                <a:ea typeface="Calibri"/>
                <a:cs typeface="Calibri"/>
              </a:rPr>
              <a:t> vouchers and </a:t>
            </a:r>
            <a:r>
              <a:rPr lang="da-DK" sz="2800" err="1">
                <a:latin typeface="Calibri"/>
                <a:ea typeface="Calibri"/>
                <a:cs typeface="Calibri"/>
              </a:rPr>
              <a:t>supporting</a:t>
            </a:r>
            <a:r>
              <a:rPr lang="da-DK" sz="2800">
                <a:latin typeface="Calibri"/>
                <a:ea typeface="Calibri"/>
                <a:cs typeface="Calibri"/>
              </a:rPr>
              <a:t> </a:t>
            </a:r>
            <a:r>
              <a:rPr lang="da-DK" sz="2800" err="1">
                <a:latin typeface="Calibri"/>
                <a:ea typeface="Calibri"/>
                <a:cs typeface="Calibri"/>
              </a:rPr>
              <a:t>documents</a:t>
            </a:r>
            <a:r>
              <a:rPr lang="da-DK" sz="2800">
                <a:latin typeface="Calibri"/>
                <a:ea typeface="Calibri"/>
                <a:cs typeface="Calibri"/>
              </a:rPr>
              <a:t> </a:t>
            </a:r>
            <a:r>
              <a:rPr lang="da-DK" sz="2800" err="1">
                <a:latin typeface="Calibri"/>
                <a:ea typeface="Calibri"/>
                <a:cs typeface="Calibri"/>
              </a:rPr>
              <a:t>kept</a:t>
            </a:r>
            <a:r>
              <a:rPr lang="da-DK" sz="2800">
                <a:latin typeface="Calibri"/>
                <a:ea typeface="Calibri"/>
                <a:cs typeface="Calibri"/>
              </a:rPr>
              <a:t> </a:t>
            </a:r>
            <a:r>
              <a:rPr lang="da-DK" sz="2800" err="1">
                <a:latin typeface="Calibri"/>
                <a:ea typeface="Calibri"/>
                <a:cs typeface="Calibri"/>
              </a:rPr>
              <a:t>physically</a:t>
            </a:r>
            <a:r>
              <a:rPr lang="da-DK" sz="2800">
                <a:latin typeface="Calibri"/>
                <a:ea typeface="Calibri"/>
                <a:cs typeface="Calibri"/>
              </a:rPr>
              <a:t> or </a:t>
            </a:r>
            <a:r>
              <a:rPr lang="da-DK" sz="2800" err="1">
                <a:latin typeface="Calibri"/>
                <a:ea typeface="Calibri"/>
                <a:cs typeface="Calibri"/>
              </a:rPr>
              <a:t>digitally</a:t>
            </a:r>
            <a:r>
              <a:rPr lang="da-DK" sz="2800">
                <a:latin typeface="Calibri"/>
                <a:ea typeface="Calibri"/>
                <a:cs typeface="Calibri"/>
              </a:rPr>
              <a:t>?</a:t>
            </a:r>
          </a:p>
          <a:p>
            <a:pPr marL="285750" indent="-285750">
              <a:buFontTx/>
              <a:buChar char="-"/>
            </a:pPr>
            <a:endParaRPr lang="da-DK"/>
          </a:p>
        </p:txBody>
      </p:sp>
      <p:sp>
        <p:nvSpPr>
          <p:cNvPr id="4" name="Tekstfelt 3">
            <a:extLst>
              <a:ext uri="{FF2B5EF4-FFF2-40B4-BE49-F238E27FC236}">
                <a16:creationId xmlns:a16="http://schemas.microsoft.com/office/drawing/2014/main" id="{24C043A7-829F-774D-E34A-052C972D3E2E}"/>
              </a:ext>
            </a:extLst>
          </p:cNvPr>
          <p:cNvSpPr txBox="1"/>
          <p:nvPr/>
        </p:nvSpPr>
        <p:spPr>
          <a:xfrm>
            <a:off x="638678" y="4246789"/>
            <a:ext cx="10994571" cy="1200329"/>
          </a:xfrm>
          <a:prstGeom prst="rect">
            <a:avLst/>
          </a:prstGeom>
          <a:noFill/>
        </p:spPr>
        <p:txBody>
          <a:bodyPr wrap="square" rtlCol="0">
            <a:spAutoFit/>
          </a:bodyPr>
          <a:lstStyle/>
          <a:p>
            <a:r>
              <a:rPr lang="da-DK" sz="2400" b="1" i="1">
                <a:solidFill>
                  <a:srgbClr val="C00000"/>
                </a:solidFill>
              </a:rPr>
              <a:t>NB: </a:t>
            </a:r>
            <a:r>
              <a:rPr lang="en-US" sz="2400" b="1" i="1">
                <a:solidFill>
                  <a:srgbClr val="C00000"/>
                </a:solidFill>
              </a:rPr>
              <a:t>you cannot have a sole power of attorney for the bank account to which the grant is deposited. Therefore, there must always be at least two people approving a payment at the bank.</a:t>
            </a:r>
            <a:r>
              <a:rPr lang="da-DK" sz="2400" b="1" i="1">
                <a:solidFill>
                  <a:srgbClr val="C00000"/>
                </a:solidFill>
              </a:rPr>
              <a:t> </a:t>
            </a:r>
          </a:p>
        </p:txBody>
      </p:sp>
    </p:spTree>
    <p:extLst>
      <p:ext uri="{BB962C8B-B14F-4D97-AF65-F5344CB8AC3E}">
        <p14:creationId xmlns:p14="http://schemas.microsoft.com/office/powerpoint/2010/main" val="1522126754"/>
      </p:ext>
    </p:extLst>
  </p:cSld>
  <p:clrMapOvr>
    <a:masterClrMapping/>
  </p:clrMapOvr>
</p:sld>
</file>

<file path=ppt/theme/theme1.xml><?xml version="1.0" encoding="utf-8"?>
<a:theme xmlns:a="http://schemas.openxmlformats.org/drawingml/2006/main" name="CISU Colours">
  <a:themeElements>
    <a:clrScheme name="CISU Colours">
      <a:dk1>
        <a:srgbClr val="000000"/>
      </a:dk1>
      <a:lt1>
        <a:srgbClr val="FFFFFF"/>
      </a:lt1>
      <a:dk2>
        <a:srgbClr val="000000"/>
      </a:dk2>
      <a:lt2>
        <a:srgbClr val="F8F8F8"/>
      </a:lt2>
      <a:accent1>
        <a:srgbClr val="206C69"/>
      </a:accent1>
      <a:accent2>
        <a:srgbClr val="9CAB3A"/>
      </a:accent2>
      <a:accent3>
        <a:srgbClr val="276940"/>
      </a:accent3>
      <a:accent4>
        <a:srgbClr val="413C50"/>
      </a:accent4>
      <a:accent5>
        <a:srgbClr val="0C6D83"/>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250 _CISU_Power Point Slide_Simple 16-9 Alt2" id="{9F03AC83-B777-FB47-AA89-6CCEE7F8E95C}" vid="{244BFE67-AB3B-7A4A-BB1E-B2E961B16D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b2effea-7677-426a-abfa-e08815e88a3e" xsi:nil="true"/>
    <lcf76f155ced4ddcb4097134ff3c332f xmlns="0a33e1fb-23dc-4222-ac46-473c6a01316b">
      <Terms xmlns="http://schemas.microsoft.com/office/infopath/2007/PartnerControls"/>
    </lcf76f155ced4ddcb4097134ff3c332f>
    <SharedWithUsers xmlns="3b2effea-7677-426a-abfa-e08815e88a3e">
      <UserInfo>
        <DisplayName>Gunnur Òsk Bjarnadóttir Johansen</DisplayName>
        <AccountId>429</AccountId>
        <AccountType/>
      </UserInfo>
      <UserInfo>
        <DisplayName>Marie Kirketerp Frandsen</DisplayName>
        <AccountId>59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F6A4EA8CD694A448AAF29FEB1A8F245" ma:contentTypeVersion="17" ma:contentTypeDescription="Opret et nyt dokument." ma:contentTypeScope="" ma:versionID="c821d04218675111dfb0cfee1e63307a">
  <xsd:schema xmlns:xsd="http://www.w3.org/2001/XMLSchema" xmlns:xs="http://www.w3.org/2001/XMLSchema" xmlns:p="http://schemas.microsoft.com/office/2006/metadata/properties" xmlns:ns2="0a33e1fb-23dc-4222-ac46-473c6a01316b" xmlns:ns3="3b2effea-7677-426a-abfa-e08815e88a3e" targetNamespace="http://schemas.microsoft.com/office/2006/metadata/properties" ma:root="true" ma:fieldsID="ffd62d55a893b43f93c7bc26e75b02a4" ns2:_="" ns3:_="">
    <xsd:import namespace="0a33e1fb-23dc-4222-ac46-473c6a01316b"/>
    <xsd:import namespace="3b2effea-7677-426a-abfa-e08815e88a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3e1fb-23dc-4222-ac46-473c6a0131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c9f317a3-9525-4bf5-b194-1869bb4e851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2effea-7677-426a-abfa-e08815e88a3e"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3839cca5-46db-42bf-aa82-13451054610f}" ma:internalName="TaxCatchAll" ma:showField="CatchAllData" ma:web="3b2effea-7677-426a-abfa-e08815e88a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7262F6-F49A-4511-AAB7-04EDB3E6B7B6}">
  <ds:schemaRefs>
    <ds:schemaRef ds:uri="http://schemas.microsoft.com/sharepoint/v3/contenttype/forms"/>
  </ds:schemaRefs>
</ds:datastoreItem>
</file>

<file path=customXml/itemProps2.xml><?xml version="1.0" encoding="utf-8"?>
<ds:datastoreItem xmlns:ds="http://schemas.openxmlformats.org/officeDocument/2006/customXml" ds:itemID="{40C8B387-4609-4894-B8AD-781CED2A9698}">
  <ds:schemaRefs>
    <ds:schemaRef ds:uri="http://purl.org/dc/terms/"/>
    <ds:schemaRef ds:uri="0a33e1fb-23dc-4222-ac46-473c6a01316b"/>
    <ds:schemaRef ds:uri="http://schemas.microsoft.com/office/2006/documentManagement/types"/>
    <ds:schemaRef ds:uri="3b2effea-7677-426a-abfa-e08815e88a3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CBB937C-6484-4CC4-AAB6-D9898F73DF9D}">
  <ds:schemaRefs>
    <ds:schemaRef ds:uri="0a33e1fb-23dc-4222-ac46-473c6a01316b"/>
    <ds:schemaRef ds:uri="3b2effea-7677-426a-abfa-e08815e88a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#286 CISU Power Point Slide - Simple</Template>
  <TotalTime>32</TotalTime>
  <Words>1511</Words>
  <Application>Microsoft Office PowerPoint</Application>
  <PresentationFormat>Widescreen</PresentationFormat>
  <Paragraphs>211</Paragraphs>
  <Slides>20</Slides>
  <Notes>11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20</vt:i4>
      </vt:variant>
    </vt:vector>
  </HeadingPairs>
  <TitlesOfParts>
    <vt:vector size="27" baseType="lpstr">
      <vt:lpstr>Arial</vt:lpstr>
      <vt:lpstr>Calibri</vt:lpstr>
      <vt:lpstr>Söhne</vt:lpstr>
      <vt:lpstr>Times New Roman</vt:lpstr>
      <vt:lpstr>Wingdings</vt:lpstr>
      <vt:lpstr>Wingdings 2</vt:lpstr>
      <vt:lpstr>CISU Colours</vt:lpstr>
      <vt:lpstr>webinar</vt:lpstr>
      <vt:lpstr>PowerPoint-præsentation</vt:lpstr>
      <vt:lpstr> WE ARE HAPPY THAT YOU HAVE JOINED THE WEBINAR!  - What’s your name?  - Which Organization are you from? - What do you hope to learn?</vt:lpstr>
      <vt:lpstr>CISU's requirements for financial management</vt:lpstr>
      <vt:lpstr>PowerPoint-præsentation</vt:lpstr>
      <vt:lpstr>PowerPoint-præsentation</vt:lpstr>
      <vt:lpstr>Exercise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Anders Reimers Larsen</dc:creator>
  <cp:lastModifiedBy>Gunnur Òsk Bjarnadóttir Johansen</cp:lastModifiedBy>
  <cp:revision>24</cp:revision>
  <dcterms:created xsi:type="dcterms:W3CDTF">2021-01-28T09:19:09Z</dcterms:created>
  <dcterms:modified xsi:type="dcterms:W3CDTF">2023-10-27T12:27:30Z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22600</vt:r8>
  </property>
  <property fmtid="{D5CDD505-2E9C-101B-9397-08002B2CF9AE}" pid="3" name="ContentTypeId">
    <vt:lpwstr>0x010100DF6A4EA8CD694A448AAF29FEB1A8F245</vt:lpwstr>
  </property>
  <property fmtid="{D5CDD505-2E9C-101B-9397-08002B2CF9AE}" pid="4" name="MediaServiceImageTags">
    <vt:lpwstr/>
  </property>
</Properties>
</file>