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0" r:id="rId4"/>
  </p:sldMasterIdLst>
  <p:notesMasterIdLst>
    <p:notesMasterId r:id="rId63"/>
  </p:notesMasterIdLst>
  <p:handoutMasterIdLst>
    <p:handoutMasterId r:id="rId64"/>
  </p:handoutMasterIdLst>
  <p:sldIdLst>
    <p:sldId id="338" r:id="rId5"/>
    <p:sldId id="379" r:id="rId6"/>
    <p:sldId id="340" r:id="rId7"/>
    <p:sldId id="339" r:id="rId8"/>
    <p:sldId id="359" r:id="rId9"/>
    <p:sldId id="341" r:id="rId10"/>
    <p:sldId id="268" r:id="rId11"/>
    <p:sldId id="353" r:id="rId12"/>
    <p:sldId id="363" r:id="rId13"/>
    <p:sldId id="354" r:id="rId14"/>
    <p:sldId id="355" r:id="rId15"/>
    <p:sldId id="356" r:id="rId16"/>
    <p:sldId id="357" r:id="rId17"/>
    <p:sldId id="358" r:id="rId18"/>
    <p:sldId id="361" r:id="rId19"/>
    <p:sldId id="366" r:id="rId20"/>
    <p:sldId id="367" r:id="rId21"/>
    <p:sldId id="370" r:id="rId22"/>
    <p:sldId id="368" r:id="rId23"/>
    <p:sldId id="362" r:id="rId24"/>
    <p:sldId id="350" r:id="rId25"/>
    <p:sldId id="364" r:id="rId26"/>
    <p:sldId id="329" r:id="rId27"/>
    <p:sldId id="331" r:id="rId28"/>
    <p:sldId id="332" r:id="rId29"/>
    <p:sldId id="333" r:id="rId30"/>
    <p:sldId id="334" r:id="rId31"/>
    <p:sldId id="335" r:id="rId32"/>
    <p:sldId id="336" r:id="rId33"/>
    <p:sldId id="389" r:id="rId34"/>
    <p:sldId id="390" r:id="rId35"/>
    <p:sldId id="391" r:id="rId36"/>
    <p:sldId id="392" r:id="rId37"/>
    <p:sldId id="393" r:id="rId38"/>
    <p:sldId id="292" r:id="rId39"/>
    <p:sldId id="288" r:id="rId40"/>
    <p:sldId id="293" r:id="rId41"/>
    <p:sldId id="351" r:id="rId42"/>
    <p:sldId id="316" r:id="rId43"/>
    <p:sldId id="365" r:id="rId44"/>
    <p:sldId id="377" r:id="rId45"/>
    <p:sldId id="384" r:id="rId46"/>
    <p:sldId id="385" r:id="rId47"/>
    <p:sldId id="330" r:id="rId48"/>
    <p:sldId id="343" r:id="rId49"/>
    <p:sldId id="387" r:id="rId50"/>
    <p:sldId id="371" r:id="rId51"/>
    <p:sldId id="372" r:id="rId52"/>
    <p:sldId id="373" r:id="rId53"/>
    <p:sldId id="394" r:id="rId54"/>
    <p:sldId id="374" r:id="rId55"/>
    <p:sldId id="375" r:id="rId56"/>
    <p:sldId id="352" r:id="rId57"/>
    <p:sldId id="376" r:id="rId58"/>
    <p:sldId id="369" r:id="rId59"/>
    <p:sldId id="381" r:id="rId60"/>
    <p:sldId id="382" r:id="rId61"/>
    <p:sldId id="383"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8A3DA6E-3CC4-BC41-805B-2EDCDFE1D432}">
          <p14:sldIdLst>
            <p14:sldId id="338"/>
            <p14:sldId id="379"/>
            <p14:sldId id="340"/>
            <p14:sldId id="339"/>
            <p14:sldId id="359"/>
            <p14:sldId id="341"/>
            <p14:sldId id="268"/>
            <p14:sldId id="353"/>
            <p14:sldId id="363"/>
            <p14:sldId id="354"/>
            <p14:sldId id="355"/>
            <p14:sldId id="356"/>
            <p14:sldId id="357"/>
            <p14:sldId id="358"/>
            <p14:sldId id="361"/>
            <p14:sldId id="366"/>
            <p14:sldId id="367"/>
            <p14:sldId id="370"/>
            <p14:sldId id="368"/>
            <p14:sldId id="362"/>
            <p14:sldId id="350"/>
            <p14:sldId id="364"/>
            <p14:sldId id="329"/>
            <p14:sldId id="331"/>
            <p14:sldId id="332"/>
            <p14:sldId id="333"/>
            <p14:sldId id="334"/>
            <p14:sldId id="335"/>
            <p14:sldId id="336"/>
            <p14:sldId id="389"/>
            <p14:sldId id="390"/>
            <p14:sldId id="391"/>
            <p14:sldId id="392"/>
            <p14:sldId id="393"/>
            <p14:sldId id="292"/>
            <p14:sldId id="288"/>
            <p14:sldId id="293"/>
            <p14:sldId id="351"/>
            <p14:sldId id="316"/>
            <p14:sldId id="365"/>
            <p14:sldId id="377"/>
            <p14:sldId id="384"/>
            <p14:sldId id="385"/>
            <p14:sldId id="330"/>
            <p14:sldId id="343"/>
            <p14:sldId id="387"/>
            <p14:sldId id="371"/>
            <p14:sldId id="372"/>
            <p14:sldId id="373"/>
            <p14:sldId id="394"/>
            <p14:sldId id="374"/>
            <p14:sldId id="375"/>
            <p14:sldId id="352"/>
            <p14:sldId id="376"/>
            <p14:sldId id="369"/>
            <p14:sldId id="381"/>
            <p14:sldId id="382"/>
            <p14:sldId id="3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0C238-8B49-48FB-897F-60145929E45F}" v="896" dt="2023-11-03T19:11:04.449"/>
    <p1510:client id="{6D13979C-0CCC-4DE3-9568-5B4884E6DDB9}" v="620" vWet="624" dt="2023-11-03T12:11:36.87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Kirketerp Frandsen" userId="f3428476-21e7-4a39-b32e-46945ee45be2" providerId="ADAL" clId="{E52D4129-3B56-4304-9461-155A538CA78F}"/>
    <pc:docChg chg="undo custSel addSld modSld modSection">
      <pc:chgData name="Marie Kirketerp Frandsen" userId="f3428476-21e7-4a39-b32e-46945ee45be2" providerId="ADAL" clId="{E52D4129-3B56-4304-9461-155A538CA78F}" dt="2023-07-07T10:21:22.043" v="870" actId="20577"/>
      <pc:docMkLst>
        <pc:docMk/>
      </pc:docMkLst>
      <pc:sldChg chg="modSp add mod">
        <pc:chgData name="Marie Kirketerp Frandsen" userId="f3428476-21e7-4a39-b32e-46945ee45be2" providerId="ADAL" clId="{E52D4129-3B56-4304-9461-155A538CA78F}" dt="2023-07-07T10:00:02.370" v="306" actId="114"/>
        <pc:sldMkLst>
          <pc:docMk/>
          <pc:sldMk cId="1767430506" sldId="268"/>
        </pc:sldMkLst>
        <pc:spChg chg="mod">
          <ac:chgData name="Marie Kirketerp Frandsen" userId="f3428476-21e7-4a39-b32e-46945ee45be2" providerId="ADAL" clId="{E52D4129-3B56-4304-9461-155A538CA78F}" dt="2023-07-07T10:00:02.370" v="306" actId="114"/>
          <ac:spMkLst>
            <pc:docMk/>
            <pc:sldMk cId="1767430506" sldId="268"/>
            <ac:spMk id="9" creationId="{2C7D4A8E-7FDE-49E1-B46C-7C93B155C9EC}"/>
          </ac:spMkLst>
        </pc:spChg>
        <pc:spChg chg="mod">
          <ac:chgData name="Marie Kirketerp Frandsen" userId="f3428476-21e7-4a39-b32e-46945ee45be2" providerId="ADAL" clId="{E52D4129-3B56-4304-9461-155A538CA78F}" dt="2023-07-07T09:59:32.147" v="251" actId="20577"/>
          <ac:spMkLst>
            <pc:docMk/>
            <pc:sldMk cId="1767430506" sldId="268"/>
            <ac:spMk id="10" creationId="{19779702-8C8D-42EE-9831-38153BFBD9D9}"/>
          </ac:spMkLst>
        </pc:spChg>
      </pc:sldChg>
      <pc:sldChg chg="modSp mod">
        <pc:chgData name="Marie Kirketerp Frandsen" userId="f3428476-21e7-4a39-b32e-46945ee45be2" providerId="ADAL" clId="{E52D4129-3B56-4304-9461-155A538CA78F}" dt="2023-07-07T09:58:46.034" v="209" actId="20577"/>
        <pc:sldMkLst>
          <pc:docMk/>
          <pc:sldMk cId="3525828613" sldId="341"/>
        </pc:sldMkLst>
        <pc:spChg chg="mod">
          <ac:chgData name="Marie Kirketerp Frandsen" userId="f3428476-21e7-4a39-b32e-46945ee45be2" providerId="ADAL" clId="{E52D4129-3B56-4304-9461-155A538CA78F}" dt="2023-07-07T09:58:46.034" v="209" actId="20577"/>
          <ac:spMkLst>
            <pc:docMk/>
            <pc:sldMk cId="3525828613" sldId="341"/>
            <ac:spMk id="7" creationId="{696E6417-8155-7E5B-243D-FCFD641DC3F7}"/>
          </ac:spMkLst>
        </pc:spChg>
        <pc:graphicFrameChg chg="mod">
          <ac:chgData name="Marie Kirketerp Frandsen" userId="f3428476-21e7-4a39-b32e-46945ee45be2" providerId="ADAL" clId="{E52D4129-3B56-4304-9461-155A538CA78F}" dt="2023-07-07T09:57:48.339" v="191" actId="20577"/>
          <ac:graphicFrameMkLst>
            <pc:docMk/>
            <pc:sldMk cId="3525828613" sldId="341"/>
            <ac:graphicFrameMk id="8" creationId="{26C1718E-90A6-8D81-EBE4-AC64D97A8B47}"/>
          </ac:graphicFrameMkLst>
        </pc:graphicFrameChg>
      </pc:sldChg>
      <pc:sldChg chg="modSp mod">
        <pc:chgData name="Marie Kirketerp Frandsen" userId="f3428476-21e7-4a39-b32e-46945ee45be2" providerId="ADAL" clId="{E52D4129-3B56-4304-9461-155A538CA78F}" dt="2023-07-07T10:21:22.043" v="870" actId="20577"/>
        <pc:sldMkLst>
          <pc:docMk/>
          <pc:sldMk cId="2377737662" sldId="342"/>
        </pc:sldMkLst>
        <pc:spChg chg="mod">
          <ac:chgData name="Marie Kirketerp Frandsen" userId="f3428476-21e7-4a39-b32e-46945ee45be2" providerId="ADAL" clId="{E52D4129-3B56-4304-9461-155A538CA78F}" dt="2023-07-07T10:21:22.043" v="870" actId="20577"/>
          <ac:spMkLst>
            <pc:docMk/>
            <pc:sldMk cId="2377737662" sldId="342"/>
            <ac:spMk id="3" creationId="{369CC913-F4CB-ECD8-CEDB-2D64CE9DE8D9}"/>
          </ac:spMkLst>
        </pc:spChg>
      </pc:sldChg>
      <pc:sldChg chg="addSp modSp new mod">
        <pc:chgData name="Marie Kirketerp Frandsen" userId="f3428476-21e7-4a39-b32e-46945ee45be2" providerId="ADAL" clId="{E52D4129-3B56-4304-9461-155A538CA78F}" dt="2023-07-07T10:12:12.018" v="571" actId="20577"/>
        <pc:sldMkLst>
          <pc:docMk/>
          <pc:sldMk cId="286136363" sldId="353"/>
        </pc:sldMkLst>
        <pc:spChg chg="mod">
          <ac:chgData name="Marie Kirketerp Frandsen" userId="f3428476-21e7-4a39-b32e-46945ee45be2" providerId="ADAL" clId="{E52D4129-3B56-4304-9461-155A538CA78F}" dt="2023-07-07T10:00:37.834" v="317" actId="20577"/>
          <ac:spMkLst>
            <pc:docMk/>
            <pc:sldMk cId="286136363" sldId="353"/>
            <ac:spMk id="5" creationId="{BAE4B823-4A57-89D4-9CBD-26397CAF4D95}"/>
          </ac:spMkLst>
        </pc:spChg>
        <pc:spChg chg="add mod">
          <ac:chgData name="Marie Kirketerp Frandsen" userId="f3428476-21e7-4a39-b32e-46945ee45be2" providerId="ADAL" clId="{E52D4129-3B56-4304-9461-155A538CA78F}" dt="2023-07-07T10:12:12.018" v="571" actId="20577"/>
          <ac:spMkLst>
            <pc:docMk/>
            <pc:sldMk cId="286136363" sldId="353"/>
            <ac:spMk id="6" creationId="{A0B5B721-5B86-3E82-F04A-92ED5AE8583D}"/>
          </ac:spMkLst>
        </pc:spChg>
      </pc:sldChg>
      <pc:sldChg chg="addSp modSp new mod">
        <pc:chgData name="Marie Kirketerp Frandsen" userId="f3428476-21e7-4a39-b32e-46945ee45be2" providerId="ADAL" clId="{E52D4129-3B56-4304-9461-155A538CA78F}" dt="2023-07-07T10:17:51.281" v="721" actId="12"/>
        <pc:sldMkLst>
          <pc:docMk/>
          <pc:sldMk cId="205758255" sldId="354"/>
        </pc:sldMkLst>
        <pc:spChg chg="mod">
          <ac:chgData name="Marie Kirketerp Frandsen" userId="f3428476-21e7-4a39-b32e-46945ee45be2" providerId="ADAL" clId="{E52D4129-3B56-4304-9461-155A538CA78F}" dt="2023-07-07T10:08:05.851" v="504" actId="20577"/>
          <ac:spMkLst>
            <pc:docMk/>
            <pc:sldMk cId="205758255" sldId="354"/>
            <ac:spMk id="5" creationId="{2BBBC1FD-9DC0-DD23-3496-C7C01DD20CF3}"/>
          </ac:spMkLst>
        </pc:spChg>
        <pc:spChg chg="add mod">
          <ac:chgData name="Marie Kirketerp Frandsen" userId="f3428476-21e7-4a39-b32e-46945ee45be2" providerId="ADAL" clId="{E52D4129-3B56-4304-9461-155A538CA78F}" dt="2023-07-07T10:17:51.281" v="721" actId="12"/>
          <ac:spMkLst>
            <pc:docMk/>
            <pc:sldMk cId="205758255" sldId="354"/>
            <ac:spMk id="6" creationId="{498ED880-2748-CED0-0D8F-D433B4231B7F}"/>
          </ac:spMkLst>
        </pc:spChg>
      </pc:sldChg>
      <pc:sldChg chg="modSp add mod">
        <pc:chgData name="Marie Kirketerp Frandsen" userId="f3428476-21e7-4a39-b32e-46945ee45be2" providerId="ADAL" clId="{E52D4129-3B56-4304-9461-155A538CA78F}" dt="2023-07-07T10:17:38.326" v="720" actId="12"/>
        <pc:sldMkLst>
          <pc:docMk/>
          <pc:sldMk cId="4275433635" sldId="355"/>
        </pc:sldMkLst>
        <pc:spChg chg="mod">
          <ac:chgData name="Marie Kirketerp Frandsen" userId="f3428476-21e7-4a39-b32e-46945ee45be2" providerId="ADAL" clId="{E52D4129-3B56-4304-9461-155A538CA78F}" dt="2023-07-07T10:17:38.326" v="720" actId="12"/>
          <ac:spMkLst>
            <pc:docMk/>
            <pc:sldMk cId="4275433635" sldId="355"/>
            <ac:spMk id="6" creationId="{498ED880-2748-CED0-0D8F-D433B4231B7F}"/>
          </ac:spMkLst>
        </pc:spChg>
      </pc:sldChg>
      <pc:sldChg chg="modSp add mod">
        <pc:chgData name="Marie Kirketerp Frandsen" userId="f3428476-21e7-4a39-b32e-46945ee45be2" providerId="ADAL" clId="{E52D4129-3B56-4304-9461-155A538CA78F}" dt="2023-07-07T10:19:18.717" v="768" actId="20577"/>
        <pc:sldMkLst>
          <pc:docMk/>
          <pc:sldMk cId="3585300278" sldId="356"/>
        </pc:sldMkLst>
        <pc:spChg chg="mod">
          <ac:chgData name="Marie Kirketerp Frandsen" userId="f3428476-21e7-4a39-b32e-46945ee45be2" providerId="ADAL" clId="{E52D4129-3B56-4304-9461-155A538CA78F}" dt="2023-07-07T10:19:18.717" v="768" actId="20577"/>
          <ac:spMkLst>
            <pc:docMk/>
            <pc:sldMk cId="3585300278" sldId="356"/>
            <ac:spMk id="6" creationId="{498ED880-2748-CED0-0D8F-D433B4231B7F}"/>
          </ac:spMkLst>
        </pc:spChg>
      </pc:sldChg>
      <pc:sldChg chg="modSp add mod">
        <pc:chgData name="Marie Kirketerp Frandsen" userId="f3428476-21e7-4a39-b32e-46945ee45be2" providerId="ADAL" clId="{E52D4129-3B56-4304-9461-155A538CA78F}" dt="2023-07-07T10:19:37.731" v="770" actId="20577"/>
        <pc:sldMkLst>
          <pc:docMk/>
          <pc:sldMk cId="1770767818" sldId="357"/>
        </pc:sldMkLst>
        <pc:spChg chg="mod">
          <ac:chgData name="Marie Kirketerp Frandsen" userId="f3428476-21e7-4a39-b32e-46945ee45be2" providerId="ADAL" clId="{E52D4129-3B56-4304-9461-155A538CA78F}" dt="2023-07-07T10:19:37.731" v="770" actId="20577"/>
          <ac:spMkLst>
            <pc:docMk/>
            <pc:sldMk cId="1770767818" sldId="357"/>
            <ac:spMk id="6" creationId="{498ED880-2748-CED0-0D8F-D433B4231B7F}"/>
          </ac:spMkLst>
        </pc:spChg>
      </pc:sldChg>
      <pc:sldChg chg="modSp add mod">
        <pc:chgData name="Marie Kirketerp Frandsen" userId="f3428476-21e7-4a39-b32e-46945ee45be2" providerId="ADAL" clId="{E52D4129-3B56-4304-9461-155A538CA78F}" dt="2023-07-07T10:20:34.784" v="814" actId="5793"/>
        <pc:sldMkLst>
          <pc:docMk/>
          <pc:sldMk cId="2194476783" sldId="358"/>
        </pc:sldMkLst>
        <pc:spChg chg="mod">
          <ac:chgData name="Marie Kirketerp Frandsen" userId="f3428476-21e7-4a39-b32e-46945ee45be2" providerId="ADAL" clId="{E52D4129-3B56-4304-9461-155A538CA78F}" dt="2023-07-07T10:20:34.784" v="814" actId="5793"/>
          <ac:spMkLst>
            <pc:docMk/>
            <pc:sldMk cId="2194476783" sldId="358"/>
            <ac:spMk id="6" creationId="{498ED880-2748-CED0-0D8F-D433B4231B7F}"/>
          </ac:spMkLst>
        </pc:spChg>
      </pc:sldChg>
    </pc:docChg>
  </pc:docChgLst>
  <pc:docChgLst>
    <pc:chgData name="Gunnur Òsk Bjarnadóttir Johansen" userId="S::gbj@cisu.dk::5378f7da-c2ab-4a7d-8718-1ece871be692" providerId="AD" clId="Web-{48048B13-B0AF-4309-A418-701FF898E2A4}"/>
    <pc:docChg chg="modSld">
      <pc:chgData name="Gunnur Òsk Bjarnadóttir Johansen" userId="S::gbj@cisu.dk::5378f7da-c2ab-4a7d-8718-1ece871be692" providerId="AD" clId="Web-{48048B13-B0AF-4309-A418-701FF898E2A4}" dt="2023-10-25T08:32:39.935" v="1" actId="20577"/>
      <pc:docMkLst>
        <pc:docMk/>
      </pc:docMkLst>
      <pc:sldChg chg="modSp">
        <pc:chgData name="Gunnur Òsk Bjarnadóttir Johansen" userId="S::gbj@cisu.dk::5378f7da-c2ab-4a7d-8718-1ece871be692" providerId="AD" clId="Web-{48048B13-B0AF-4309-A418-701FF898E2A4}" dt="2023-10-25T08:32:39.935" v="1" actId="20577"/>
        <pc:sldMkLst>
          <pc:docMk/>
          <pc:sldMk cId="200748851" sldId="359"/>
        </pc:sldMkLst>
        <pc:spChg chg="mod">
          <ac:chgData name="Gunnur Òsk Bjarnadóttir Johansen" userId="S::gbj@cisu.dk::5378f7da-c2ab-4a7d-8718-1ece871be692" providerId="AD" clId="Web-{48048B13-B0AF-4309-A418-701FF898E2A4}" dt="2023-10-25T08:32:39.935" v="1" actId="20577"/>
          <ac:spMkLst>
            <pc:docMk/>
            <pc:sldMk cId="200748851" sldId="359"/>
            <ac:spMk id="2" creationId="{956F1CA3-E73B-C3B8-3DE9-07602B608C18}"/>
          </ac:spMkLst>
        </pc:spChg>
      </pc:sldChg>
    </pc:docChg>
  </pc:docChgLst>
  <pc:docChgLst>
    <pc:chgData name="Andrea Kiel Christensen" userId="b520caba-72e5-4580-8e68-2e5835cdcd52" providerId="ADAL" clId="{16E071C6-3A9A-469C-8C1A-BCD1C2A8CA94}"/>
    <pc:docChg chg="undo custSel modSld">
      <pc:chgData name="Andrea Kiel Christensen" userId="b520caba-72e5-4580-8e68-2e5835cdcd52" providerId="ADAL" clId="{16E071C6-3A9A-469C-8C1A-BCD1C2A8CA94}" dt="2022-04-22T15:25:19.953" v="143" actId="20577"/>
      <pc:docMkLst>
        <pc:docMk/>
      </pc:docMkLst>
      <pc:sldChg chg="modSp mod">
        <pc:chgData name="Andrea Kiel Christensen" userId="b520caba-72e5-4580-8e68-2e5835cdcd52" providerId="ADAL" clId="{16E071C6-3A9A-469C-8C1A-BCD1C2A8CA94}" dt="2022-04-22T15:25:19.953" v="143" actId="20577"/>
        <pc:sldMkLst>
          <pc:docMk/>
          <pc:sldMk cId="1380507706" sldId="338"/>
        </pc:sldMkLst>
        <pc:spChg chg="mod">
          <ac:chgData name="Andrea Kiel Christensen" userId="b520caba-72e5-4580-8e68-2e5835cdcd52" providerId="ADAL" clId="{16E071C6-3A9A-469C-8C1A-BCD1C2A8CA94}" dt="2022-04-22T15:25:06.411" v="104" actId="20577"/>
          <ac:spMkLst>
            <pc:docMk/>
            <pc:sldMk cId="1380507706" sldId="338"/>
            <ac:spMk id="8" creationId="{27F992EC-AE7D-4493-A5D4-67452BE14250}"/>
          </ac:spMkLst>
        </pc:spChg>
        <pc:spChg chg="mod">
          <ac:chgData name="Andrea Kiel Christensen" userId="b520caba-72e5-4580-8e68-2e5835cdcd52" providerId="ADAL" clId="{16E071C6-3A9A-469C-8C1A-BCD1C2A8CA94}" dt="2022-04-22T15:25:19.953" v="143" actId="20577"/>
          <ac:spMkLst>
            <pc:docMk/>
            <pc:sldMk cId="1380507706" sldId="338"/>
            <ac:spMk id="9" creationId="{8FCE1631-2E6C-405B-972A-FBA31333A6C8}"/>
          </ac:spMkLst>
        </pc:spChg>
      </pc:sldChg>
    </pc:docChg>
  </pc:docChgLst>
  <pc:docChgLst>
    <pc:chgData name="Iben Westergaard Rasmussen" userId="0aa55abc-45bc-4a40-b629-38cb8fba8951" providerId="ADAL" clId="{2FB6C780-5574-4979-8255-69B9D5D01AD5}"/>
    <pc:docChg chg="modSld">
      <pc:chgData name="Iben Westergaard Rasmussen" userId="0aa55abc-45bc-4a40-b629-38cb8fba8951" providerId="ADAL" clId="{2FB6C780-5574-4979-8255-69B9D5D01AD5}" dt="2023-06-23T08:14:43.490" v="1"/>
      <pc:docMkLst>
        <pc:docMk/>
      </pc:docMkLst>
      <pc:sldChg chg="modSp modAnim">
        <pc:chgData name="Iben Westergaard Rasmussen" userId="0aa55abc-45bc-4a40-b629-38cb8fba8951" providerId="ADAL" clId="{2FB6C780-5574-4979-8255-69B9D5D01AD5}" dt="2023-06-23T08:14:43.490" v="1"/>
        <pc:sldMkLst>
          <pc:docMk/>
          <pc:sldMk cId="3525828613" sldId="341"/>
        </pc:sldMkLst>
        <pc:graphicFrameChg chg="mod">
          <ac:chgData name="Iben Westergaard Rasmussen" userId="0aa55abc-45bc-4a40-b629-38cb8fba8951" providerId="ADAL" clId="{2FB6C780-5574-4979-8255-69B9D5D01AD5}" dt="2023-06-23T08:14:22.305" v="0"/>
          <ac:graphicFrameMkLst>
            <pc:docMk/>
            <pc:sldMk cId="3525828613" sldId="341"/>
            <ac:graphicFrameMk id="8" creationId="{26C1718E-90A6-8D81-EBE4-AC64D97A8B47}"/>
          </ac:graphicFrameMkLst>
        </pc:graphicFrameChg>
      </pc:sldChg>
    </pc:docChg>
  </pc:docChgLst>
  <pc:docChgLst>
    <pc:chgData name="Mette Kjærtinge" userId="cb1d7cd3-8edb-419f-8e2d-8645df39825e" providerId="ADAL" clId="{F9ECB067-A28C-46F2-A994-1BEE167BEB13}"/>
    <pc:docChg chg="addSld modSection">
      <pc:chgData name="Mette Kjærtinge" userId="cb1d7cd3-8edb-419f-8e2d-8645df39825e" providerId="ADAL" clId="{F9ECB067-A28C-46F2-A994-1BEE167BEB13}" dt="2022-11-08T18:29:46.433" v="0" actId="680"/>
      <pc:docMkLst>
        <pc:docMk/>
      </pc:docMkLst>
      <pc:sldChg chg="new">
        <pc:chgData name="Mette Kjærtinge" userId="cb1d7cd3-8edb-419f-8e2d-8645df39825e" providerId="ADAL" clId="{F9ECB067-A28C-46F2-A994-1BEE167BEB13}" dt="2022-11-08T18:29:46.433" v="0" actId="680"/>
        <pc:sldMkLst>
          <pc:docMk/>
          <pc:sldMk cId="3525828613" sldId="341"/>
        </pc:sldMkLst>
      </pc:sldChg>
    </pc:docChg>
  </pc:docChgLst>
  <pc:docChgLst>
    <pc:chgData name="Rikke Kragelund Matthews" userId="S::rkm@cisu.dk::2c9f2c3d-07d7-4a4a-b042-a40473693d34" providerId="AD" clId="Web-{19306BEA-0559-47B9-3581-793487CB95F6}"/>
    <pc:docChg chg="modSld">
      <pc:chgData name="Rikke Kragelund Matthews" userId="S::rkm@cisu.dk::2c9f2c3d-07d7-4a4a-b042-a40473693d34" providerId="AD" clId="Web-{19306BEA-0559-47B9-3581-793487CB95F6}" dt="2022-02-04T08:19:56.919" v="0" actId="20577"/>
      <pc:docMkLst>
        <pc:docMk/>
      </pc:docMkLst>
      <pc:sldChg chg="modSp">
        <pc:chgData name="Rikke Kragelund Matthews" userId="S::rkm@cisu.dk::2c9f2c3d-07d7-4a4a-b042-a40473693d34" providerId="AD" clId="Web-{19306BEA-0559-47B9-3581-793487CB95F6}" dt="2022-02-04T08:19:56.919" v="0" actId="20577"/>
        <pc:sldMkLst>
          <pc:docMk/>
          <pc:sldMk cId="2432135798" sldId="340"/>
        </pc:sldMkLst>
        <pc:spChg chg="mod">
          <ac:chgData name="Rikke Kragelund Matthews" userId="S::rkm@cisu.dk::2c9f2c3d-07d7-4a4a-b042-a40473693d34" providerId="AD" clId="Web-{19306BEA-0559-47B9-3581-793487CB95F6}" dt="2022-02-04T08:19:56.919" v="0" actId="20577"/>
          <ac:spMkLst>
            <pc:docMk/>
            <pc:sldMk cId="2432135798" sldId="340"/>
            <ac:spMk id="3" creationId="{B4F93F93-A970-462A-A567-77E3C37BA182}"/>
          </ac:spMkLst>
        </pc:spChg>
      </pc:sldChg>
    </pc:docChg>
  </pc:docChgLst>
  <pc:docChgLst>
    <pc:chgData name="Rikke Kragelund Matthews" userId="S::rkm@cisu.dk::2c9f2c3d-07d7-4a4a-b042-a40473693d34" providerId="AD" clId="Web-{0E851231-F735-F44D-598F-E6FBEA304F6C}"/>
    <pc:docChg chg="modSld">
      <pc:chgData name="Rikke Kragelund Matthews" userId="S::rkm@cisu.dk::2c9f2c3d-07d7-4a4a-b042-a40473693d34" providerId="AD" clId="Web-{0E851231-F735-F44D-598F-E6FBEA304F6C}" dt="2022-02-04T08:19:44.057" v="0" actId="20577"/>
      <pc:docMkLst>
        <pc:docMk/>
      </pc:docMkLst>
      <pc:sldChg chg="modSp">
        <pc:chgData name="Rikke Kragelund Matthews" userId="S::rkm@cisu.dk::2c9f2c3d-07d7-4a4a-b042-a40473693d34" providerId="AD" clId="Web-{0E851231-F735-F44D-598F-E6FBEA304F6C}" dt="2022-02-04T08:19:44.057" v="0" actId="20577"/>
        <pc:sldMkLst>
          <pc:docMk/>
          <pc:sldMk cId="2432135798" sldId="340"/>
        </pc:sldMkLst>
        <pc:spChg chg="mod">
          <ac:chgData name="Rikke Kragelund Matthews" userId="S::rkm@cisu.dk::2c9f2c3d-07d7-4a4a-b042-a40473693d34" providerId="AD" clId="Web-{0E851231-F735-F44D-598F-E6FBEA304F6C}" dt="2022-02-04T08:19:44.057" v="0" actId="20577"/>
          <ac:spMkLst>
            <pc:docMk/>
            <pc:sldMk cId="2432135798" sldId="340"/>
            <ac:spMk id="3" creationId="{B4F93F93-A970-462A-A567-77E3C37BA182}"/>
          </ac:spMkLst>
        </pc:spChg>
      </pc:sldChg>
    </pc:docChg>
  </pc:docChgLst>
  <pc:docChgLst>
    <pc:chgData name="Marie Kirketerp Frandsen" userId="f3428476-21e7-4a39-b32e-46945ee45be2" providerId="ADAL" clId="{6D13979C-0CCC-4DE3-9568-5B4884E6DDB9}"/>
    <pc:docChg chg="custSel addSld modSld modSection">
      <pc:chgData name="Marie Kirketerp Frandsen" userId="f3428476-21e7-4a39-b32e-46945ee45be2" providerId="ADAL" clId="{6D13979C-0CCC-4DE3-9568-5B4884E6DDB9}" dt="2023-11-03T12:10:54.060" v="1237" actId="20577"/>
      <pc:docMkLst>
        <pc:docMk/>
      </pc:docMkLst>
      <pc:sldChg chg="modSp mod">
        <pc:chgData name="Marie Kirketerp Frandsen" userId="f3428476-21e7-4a39-b32e-46945ee45be2" providerId="ADAL" clId="{6D13979C-0CCC-4DE3-9568-5B4884E6DDB9}" dt="2023-11-02T10:40:45.613" v="0" actId="20577"/>
        <pc:sldMkLst>
          <pc:docMk/>
          <pc:sldMk cId="1018085721" sldId="347"/>
        </pc:sldMkLst>
        <pc:spChg chg="mod">
          <ac:chgData name="Marie Kirketerp Frandsen" userId="f3428476-21e7-4a39-b32e-46945ee45be2" providerId="ADAL" clId="{6D13979C-0CCC-4DE3-9568-5B4884E6DDB9}" dt="2023-11-02T10:40:45.613" v="0" actId="20577"/>
          <ac:spMkLst>
            <pc:docMk/>
            <pc:sldMk cId="1018085721" sldId="347"/>
            <ac:spMk id="3" creationId="{7AEF5A6F-9EC0-3B82-6B5B-AECFD89ACD28}"/>
          </ac:spMkLst>
        </pc:spChg>
      </pc:sldChg>
      <pc:sldChg chg="modSp mod">
        <pc:chgData name="Marie Kirketerp Frandsen" userId="f3428476-21e7-4a39-b32e-46945ee45be2" providerId="ADAL" clId="{6D13979C-0CCC-4DE3-9568-5B4884E6DDB9}" dt="2023-11-03T12:10:54.060" v="1237" actId="20577"/>
        <pc:sldMkLst>
          <pc:docMk/>
          <pc:sldMk cId="3243977179" sldId="350"/>
        </pc:sldMkLst>
        <pc:spChg chg="mod">
          <ac:chgData name="Marie Kirketerp Frandsen" userId="f3428476-21e7-4a39-b32e-46945ee45be2" providerId="ADAL" clId="{6D13979C-0CCC-4DE3-9568-5B4884E6DDB9}" dt="2023-11-03T12:10:54.060" v="1237" actId="20577"/>
          <ac:spMkLst>
            <pc:docMk/>
            <pc:sldMk cId="3243977179" sldId="350"/>
            <ac:spMk id="3" creationId="{6D23BDDE-1266-9AB5-56C8-2A58F63D9099}"/>
          </ac:spMkLst>
        </pc:spChg>
      </pc:sldChg>
      <pc:sldChg chg="modSp mod">
        <pc:chgData name="Marie Kirketerp Frandsen" userId="f3428476-21e7-4a39-b32e-46945ee45be2" providerId="ADAL" clId="{6D13979C-0CCC-4DE3-9568-5B4884E6DDB9}" dt="2023-11-03T12:08:43.216" v="1073" actId="20577"/>
        <pc:sldMkLst>
          <pc:docMk/>
          <pc:sldMk cId="1800383218" sldId="351"/>
        </pc:sldMkLst>
        <pc:spChg chg="mod">
          <ac:chgData name="Marie Kirketerp Frandsen" userId="f3428476-21e7-4a39-b32e-46945ee45be2" providerId="ADAL" clId="{6D13979C-0CCC-4DE3-9568-5B4884E6DDB9}" dt="2023-11-03T12:08:43.216" v="1073" actId="20577"/>
          <ac:spMkLst>
            <pc:docMk/>
            <pc:sldMk cId="1800383218" sldId="351"/>
            <ac:spMk id="3" creationId="{D441CAE8-8913-5E24-3A8A-60F6A42F7B6A}"/>
          </ac:spMkLst>
        </pc:spChg>
      </pc:sldChg>
      <pc:sldChg chg="modSp mod">
        <pc:chgData name="Marie Kirketerp Frandsen" userId="f3428476-21e7-4a39-b32e-46945ee45be2" providerId="ADAL" clId="{6D13979C-0CCC-4DE3-9568-5B4884E6DDB9}" dt="2023-11-02T10:44:53.900" v="607" actId="20577"/>
        <pc:sldMkLst>
          <pc:docMk/>
          <pc:sldMk cId="3049813917" sldId="367"/>
        </pc:sldMkLst>
        <pc:spChg chg="mod">
          <ac:chgData name="Marie Kirketerp Frandsen" userId="f3428476-21e7-4a39-b32e-46945ee45be2" providerId="ADAL" clId="{6D13979C-0CCC-4DE3-9568-5B4884E6DDB9}" dt="2023-11-02T10:44:53.900" v="607" actId="20577"/>
          <ac:spMkLst>
            <pc:docMk/>
            <pc:sldMk cId="3049813917" sldId="367"/>
            <ac:spMk id="3" creationId="{0AE7CFE8-BF2F-0A10-C7E4-27C60C8602D2}"/>
          </ac:spMkLst>
        </pc:spChg>
      </pc:sldChg>
      <pc:sldChg chg="modSp add mod">
        <pc:chgData name="Marie Kirketerp Frandsen" userId="f3428476-21e7-4a39-b32e-46945ee45be2" providerId="ADAL" clId="{6D13979C-0CCC-4DE3-9568-5B4884E6DDB9}" dt="2023-11-02T10:45:00.159" v="617" actId="20577"/>
        <pc:sldMkLst>
          <pc:docMk/>
          <pc:sldMk cId="2207644927" sldId="370"/>
        </pc:sldMkLst>
        <pc:spChg chg="mod">
          <ac:chgData name="Marie Kirketerp Frandsen" userId="f3428476-21e7-4a39-b32e-46945ee45be2" providerId="ADAL" clId="{6D13979C-0CCC-4DE3-9568-5B4884E6DDB9}" dt="2023-11-02T10:45:00.159" v="617" actId="20577"/>
          <ac:spMkLst>
            <pc:docMk/>
            <pc:sldMk cId="2207644927" sldId="370"/>
            <ac:spMk id="3" creationId="{0AE7CFE8-BF2F-0A10-C7E4-27C60C8602D2}"/>
          </ac:spMkLst>
        </pc:spChg>
      </pc:sldChg>
    </pc:docChg>
  </pc:docChgLst>
  <pc:docChgLst>
    <pc:chgData name="Gunnur Òsk Bjarnadóttir Johansen" userId="S::gbj@cisu.dk::5378f7da-c2ab-4a7d-8718-1ece871be692" providerId="AD" clId="Web-{CD788FC1-28FF-45C1-AA8E-D5D31D467CF5}"/>
    <pc:docChg chg="modSld">
      <pc:chgData name="Gunnur Òsk Bjarnadóttir Johansen" userId="S::gbj@cisu.dk::5378f7da-c2ab-4a7d-8718-1ece871be692" providerId="AD" clId="Web-{CD788FC1-28FF-45C1-AA8E-D5D31D467CF5}" dt="2023-10-25T09:10:21.028" v="56" actId="20577"/>
      <pc:docMkLst>
        <pc:docMk/>
      </pc:docMkLst>
      <pc:sldChg chg="modSp">
        <pc:chgData name="Gunnur Òsk Bjarnadóttir Johansen" userId="S::gbj@cisu.dk::5378f7da-c2ab-4a7d-8718-1ece871be692" providerId="AD" clId="Web-{CD788FC1-28FF-45C1-AA8E-D5D31D467CF5}" dt="2023-10-25T09:10:21.028" v="56" actId="20577"/>
        <pc:sldMkLst>
          <pc:docMk/>
          <pc:sldMk cId="1018085721" sldId="347"/>
        </pc:sldMkLst>
        <pc:spChg chg="mod">
          <ac:chgData name="Gunnur Òsk Bjarnadóttir Johansen" userId="S::gbj@cisu.dk::5378f7da-c2ab-4a7d-8718-1ece871be692" providerId="AD" clId="Web-{CD788FC1-28FF-45C1-AA8E-D5D31D467CF5}" dt="2023-10-25T09:10:21.028" v="56" actId="20577"/>
          <ac:spMkLst>
            <pc:docMk/>
            <pc:sldMk cId="1018085721" sldId="347"/>
            <ac:spMk id="3" creationId="{7AEF5A6F-9EC0-3B82-6B5B-AECFD89ACD28}"/>
          </ac:spMkLst>
        </pc:spChg>
      </pc:sldChg>
      <pc:sldChg chg="modSp">
        <pc:chgData name="Gunnur Òsk Bjarnadóttir Johansen" userId="S::gbj@cisu.dk::5378f7da-c2ab-4a7d-8718-1ece871be692" providerId="AD" clId="Web-{CD788FC1-28FF-45C1-AA8E-D5D31D467CF5}" dt="2023-10-25T09:02:19.027" v="36" actId="20577"/>
        <pc:sldMkLst>
          <pc:docMk/>
          <pc:sldMk cId="1800383218" sldId="351"/>
        </pc:sldMkLst>
        <pc:spChg chg="mod">
          <ac:chgData name="Gunnur Òsk Bjarnadóttir Johansen" userId="S::gbj@cisu.dk::5378f7da-c2ab-4a7d-8718-1ece871be692" providerId="AD" clId="Web-{CD788FC1-28FF-45C1-AA8E-D5D31D467CF5}" dt="2023-10-25T09:02:19.027" v="36" actId="20577"/>
          <ac:spMkLst>
            <pc:docMk/>
            <pc:sldMk cId="1800383218" sldId="351"/>
            <ac:spMk id="3" creationId="{D441CAE8-8913-5E24-3A8A-60F6A42F7B6A}"/>
          </ac:spMkLst>
        </pc:spChg>
      </pc:sldChg>
    </pc:docChg>
  </pc:docChgLst>
  <pc:docChgLst>
    <pc:chgData name="Signe Kold Andersen" userId="deb9a4d6-dabe-4842-9a2c-7f1a80892f58" providerId="ADAL" clId="{CF5E59A5-A5EA-4E64-B590-6193988D80E8}"/>
    <pc:docChg chg="undo custSel addSld delSld modSld modSection">
      <pc:chgData name="Signe Kold Andersen" userId="deb9a4d6-dabe-4842-9a2c-7f1a80892f58" providerId="ADAL" clId="{CF5E59A5-A5EA-4E64-B590-6193988D80E8}" dt="2023-05-15T11:14:00.130" v="109"/>
      <pc:docMkLst>
        <pc:docMk/>
      </pc:docMkLst>
      <pc:sldChg chg="add del">
        <pc:chgData name="Signe Kold Andersen" userId="deb9a4d6-dabe-4842-9a2c-7f1a80892f58" providerId="ADAL" clId="{CF5E59A5-A5EA-4E64-B590-6193988D80E8}" dt="2023-05-15T11:13:58.764" v="107" actId="47"/>
        <pc:sldMkLst>
          <pc:docMk/>
          <pc:sldMk cId="2509343548" sldId="339"/>
        </pc:sldMkLst>
      </pc:sldChg>
      <pc:sldChg chg="add del">
        <pc:chgData name="Signe Kold Andersen" userId="deb9a4d6-dabe-4842-9a2c-7f1a80892f58" providerId="ADAL" clId="{CF5E59A5-A5EA-4E64-B590-6193988D80E8}" dt="2023-05-15T11:13:58.397" v="106" actId="47"/>
        <pc:sldMkLst>
          <pc:docMk/>
          <pc:sldMk cId="2432135798" sldId="340"/>
        </pc:sldMkLst>
      </pc:sldChg>
      <pc:sldChg chg="add del">
        <pc:chgData name="Signe Kold Andersen" userId="deb9a4d6-dabe-4842-9a2c-7f1a80892f58" providerId="ADAL" clId="{CF5E59A5-A5EA-4E64-B590-6193988D80E8}" dt="2023-05-15T11:13:59.776" v="108" actId="47"/>
        <pc:sldMkLst>
          <pc:docMk/>
          <pc:sldMk cId="3525828613" sldId="341"/>
        </pc:sldMkLst>
      </pc:sldChg>
      <pc:sldChg chg="add del">
        <pc:chgData name="Signe Kold Andersen" userId="deb9a4d6-dabe-4842-9a2c-7f1a80892f58" providerId="ADAL" clId="{CF5E59A5-A5EA-4E64-B590-6193988D80E8}" dt="2023-05-15T11:14:00.130" v="109"/>
        <pc:sldMkLst>
          <pc:docMk/>
          <pc:sldMk cId="2099543425" sldId="346"/>
        </pc:sldMkLst>
      </pc:sldChg>
      <pc:sldChg chg="add del">
        <pc:chgData name="Signe Kold Andersen" userId="deb9a4d6-dabe-4842-9a2c-7f1a80892f58" providerId="ADAL" clId="{CF5E59A5-A5EA-4E64-B590-6193988D80E8}" dt="2023-05-15T11:14:00.130" v="109"/>
        <pc:sldMkLst>
          <pc:docMk/>
          <pc:sldMk cId="1544884371" sldId="347"/>
        </pc:sldMkLst>
      </pc:sldChg>
      <pc:sldChg chg="modSp add del mod">
        <pc:chgData name="Signe Kold Andersen" userId="deb9a4d6-dabe-4842-9a2c-7f1a80892f58" providerId="ADAL" clId="{CF5E59A5-A5EA-4E64-B590-6193988D80E8}" dt="2023-05-15T11:14:00.130" v="109"/>
        <pc:sldMkLst>
          <pc:docMk/>
          <pc:sldMk cId="2168069283" sldId="354"/>
        </pc:sldMkLst>
        <pc:spChg chg="mod">
          <ac:chgData name="Signe Kold Andersen" userId="deb9a4d6-dabe-4842-9a2c-7f1a80892f58" providerId="ADAL" clId="{CF5E59A5-A5EA-4E64-B590-6193988D80E8}" dt="2023-05-15T11:13:58.073" v="105" actId="20577"/>
          <ac:spMkLst>
            <pc:docMk/>
            <pc:sldMk cId="2168069283" sldId="354"/>
            <ac:spMk id="3" creationId="{0CB448BB-8697-EF7F-458F-57D1BD6A4A6B}"/>
          </ac:spMkLst>
        </pc:spChg>
      </pc:sldChg>
      <pc:sldChg chg="add del">
        <pc:chgData name="Signe Kold Andersen" userId="deb9a4d6-dabe-4842-9a2c-7f1a80892f58" providerId="ADAL" clId="{CF5E59A5-A5EA-4E64-B590-6193988D80E8}" dt="2023-05-15T11:14:00.130" v="109"/>
        <pc:sldMkLst>
          <pc:docMk/>
          <pc:sldMk cId="1002035051" sldId="355"/>
        </pc:sldMkLst>
      </pc:sldChg>
      <pc:sldChg chg="modSp add del mod">
        <pc:chgData name="Signe Kold Andersen" userId="deb9a4d6-dabe-4842-9a2c-7f1a80892f58" providerId="ADAL" clId="{CF5E59A5-A5EA-4E64-B590-6193988D80E8}" dt="2023-05-15T11:14:00.130" v="109"/>
        <pc:sldMkLst>
          <pc:docMk/>
          <pc:sldMk cId="1589551231" sldId="356"/>
        </pc:sldMkLst>
        <pc:spChg chg="mod">
          <ac:chgData name="Signe Kold Andersen" userId="deb9a4d6-dabe-4842-9a2c-7f1a80892f58" providerId="ADAL" clId="{CF5E59A5-A5EA-4E64-B590-6193988D80E8}" dt="2023-05-15T11:13:57.168" v="102" actId="20577"/>
          <ac:spMkLst>
            <pc:docMk/>
            <pc:sldMk cId="1589551231" sldId="356"/>
            <ac:spMk id="3" creationId="{0CB448BB-8697-EF7F-458F-57D1BD6A4A6B}"/>
          </ac:spMkLst>
        </pc:spChg>
      </pc:sldChg>
      <pc:sldChg chg="add del">
        <pc:chgData name="Signe Kold Andersen" userId="deb9a4d6-dabe-4842-9a2c-7f1a80892f58" providerId="ADAL" clId="{CF5E59A5-A5EA-4E64-B590-6193988D80E8}" dt="2023-05-15T11:14:00.130" v="109"/>
        <pc:sldMkLst>
          <pc:docMk/>
          <pc:sldMk cId="2685275032" sldId="357"/>
        </pc:sldMkLst>
      </pc:sldChg>
    </pc:docChg>
  </pc:docChgLst>
  <pc:docChgLst>
    <pc:chgData name="Marie Kirketerp Frandsen" userId="f3428476-21e7-4a39-b32e-46945ee45be2" providerId="ADAL" clId="{9A1FDA1F-25F4-4FA1-AA98-662C816CCB43}"/>
    <pc:docChg chg="undo custSel addSld modSld modSection">
      <pc:chgData name="Marie Kirketerp Frandsen" userId="f3428476-21e7-4a39-b32e-46945ee45be2" providerId="ADAL" clId="{9A1FDA1F-25F4-4FA1-AA98-662C816CCB43}" dt="2023-06-29T12:41:54.111" v="1614" actId="20577"/>
      <pc:docMkLst>
        <pc:docMk/>
      </pc:docMkLst>
      <pc:sldChg chg="modSp mod">
        <pc:chgData name="Marie Kirketerp Frandsen" userId="f3428476-21e7-4a39-b32e-46945ee45be2" providerId="ADAL" clId="{9A1FDA1F-25F4-4FA1-AA98-662C816CCB43}" dt="2023-06-29T12:06:46.352" v="731" actId="20577"/>
        <pc:sldMkLst>
          <pc:docMk/>
          <pc:sldMk cId="2601788257" sldId="345"/>
        </pc:sldMkLst>
        <pc:spChg chg="mod">
          <ac:chgData name="Marie Kirketerp Frandsen" userId="f3428476-21e7-4a39-b32e-46945ee45be2" providerId="ADAL" clId="{9A1FDA1F-25F4-4FA1-AA98-662C816CCB43}" dt="2023-06-29T12:06:46.352" v="731" actId="20577"/>
          <ac:spMkLst>
            <pc:docMk/>
            <pc:sldMk cId="2601788257" sldId="345"/>
            <ac:spMk id="3" creationId="{07F1D016-C198-688D-F8B7-33889AFA730F}"/>
          </ac:spMkLst>
        </pc:spChg>
      </pc:sldChg>
      <pc:sldChg chg="modSp mod">
        <pc:chgData name="Marie Kirketerp Frandsen" userId="f3428476-21e7-4a39-b32e-46945ee45be2" providerId="ADAL" clId="{9A1FDA1F-25F4-4FA1-AA98-662C816CCB43}" dt="2023-06-29T12:30:23.923" v="1262" actId="20577"/>
        <pc:sldMkLst>
          <pc:docMk/>
          <pc:sldMk cId="1353409031" sldId="346"/>
        </pc:sldMkLst>
        <pc:spChg chg="mod">
          <ac:chgData name="Marie Kirketerp Frandsen" userId="f3428476-21e7-4a39-b32e-46945ee45be2" providerId="ADAL" clId="{9A1FDA1F-25F4-4FA1-AA98-662C816CCB43}" dt="2023-06-29T12:30:23.923" v="1262" actId="20577"/>
          <ac:spMkLst>
            <pc:docMk/>
            <pc:sldMk cId="1353409031" sldId="346"/>
            <ac:spMk id="3" creationId="{0130CF5F-27BE-3C50-7BAD-EAE650E357B8}"/>
          </ac:spMkLst>
        </pc:spChg>
      </pc:sldChg>
      <pc:sldChg chg="modSp mod">
        <pc:chgData name="Marie Kirketerp Frandsen" userId="f3428476-21e7-4a39-b32e-46945ee45be2" providerId="ADAL" clId="{9A1FDA1F-25F4-4FA1-AA98-662C816CCB43}" dt="2023-06-29T12:41:54.111" v="1614" actId="20577"/>
        <pc:sldMkLst>
          <pc:docMk/>
          <pc:sldMk cId="1018085721" sldId="347"/>
        </pc:sldMkLst>
        <pc:spChg chg="mod">
          <ac:chgData name="Marie Kirketerp Frandsen" userId="f3428476-21e7-4a39-b32e-46945ee45be2" providerId="ADAL" clId="{9A1FDA1F-25F4-4FA1-AA98-662C816CCB43}" dt="2023-06-29T12:41:54.111" v="1614" actId="20577"/>
          <ac:spMkLst>
            <pc:docMk/>
            <pc:sldMk cId="1018085721" sldId="347"/>
            <ac:spMk id="2" creationId="{077E11E2-EE6F-91F8-C631-0ED357933D3B}"/>
          </ac:spMkLst>
        </pc:spChg>
        <pc:spChg chg="mod">
          <ac:chgData name="Marie Kirketerp Frandsen" userId="f3428476-21e7-4a39-b32e-46945ee45be2" providerId="ADAL" clId="{9A1FDA1F-25F4-4FA1-AA98-662C816CCB43}" dt="2023-06-29T12:39:51.439" v="1609" actId="20577"/>
          <ac:spMkLst>
            <pc:docMk/>
            <pc:sldMk cId="1018085721" sldId="347"/>
            <ac:spMk id="3" creationId="{7AEF5A6F-9EC0-3B82-6B5B-AECFD89ACD28}"/>
          </ac:spMkLst>
        </pc:spChg>
      </pc:sldChg>
      <pc:sldChg chg="modSp new mod">
        <pc:chgData name="Marie Kirketerp Frandsen" userId="f3428476-21e7-4a39-b32e-46945ee45be2" providerId="ADAL" clId="{9A1FDA1F-25F4-4FA1-AA98-662C816CCB43}" dt="2023-06-29T11:44:28.486" v="203" actId="20577"/>
        <pc:sldMkLst>
          <pc:docMk/>
          <pc:sldMk cId="3243977179" sldId="350"/>
        </pc:sldMkLst>
        <pc:spChg chg="mod">
          <ac:chgData name="Marie Kirketerp Frandsen" userId="f3428476-21e7-4a39-b32e-46945ee45be2" providerId="ADAL" clId="{9A1FDA1F-25F4-4FA1-AA98-662C816CCB43}" dt="2023-06-29T11:43:37.623" v="25" actId="20577"/>
          <ac:spMkLst>
            <pc:docMk/>
            <pc:sldMk cId="3243977179" sldId="350"/>
            <ac:spMk id="2" creationId="{0E173C53-1285-241D-5312-DFB0DEEFD6D2}"/>
          </ac:spMkLst>
        </pc:spChg>
        <pc:spChg chg="mod">
          <ac:chgData name="Marie Kirketerp Frandsen" userId="f3428476-21e7-4a39-b32e-46945ee45be2" providerId="ADAL" clId="{9A1FDA1F-25F4-4FA1-AA98-662C816CCB43}" dt="2023-06-29T11:44:28.486" v="203" actId="20577"/>
          <ac:spMkLst>
            <pc:docMk/>
            <pc:sldMk cId="3243977179" sldId="350"/>
            <ac:spMk id="3" creationId="{6D23BDDE-1266-9AB5-56C8-2A58F63D9099}"/>
          </ac:spMkLst>
        </pc:spChg>
        <pc:spChg chg="mod">
          <ac:chgData name="Marie Kirketerp Frandsen" userId="f3428476-21e7-4a39-b32e-46945ee45be2" providerId="ADAL" clId="{9A1FDA1F-25F4-4FA1-AA98-662C816CCB43}" dt="2023-06-29T11:43:32.512" v="12" actId="20577"/>
          <ac:spMkLst>
            <pc:docMk/>
            <pc:sldMk cId="3243977179" sldId="350"/>
            <ac:spMk id="7" creationId="{9A114F17-945E-CEE3-4593-44EE0A09CED9}"/>
          </ac:spMkLst>
        </pc:spChg>
      </pc:sldChg>
      <pc:sldChg chg="modSp new mod">
        <pc:chgData name="Marie Kirketerp Frandsen" userId="f3428476-21e7-4a39-b32e-46945ee45be2" providerId="ADAL" clId="{9A1FDA1F-25F4-4FA1-AA98-662C816CCB43}" dt="2023-06-29T12:11:13.274" v="858" actId="20577"/>
        <pc:sldMkLst>
          <pc:docMk/>
          <pc:sldMk cId="1800383218" sldId="351"/>
        </pc:sldMkLst>
        <pc:spChg chg="mod">
          <ac:chgData name="Marie Kirketerp Frandsen" userId="f3428476-21e7-4a39-b32e-46945ee45be2" providerId="ADAL" clId="{9A1FDA1F-25F4-4FA1-AA98-662C816CCB43}" dt="2023-06-29T11:45:40.632" v="229" actId="20577"/>
          <ac:spMkLst>
            <pc:docMk/>
            <pc:sldMk cId="1800383218" sldId="351"/>
            <ac:spMk id="2" creationId="{919C6875-F483-C4F7-8B7A-2FA5955A8AD3}"/>
          </ac:spMkLst>
        </pc:spChg>
        <pc:spChg chg="mod">
          <ac:chgData name="Marie Kirketerp Frandsen" userId="f3428476-21e7-4a39-b32e-46945ee45be2" providerId="ADAL" clId="{9A1FDA1F-25F4-4FA1-AA98-662C816CCB43}" dt="2023-06-29T12:11:13.274" v="858" actId="20577"/>
          <ac:spMkLst>
            <pc:docMk/>
            <pc:sldMk cId="1800383218" sldId="351"/>
            <ac:spMk id="3" creationId="{D441CAE8-8913-5E24-3A8A-60F6A42F7B6A}"/>
          </ac:spMkLst>
        </pc:spChg>
        <pc:spChg chg="mod">
          <ac:chgData name="Marie Kirketerp Frandsen" userId="f3428476-21e7-4a39-b32e-46945ee45be2" providerId="ADAL" clId="{9A1FDA1F-25F4-4FA1-AA98-662C816CCB43}" dt="2023-06-29T11:45:48.006" v="243" actId="20577"/>
          <ac:spMkLst>
            <pc:docMk/>
            <pc:sldMk cId="1800383218" sldId="351"/>
            <ac:spMk id="7" creationId="{934C175F-51C1-22B8-A169-F424AED4783A}"/>
          </ac:spMkLst>
        </pc:spChg>
      </pc:sldChg>
      <pc:sldChg chg="modSp new mod">
        <pc:chgData name="Marie Kirketerp Frandsen" userId="f3428476-21e7-4a39-b32e-46945ee45be2" providerId="ADAL" clId="{9A1FDA1F-25F4-4FA1-AA98-662C816CCB43}" dt="2023-06-29T12:32:37.992" v="1322" actId="20577"/>
        <pc:sldMkLst>
          <pc:docMk/>
          <pc:sldMk cId="3370653193" sldId="352"/>
        </pc:sldMkLst>
        <pc:spChg chg="mod">
          <ac:chgData name="Marie Kirketerp Frandsen" userId="f3428476-21e7-4a39-b32e-46945ee45be2" providerId="ADAL" clId="{9A1FDA1F-25F4-4FA1-AA98-662C816CCB43}" dt="2023-06-29T12:14:43.936" v="1053" actId="313"/>
          <ac:spMkLst>
            <pc:docMk/>
            <pc:sldMk cId="3370653193" sldId="352"/>
            <ac:spMk id="2" creationId="{B689BDBC-958A-4389-6BA8-FC9EFC4D3FCD}"/>
          </ac:spMkLst>
        </pc:spChg>
        <pc:spChg chg="mod">
          <ac:chgData name="Marie Kirketerp Frandsen" userId="f3428476-21e7-4a39-b32e-46945ee45be2" providerId="ADAL" clId="{9A1FDA1F-25F4-4FA1-AA98-662C816CCB43}" dt="2023-06-29T12:32:37.992" v="1322" actId="20577"/>
          <ac:spMkLst>
            <pc:docMk/>
            <pc:sldMk cId="3370653193" sldId="352"/>
            <ac:spMk id="3" creationId="{4A03B35E-511F-97DD-0794-5918C35625BE}"/>
          </ac:spMkLst>
        </pc:spChg>
        <pc:spChg chg="mod">
          <ac:chgData name="Marie Kirketerp Frandsen" userId="f3428476-21e7-4a39-b32e-46945ee45be2" providerId="ADAL" clId="{9A1FDA1F-25F4-4FA1-AA98-662C816CCB43}" dt="2023-06-29T12:11:41.943" v="880" actId="20577"/>
          <ac:spMkLst>
            <pc:docMk/>
            <pc:sldMk cId="3370653193" sldId="352"/>
            <ac:spMk id="7" creationId="{57CA5285-D737-A995-64D2-F03D9FDFD56B}"/>
          </ac:spMkLst>
        </pc:spChg>
      </pc:sldChg>
    </pc:docChg>
  </pc:docChgLst>
  <pc:docChgLst>
    <pc:chgData name="Marie Kirketerp Frandsen" userId="f3428476-21e7-4a39-b32e-46945ee45be2" providerId="ADAL" clId="{F36E4C45-8673-44F6-8D74-983EBEC999DE}"/>
    <pc:docChg chg="custSel addSld delSld modSld modSection">
      <pc:chgData name="Marie Kirketerp Frandsen" userId="f3428476-21e7-4a39-b32e-46945ee45be2" providerId="ADAL" clId="{F36E4C45-8673-44F6-8D74-983EBEC999DE}" dt="2023-05-31T08:56:18.394" v="3143" actId="20577"/>
      <pc:docMkLst>
        <pc:docMk/>
      </pc:docMkLst>
      <pc:sldChg chg="modSp mod">
        <pc:chgData name="Marie Kirketerp Frandsen" userId="f3428476-21e7-4a39-b32e-46945ee45be2" providerId="ADAL" clId="{F36E4C45-8673-44F6-8D74-983EBEC999DE}" dt="2023-05-31T07:35:49.779" v="398" actId="114"/>
        <pc:sldMkLst>
          <pc:docMk/>
          <pc:sldMk cId="1380507706" sldId="338"/>
        </pc:sldMkLst>
        <pc:spChg chg="mod">
          <ac:chgData name="Marie Kirketerp Frandsen" userId="f3428476-21e7-4a39-b32e-46945ee45be2" providerId="ADAL" clId="{F36E4C45-8673-44F6-8D74-983EBEC999DE}" dt="2023-05-31T07:31:33.493" v="62" actId="5793"/>
          <ac:spMkLst>
            <pc:docMk/>
            <pc:sldMk cId="1380507706" sldId="338"/>
            <ac:spMk id="8" creationId="{27F992EC-AE7D-4493-A5D4-67452BE14250}"/>
          </ac:spMkLst>
        </pc:spChg>
        <pc:spChg chg="mod">
          <ac:chgData name="Marie Kirketerp Frandsen" userId="f3428476-21e7-4a39-b32e-46945ee45be2" providerId="ADAL" clId="{F36E4C45-8673-44F6-8D74-983EBEC999DE}" dt="2023-05-31T07:31:44.727" v="77" actId="20577"/>
          <ac:spMkLst>
            <pc:docMk/>
            <pc:sldMk cId="1380507706" sldId="338"/>
            <ac:spMk id="9" creationId="{8FCE1631-2E6C-405B-972A-FBA31333A6C8}"/>
          </ac:spMkLst>
        </pc:spChg>
        <pc:spChg chg="mod">
          <ac:chgData name="Marie Kirketerp Frandsen" userId="f3428476-21e7-4a39-b32e-46945ee45be2" providerId="ADAL" clId="{F36E4C45-8673-44F6-8D74-983EBEC999DE}" dt="2023-05-31T07:35:49.779" v="398" actId="114"/>
          <ac:spMkLst>
            <pc:docMk/>
            <pc:sldMk cId="1380507706" sldId="338"/>
            <ac:spMk id="10" creationId="{14C820EB-DE22-484C-9247-7DD2848EE75B}"/>
          </ac:spMkLst>
        </pc:spChg>
      </pc:sldChg>
      <pc:sldChg chg="addSp modSp mod">
        <pc:chgData name="Marie Kirketerp Frandsen" userId="f3428476-21e7-4a39-b32e-46945ee45be2" providerId="ADAL" clId="{F36E4C45-8673-44F6-8D74-983EBEC999DE}" dt="2023-05-31T08:00:16.810" v="1275" actId="20577"/>
        <pc:sldMkLst>
          <pc:docMk/>
          <pc:sldMk cId="2509343548" sldId="339"/>
        </pc:sldMkLst>
        <pc:spChg chg="mod">
          <ac:chgData name="Marie Kirketerp Frandsen" userId="f3428476-21e7-4a39-b32e-46945ee45be2" providerId="ADAL" clId="{F36E4C45-8673-44F6-8D74-983EBEC999DE}" dt="2023-05-31T07:54:57.084" v="1086" actId="20577"/>
          <ac:spMkLst>
            <pc:docMk/>
            <pc:sldMk cId="2509343548" sldId="339"/>
            <ac:spMk id="2" creationId="{67AEBB86-BE0E-430B-9164-B0EBBFE3BBFE}"/>
          </ac:spMkLst>
        </pc:spChg>
        <pc:spChg chg="mod">
          <ac:chgData name="Marie Kirketerp Frandsen" userId="f3428476-21e7-4a39-b32e-46945ee45be2" providerId="ADAL" clId="{F36E4C45-8673-44F6-8D74-983EBEC999DE}" dt="2023-05-31T08:00:16.810" v="1275" actId="20577"/>
          <ac:spMkLst>
            <pc:docMk/>
            <pc:sldMk cId="2509343548" sldId="339"/>
            <ac:spMk id="3" creationId="{BB0AF7C5-E71D-4D7D-A9F0-043DECF36782}"/>
          </ac:spMkLst>
        </pc:spChg>
        <pc:spChg chg="mod">
          <ac:chgData name="Marie Kirketerp Frandsen" userId="f3428476-21e7-4a39-b32e-46945ee45be2" providerId="ADAL" clId="{F36E4C45-8673-44F6-8D74-983EBEC999DE}" dt="2023-05-31T07:59:55.575" v="1251" actId="20577"/>
          <ac:spMkLst>
            <pc:docMk/>
            <pc:sldMk cId="2509343548" sldId="339"/>
            <ac:spMk id="7" creationId="{8D8734E0-D95A-41CD-A295-BD61F2FBCC8C}"/>
          </ac:spMkLst>
        </pc:spChg>
        <pc:picChg chg="add mod">
          <ac:chgData name="Marie Kirketerp Frandsen" userId="f3428476-21e7-4a39-b32e-46945ee45be2" providerId="ADAL" clId="{F36E4C45-8673-44F6-8D74-983EBEC999DE}" dt="2023-05-31T07:59:43.850" v="1242" actId="1076"/>
          <ac:picMkLst>
            <pc:docMk/>
            <pc:sldMk cId="2509343548" sldId="339"/>
            <ac:picMk id="9" creationId="{E64FFE3B-A3A2-0B39-0835-CA068B2308B4}"/>
          </ac:picMkLst>
        </pc:picChg>
        <pc:picChg chg="add mod">
          <ac:chgData name="Marie Kirketerp Frandsen" userId="f3428476-21e7-4a39-b32e-46945ee45be2" providerId="ADAL" clId="{F36E4C45-8673-44F6-8D74-983EBEC999DE}" dt="2023-05-31T07:59:25.944" v="1240" actId="14100"/>
          <ac:picMkLst>
            <pc:docMk/>
            <pc:sldMk cId="2509343548" sldId="339"/>
            <ac:picMk id="11" creationId="{301715F4-AB82-4722-2673-2BF3B2B5197E}"/>
          </ac:picMkLst>
        </pc:picChg>
        <pc:picChg chg="add mod">
          <ac:chgData name="Marie Kirketerp Frandsen" userId="f3428476-21e7-4a39-b32e-46945ee45be2" providerId="ADAL" clId="{F36E4C45-8673-44F6-8D74-983EBEC999DE}" dt="2023-05-31T07:59:31.299" v="1241" actId="1076"/>
          <ac:picMkLst>
            <pc:docMk/>
            <pc:sldMk cId="2509343548" sldId="339"/>
            <ac:picMk id="13" creationId="{14E05B20-5DFB-BAE9-AB62-A5DC2A90C487}"/>
          </ac:picMkLst>
        </pc:picChg>
      </pc:sldChg>
      <pc:sldChg chg="modSp mod">
        <pc:chgData name="Marie Kirketerp Frandsen" userId="f3428476-21e7-4a39-b32e-46945ee45be2" providerId="ADAL" clId="{F36E4C45-8673-44F6-8D74-983EBEC999DE}" dt="2023-05-31T08:56:18.394" v="3143" actId="20577"/>
        <pc:sldMkLst>
          <pc:docMk/>
          <pc:sldMk cId="2432135798" sldId="340"/>
        </pc:sldMkLst>
        <pc:spChg chg="mod">
          <ac:chgData name="Marie Kirketerp Frandsen" userId="f3428476-21e7-4a39-b32e-46945ee45be2" providerId="ADAL" clId="{F36E4C45-8673-44F6-8D74-983EBEC999DE}" dt="2023-05-31T07:37:15.544" v="407" actId="20577"/>
          <ac:spMkLst>
            <pc:docMk/>
            <pc:sldMk cId="2432135798" sldId="340"/>
            <ac:spMk id="2" creationId="{54D49100-9D86-42E7-AE43-FE13E38DCEAE}"/>
          </ac:spMkLst>
        </pc:spChg>
        <pc:spChg chg="mod">
          <ac:chgData name="Marie Kirketerp Frandsen" userId="f3428476-21e7-4a39-b32e-46945ee45be2" providerId="ADAL" clId="{F36E4C45-8673-44F6-8D74-983EBEC999DE}" dt="2023-05-31T08:56:18.394" v="3143" actId="20577"/>
          <ac:spMkLst>
            <pc:docMk/>
            <pc:sldMk cId="2432135798" sldId="340"/>
            <ac:spMk id="3" creationId="{B4F93F93-A970-462A-A567-77E3C37BA182}"/>
          </ac:spMkLst>
        </pc:spChg>
      </pc:sldChg>
      <pc:sldChg chg="addSp modSp mod">
        <pc:chgData name="Marie Kirketerp Frandsen" userId="f3428476-21e7-4a39-b32e-46945ee45be2" providerId="ADAL" clId="{F36E4C45-8673-44F6-8D74-983EBEC999DE}" dt="2023-05-31T08:22:55.996" v="1772" actId="14100"/>
        <pc:sldMkLst>
          <pc:docMk/>
          <pc:sldMk cId="3525828613" sldId="341"/>
        </pc:sldMkLst>
        <pc:spChg chg="mod">
          <ac:chgData name="Marie Kirketerp Frandsen" userId="f3428476-21e7-4a39-b32e-46945ee45be2" providerId="ADAL" clId="{F36E4C45-8673-44F6-8D74-983EBEC999DE}" dt="2023-05-31T08:17:22.288" v="1406" actId="20577"/>
          <ac:spMkLst>
            <pc:docMk/>
            <pc:sldMk cId="3525828613" sldId="341"/>
            <ac:spMk id="7" creationId="{696E6417-8155-7E5B-243D-FCFD641DC3F7}"/>
          </ac:spMkLst>
        </pc:spChg>
        <pc:graphicFrameChg chg="add mod modGraphic">
          <ac:chgData name="Marie Kirketerp Frandsen" userId="f3428476-21e7-4a39-b32e-46945ee45be2" providerId="ADAL" clId="{F36E4C45-8673-44F6-8D74-983EBEC999DE}" dt="2023-05-31T08:22:55.996" v="1772" actId="14100"/>
          <ac:graphicFrameMkLst>
            <pc:docMk/>
            <pc:sldMk cId="3525828613" sldId="341"/>
            <ac:graphicFrameMk id="8" creationId="{26C1718E-90A6-8D81-EBE4-AC64D97A8B47}"/>
          </ac:graphicFrameMkLst>
        </pc:graphicFrameChg>
      </pc:sldChg>
      <pc:sldChg chg="modSp new mod">
        <pc:chgData name="Marie Kirketerp Frandsen" userId="f3428476-21e7-4a39-b32e-46945ee45be2" providerId="ADAL" clId="{F36E4C45-8673-44F6-8D74-983EBEC999DE}" dt="2023-05-31T08:37:48.991" v="2602" actId="12"/>
        <pc:sldMkLst>
          <pc:docMk/>
          <pc:sldMk cId="2377737662" sldId="342"/>
        </pc:sldMkLst>
        <pc:spChg chg="mod">
          <ac:chgData name="Marie Kirketerp Frandsen" userId="f3428476-21e7-4a39-b32e-46945ee45be2" providerId="ADAL" clId="{F36E4C45-8673-44F6-8D74-983EBEC999DE}" dt="2023-05-31T08:16:11.827" v="1329" actId="5793"/>
          <ac:spMkLst>
            <pc:docMk/>
            <pc:sldMk cId="2377737662" sldId="342"/>
            <ac:spMk id="2" creationId="{C03035E1-A6AB-FECF-C041-4995BF4B91D4}"/>
          </ac:spMkLst>
        </pc:spChg>
        <pc:spChg chg="mod">
          <ac:chgData name="Marie Kirketerp Frandsen" userId="f3428476-21e7-4a39-b32e-46945ee45be2" providerId="ADAL" clId="{F36E4C45-8673-44F6-8D74-983EBEC999DE}" dt="2023-05-31T08:37:48.991" v="2602" actId="12"/>
          <ac:spMkLst>
            <pc:docMk/>
            <pc:sldMk cId="2377737662" sldId="342"/>
            <ac:spMk id="3" creationId="{369CC913-F4CB-ECD8-CEDB-2D64CE9DE8D9}"/>
          </ac:spMkLst>
        </pc:spChg>
        <pc:spChg chg="mod">
          <ac:chgData name="Marie Kirketerp Frandsen" userId="f3428476-21e7-4a39-b32e-46945ee45be2" providerId="ADAL" clId="{F36E4C45-8673-44F6-8D74-983EBEC999DE}" dt="2023-05-31T08:25:03.948" v="1874" actId="20577"/>
          <ac:spMkLst>
            <pc:docMk/>
            <pc:sldMk cId="2377737662" sldId="342"/>
            <ac:spMk id="7" creationId="{613638B6-BC6B-C0AE-937E-2881BE77B24F}"/>
          </ac:spMkLst>
        </pc:spChg>
      </pc:sldChg>
      <pc:sldChg chg="new del">
        <pc:chgData name="Marie Kirketerp Frandsen" userId="f3428476-21e7-4a39-b32e-46945ee45be2" providerId="ADAL" clId="{F36E4C45-8673-44F6-8D74-983EBEC999DE}" dt="2023-05-31T08:25:24.217" v="1877" actId="47"/>
        <pc:sldMkLst>
          <pc:docMk/>
          <pc:sldMk cId="3676877465" sldId="343"/>
        </pc:sldMkLst>
      </pc:sldChg>
      <pc:sldChg chg="modSp new mod">
        <pc:chgData name="Marie Kirketerp Frandsen" userId="f3428476-21e7-4a39-b32e-46945ee45be2" providerId="ADAL" clId="{F36E4C45-8673-44F6-8D74-983EBEC999DE}" dt="2023-05-31T08:37:38.081" v="2601" actId="12"/>
        <pc:sldMkLst>
          <pc:docMk/>
          <pc:sldMk cId="3023162109" sldId="344"/>
        </pc:sldMkLst>
        <pc:spChg chg="mod">
          <ac:chgData name="Marie Kirketerp Frandsen" userId="f3428476-21e7-4a39-b32e-46945ee45be2" providerId="ADAL" clId="{F36E4C45-8673-44F6-8D74-983EBEC999DE}" dt="2023-05-31T08:25:33.296" v="1897" actId="5793"/>
          <ac:spMkLst>
            <pc:docMk/>
            <pc:sldMk cId="3023162109" sldId="344"/>
            <ac:spMk id="2" creationId="{48ECCE13-983A-F1F6-1EEE-90CB086B0F46}"/>
          </ac:spMkLst>
        </pc:spChg>
        <pc:spChg chg="mod">
          <ac:chgData name="Marie Kirketerp Frandsen" userId="f3428476-21e7-4a39-b32e-46945ee45be2" providerId="ADAL" clId="{F36E4C45-8673-44F6-8D74-983EBEC999DE}" dt="2023-05-31T08:37:38.081" v="2601" actId="12"/>
          <ac:spMkLst>
            <pc:docMk/>
            <pc:sldMk cId="3023162109" sldId="344"/>
            <ac:spMk id="3" creationId="{0AE7CFE8-BF2F-0A10-C7E4-27C60C8602D2}"/>
          </ac:spMkLst>
        </pc:spChg>
        <pc:spChg chg="mod">
          <ac:chgData name="Marie Kirketerp Frandsen" userId="f3428476-21e7-4a39-b32e-46945ee45be2" providerId="ADAL" clId="{F36E4C45-8673-44F6-8D74-983EBEC999DE}" dt="2023-05-31T08:25:28.674" v="1883" actId="20577"/>
          <ac:spMkLst>
            <pc:docMk/>
            <pc:sldMk cId="3023162109" sldId="344"/>
            <ac:spMk id="7" creationId="{F498673A-BD40-6F72-0C5C-FA5E2C0BB2C2}"/>
          </ac:spMkLst>
        </pc:spChg>
      </pc:sldChg>
      <pc:sldChg chg="modSp new mod">
        <pc:chgData name="Marie Kirketerp Frandsen" userId="f3428476-21e7-4a39-b32e-46945ee45be2" providerId="ADAL" clId="{F36E4C45-8673-44F6-8D74-983EBEC999DE}" dt="2023-05-31T08:38:32.682" v="2654" actId="20577"/>
        <pc:sldMkLst>
          <pc:docMk/>
          <pc:sldMk cId="2601788257" sldId="345"/>
        </pc:sldMkLst>
        <pc:spChg chg="mod">
          <ac:chgData name="Marie Kirketerp Frandsen" userId="f3428476-21e7-4a39-b32e-46945ee45be2" providerId="ADAL" clId="{F36E4C45-8673-44F6-8D74-983EBEC999DE}" dt="2023-05-31T08:35:46.422" v="2372" actId="20577"/>
          <ac:spMkLst>
            <pc:docMk/>
            <pc:sldMk cId="2601788257" sldId="345"/>
            <ac:spMk id="2" creationId="{936C57CE-12A2-182F-BCD6-5D6B864BAF1A}"/>
          </ac:spMkLst>
        </pc:spChg>
        <pc:spChg chg="mod">
          <ac:chgData name="Marie Kirketerp Frandsen" userId="f3428476-21e7-4a39-b32e-46945ee45be2" providerId="ADAL" clId="{F36E4C45-8673-44F6-8D74-983EBEC999DE}" dt="2023-05-31T08:38:32.682" v="2654" actId="20577"/>
          <ac:spMkLst>
            <pc:docMk/>
            <pc:sldMk cId="2601788257" sldId="345"/>
            <ac:spMk id="3" creationId="{07F1D016-C198-688D-F8B7-33889AFA730F}"/>
          </ac:spMkLst>
        </pc:spChg>
        <pc:spChg chg="mod">
          <ac:chgData name="Marie Kirketerp Frandsen" userId="f3428476-21e7-4a39-b32e-46945ee45be2" providerId="ADAL" clId="{F36E4C45-8673-44F6-8D74-983EBEC999DE}" dt="2023-05-31T08:35:49.620" v="2378" actId="20577"/>
          <ac:spMkLst>
            <pc:docMk/>
            <pc:sldMk cId="2601788257" sldId="345"/>
            <ac:spMk id="7" creationId="{6E54B1D8-352A-F702-E8FE-E450FE5A8AA6}"/>
          </ac:spMkLst>
        </pc:spChg>
      </pc:sldChg>
      <pc:sldChg chg="modSp new mod">
        <pc:chgData name="Marie Kirketerp Frandsen" userId="f3428476-21e7-4a39-b32e-46945ee45be2" providerId="ADAL" clId="{F36E4C45-8673-44F6-8D74-983EBEC999DE}" dt="2023-05-31T08:43:31.224" v="2919" actId="20577"/>
        <pc:sldMkLst>
          <pc:docMk/>
          <pc:sldMk cId="1353409031" sldId="346"/>
        </pc:sldMkLst>
        <pc:spChg chg="mod">
          <ac:chgData name="Marie Kirketerp Frandsen" userId="f3428476-21e7-4a39-b32e-46945ee45be2" providerId="ADAL" clId="{F36E4C45-8673-44F6-8D74-983EBEC999DE}" dt="2023-05-31T08:39:03.985" v="2679" actId="20577"/>
          <ac:spMkLst>
            <pc:docMk/>
            <pc:sldMk cId="1353409031" sldId="346"/>
            <ac:spMk id="2" creationId="{87C35A48-1BC1-BD4C-1CE5-EA1BEC4597A3}"/>
          </ac:spMkLst>
        </pc:spChg>
        <pc:spChg chg="mod">
          <ac:chgData name="Marie Kirketerp Frandsen" userId="f3428476-21e7-4a39-b32e-46945ee45be2" providerId="ADAL" clId="{F36E4C45-8673-44F6-8D74-983EBEC999DE}" dt="2023-05-31T08:43:31.224" v="2919" actId="20577"/>
          <ac:spMkLst>
            <pc:docMk/>
            <pc:sldMk cId="1353409031" sldId="346"/>
            <ac:spMk id="3" creationId="{0130CF5F-27BE-3C50-7BAD-EAE650E357B8}"/>
          </ac:spMkLst>
        </pc:spChg>
        <pc:spChg chg="mod">
          <ac:chgData name="Marie Kirketerp Frandsen" userId="f3428476-21e7-4a39-b32e-46945ee45be2" providerId="ADAL" clId="{F36E4C45-8673-44F6-8D74-983EBEC999DE}" dt="2023-05-31T08:38:55.600" v="2660" actId="20577"/>
          <ac:spMkLst>
            <pc:docMk/>
            <pc:sldMk cId="1353409031" sldId="346"/>
            <ac:spMk id="7" creationId="{8A152579-C951-6082-6FB3-0ED21DC07CAF}"/>
          </ac:spMkLst>
        </pc:spChg>
      </pc:sldChg>
      <pc:sldChg chg="modSp new mod">
        <pc:chgData name="Marie Kirketerp Frandsen" userId="f3428476-21e7-4a39-b32e-46945ee45be2" providerId="ADAL" clId="{F36E4C45-8673-44F6-8D74-983EBEC999DE}" dt="2023-05-31T08:45:47.601" v="3087" actId="207"/>
        <pc:sldMkLst>
          <pc:docMk/>
          <pc:sldMk cId="1018085721" sldId="347"/>
        </pc:sldMkLst>
        <pc:spChg chg="mod">
          <ac:chgData name="Marie Kirketerp Frandsen" userId="f3428476-21e7-4a39-b32e-46945ee45be2" providerId="ADAL" clId="{F36E4C45-8673-44F6-8D74-983EBEC999DE}" dt="2023-05-31T08:45:04.163" v="2955" actId="207"/>
          <ac:spMkLst>
            <pc:docMk/>
            <pc:sldMk cId="1018085721" sldId="347"/>
            <ac:spMk id="2" creationId="{077E11E2-EE6F-91F8-C631-0ED357933D3B}"/>
          </ac:spMkLst>
        </pc:spChg>
        <pc:spChg chg="mod">
          <ac:chgData name="Marie Kirketerp Frandsen" userId="f3428476-21e7-4a39-b32e-46945ee45be2" providerId="ADAL" clId="{F36E4C45-8673-44F6-8D74-983EBEC999DE}" dt="2023-05-31T08:45:47.601" v="3087" actId="207"/>
          <ac:spMkLst>
            <pc:docMk/>
            <pc:sldMk cId="1018085721" sldId="347"/>
            <ac:spMk id="3" creationId="{7AEF5A6F-9EC0-3B82-6B5B-AECFD89ACD28}"/>
          </ac:spMkLst>
        </pc:spChg>
      </pc:sldChg>
      <pc:sldChg chg="modSp new mod">
        <pc:chgData name="Marie Kirketerp Frandsen" userId="f3428476-21e7-4a39-b32e-46945ee45be2" providerId="ADAL" clId="{F36E4C45-8673-44F6-8D74-983EBEC999DE}" dt="2023-05-31T08:46:21.196" v="3098" actId="20577"/>
        <pc:sldMkLst>
          <pc:docMk/>
          <pc:sldMk cId="3971372493" sldId="348"/>
        </pc:sldMkLst>
        <pc:spChg chg="mod">
          <ac:chgData name="Marie Kirketerp Frandsen" userId="f3428476-21e7-4a39-b32e-46945ee45be2" providerId="ADAL" clId="{F36E4C45-8673-44F6-8D74-983EBEC999DE}" dt="2023-05-31T08:46:21.196" v="3098" actId="20577"/>
          <ac:spMkLst>
            <pc:docMk/>
            <pc:sldMk cId="3971372493" sldId="348"/>
            <ac:spMk id="2" creationId="{C6C511EF-A487-332D-5C0D-911FF435C0CF}"/>
          </ac:spMkLst>
        </pc:spChg>
      </pc:sldChg>
      <pc:sldChg chg="modSp new mod">
        <pc:chgData name="Marie Kirketerp Frandsen" userId="f3428476-21e7-4a39-b32e-46945ee45be2" providerId="ADAL" clId="{F36E4C45-8673-44F6-8D74-983EBEC999DE}" dt="2023-05-31T08:46:56.994" v="3136" actId="207"/>
        <pc:sldMkLst>
          <pc:docMk/>
          <pc:sldMk cId="2430526726" sldId="349"/>
        </pc:sldMkLst>
        <pc:spChg chg="mod">
          <ac:chgData name="Marie Kirketerp Frandsen" userId="f3428476-21e7-4a39-b32e-46945ee45be2" providerId="ADAL" clId="{F36E4C45-8673-44F6-8D74-983EBEC999DE}" dt="2023-05-31T08:46:41.933" v="3109" actId="20577"/>
          <ac:spMkLst>
            <pc:docMk/>
            <pc:sldMk cId="2430526726" sldId="349"/>
            <ac:spMk id="2" creationId="{AB3D8A88-366E-CCC8-B062-2FC8E3F45829}"/>
          </ac:spMkLst>
        </pc:spChg>
        <pc:spChg chg="mod">
          <ac:chgData name="Marie Kirketerp Frandsen" userId="f3428476-21e7-4a39-b32e-46945ee45be2" providerId="ADAL" clId="{F36E4C45-8673-44F6-8D74-983EBEC999DE}" dt="2023-05-31T08:46:56.994" v="3136" actId="207"/>
          <ac:spMkLst>
            <pc:docMk/>
            <pc:sldMk cId="2430526726" sldId="349"/>
            <ac:spMk id="3" creationId="{88AB65CD-4583-94E5-7070-77A0DA9E8AEA}"/>
          </ac:spMkLst>
        </pc:spChg>
      </pc:sldChg>
    </pc:docChg>
  </pc:docChgLst>
  <pc:docChgLst>
    <pc:chgData name="Marie Kirketerp Frandsen" userId="f3428476-21e7-4a39-b32e-46945ee45be2" providerId="ADAL" clId="{772C50CA-47AB-40A7-ADAA-75FB5373E249}"/>
    <pc:docChg chg="undo custSel addSld delSld modSld sldOrd modSection">
      <pc:chgData name="Marie Kirketerp Frandsen" userId="f3428476-21e7-4a39-b32e-46945ee45be2" providerId="ADAL" clId="{772C50CA-47AB-40A7-ADAA-75FB5373E249}" dt="2023-10-02T09:56:19.731" v="2537" actId="113"/>
      <pc:docMkLst>
        <pc:docMk/>
      </pc:docMkLst>
      <pc:sldChg chg="del">
        <pc:chgData name="Marie Kirketerp Frandsen" userId="f3428476-21e7-4a39-b32e-46945ee45be2" providerId="ADAL" clId="{772C50CA-47AB-40A7-ADAA-75FB5373E249}" dt="2023-10-02T09:31:11.639" v="2007" actId="2696"/>
        <pc:sldMkLst>
          <pc:docMk/>
          <pc:sldMk cId="3023162109" sldId="344"/>
        </pc:sldMkLst>
      </pc:sldChg>
      <pc:sldChg chg="ord">
        <pc:chgData name="Marie Kirketerp Frandsen" userId="f3428476-21e7-4a39-b32e-46945ee45be2" providerId="ADAL" clId="{772C50CA-47AB-40A7-ADAA-75FB5373E249}" dt="2023-10-02T08:48:04.622" v="138"/>
        <pc:sldMkLst>
          <pc:docMk/>
          <pc:sldMk cId="2601788257" sldId="345"/>
        </pc:sldMkLst>
      </pc:sldChg>
      <pc:sldChg chg="modSp mod">
        <pc:chgData name="Marie Kirketerp Frandsen" userId="f3428476-21e7-4a39-b32e-46945ee45be2" providerId="ADAL" clId="{772C50CA-47AB-40A7-ADAA-75FB5373E249}" dt="2023-10-02T09:54:56.892" v="2494" actId="20577"/>
        <pc:sldMkLst>
          <pc:docMk/>
          <pc:sldMk cId="1018085721" sldId="347"/>
        </pc:sldMkLst>
        <pc:spChg chg="mod">
          <ac:chgData name="Marie Kirketerp Frandsen" userId="f3428476-21e7-4a39-b32e-46945ee45be2" providerId="ADAL" clId="{772C50CA-47AB-40A7-ADAA-75FB5373E249}" dt="2023-10-02T09:54:56.892" v="2494" actId="20577"/>
          <ac:spMkLst>
            <pc:docMk/>
            <pc:sldMk cId="1018085721" sldId="347"/>
            <ac:spMk id="3" creationId="{7AEF5A6F-9EC0-3B82-6B5B-AECFD89ACD28}"/>
          </ac:spMkLst>
        </pc:spChg>
      </pc:sldChg>
      <pc:sldChg chg="del">
        <pc:chgData name="Marie Kirketerp Frandsen" userId="f3428476-21e7-4a39-b32e-46945ee45be2" providerId="ADAL" clId="{772C50CA-47AB-40A7-ADAA-75FB5373E249}" dt="2023-10-02T09:55:26.877" v="2526" actId="2696"/>
        <pc:sldMkLst>
          <pc:docMk/>
          <pc:sldMk cId="3971372493" sldId="348"/>
        </pc:sldMkLst>
      </pc:sldChg>
      <pc:sldChg chg="modSp mod modNotesTx">
        <pc:chgData name="Marie Kirketerp Frandsen" userId="f3428476-21e7-4a39-b32e-46945ee45be2" providerId="ADAL" clId="{772C50CA-47AB-40A7-ADAA-75FB5373E249}" dt="2023-10-02T09:56:19.731" v="2537" actId="113"/>
        <pc:sldMkLst>
          <pc:docMk/>
          <pc:sldMk cId="3243977179" sldId="350"/>
        </pc:sldMkLst>
        <pc:spChg chg="mod">
          <ac:chgData name="Marie Kirketerp Frandsen" userId="f3428476-21e7-4a39-b32e-46945ee45be2" providerId="ADAL" clId="{772C50CA-47AB-40A7-ADAA-75FB5373E249}" dt="2023-10-02T09:56:19.731" v="2537" actId="113"/>
          <ac:spMkLst>
            <pc:docMk/>
            <pc:sldMk cId="3243977179" sldId="350"/>
            <ac:spMk id="2" creationId="{0E173C53-1285-241D-5312-DFB0DEEFD6D2}"/>
          </ac:spMkLst>
        </pc:spChg>
        <pc:spChg chg="mod">
          <ac:chgData name="Marie Kirketerp Frandsen" userId="f3428476-21e7-4a39-b32e-46945ee45be2" providerId="ADAL" clId="{772C50CA-47AB-40A7-ADAA-75FB5373E249}" dt="2023-10-02T09:56:08.740" v="2527" actId="255"/>
          <ac:spMkLst>
            <pc:docMk/>
            <pc:sldMk cId="3243977179" sldId="350"/>
            <ac:spMk id="3" creationId="{6D23BDDE-1266-9AB5-56C8-2A58F63D9099}"/>
          </ac:spMkLst>
        </pc:spChg>
        <pc:spChg chg="mod">
          <ac:chgData name="Marie Kirketerp Frandsen" userId="f3428476-21e7-4a39-b32e-46945ee45be2" providerId="ADAL" clId="{772C50CA-47AB-40A7-ADAA-75FB5373E249}" dt="2023-10-02T08:50:32.022" v="172" actId="20577"/>
          <ac:spMkLst>
            <pc:docMk/>
            <pc:sldMk cId="3243977179" sldId="350"/>
            <ac:spMk id="7" creationId="{9A114F17-945E-CEE3-4593-44EE0A09CED9}"/>
          </ac:spMkLst>
        </pc:spChg>
      </pc:sldChg>
      <pc:sldChg chg="modSp mod ord">
        <pc:chgData name="Marie Kirketerp Frandsen" userId="f3428476-21e7-4a39-b32e-46945ee45be2" providerId="ADAL" clId="{772C50CA-47AB-40A7-ADAA-75FB5373E249}" dt="2023-10-02T08:50:23.211" v="170" actId="20577"/>
        <pc:sldMkLst>
          <pc:docMk/>
          <pc:sldMk cId="1800383218" sldId="351"/>
        </pc:sldMkLst>
        <pc:spChg chg="mod">
          <ac:chgData name="Marie Kirketerp Frandsen" userId="f3428476-21e7-4a39-b32e-46945ee45be2" providerId="ADAL" clId="{772C50CA-47AB-40A7-ADAA-75FB5373E249}" dt="2023-10-02T08:50:23.211" v="170" actId="20577"/>
          <ac:spMkLst>
            <pc:docMk/>
            <pc:sldMk cId="1800383218" sldId="351"/>
            <ac:spMk id="7" creationId="{934C175F-51C1-22B8-A169-F424AED4783A}"/>
          </ac:spMkLst>
        </pc:spChg>
      </pc:sldChg>
      <pc:sldChg chg="modSp mod">
        <pc:chgData name="Marie Kirketerp Frandsen" userId="f3428476-21e7-4a39-b32e-46945ee45be2" providerId="ADAL" clId="{772C50CA-47AB-40A7-ADAA-75FB5373E249}" dt="2023-10-02T08:50:07.325" v="166" actId="20577"/>
        <pc:sldMkLst>
          <pc:docMk/>
          <pc:sldMk cId="3370653193" sldId="352"/>
        </pc:sldMkLst>
        <pc:spChg chg="mod">
          <ac:chgData name="Marie Kirketerp Frandsen" userId="f3428476-21e7-4a39-b32e-46945ee45be2" providerId="ADAL" clId="{772C50CA-47AB-40A7-ADAA-75FB5373E249}" dt="2023-10-02T08:50:07.325" v="166" actId="20577"/>
          <ac:spMkLst>
            <pc:docMk/>
            <pc:sldMk cId="3370653193" sldId="352"/>
            <ac:spMk id="7" creationId="{57CA5285-D737-A995-64D2-F03D9FDFD56B}"/>
          </ac:spMkLst>
        </pc:spChg>
      </pc:sldChg>
      <pc:sldChg chg="addSp modSp mod">
        <pc:chgData name="Marie Kirketerp Frandsen" userId="f3428476-21e7-4a39-b32e-46945ee45be2" providerId="ADAL" clId="{772C50CA-47AB-40A7-ADAA-75FB5373E249}" dt="2023-10-02T08:41:32.719" v="122" actId="1076"/>
        <pc:sldMkLst>
          <pc:docMk/>
          <pc:sldMk cId="286136363" sldId="353"/>
        </pc:sldMkLst>
        <pc:spChg chg="mod">
          <ac:chgData name="Marie Kirketerp Frandsen" userId="f3428476-21e7-4a39-b32e-46945ee45be2" providerId="ADAL" clId="{772C50CA-47AB-40A7-ADAA-75FB5373E249}" dt="2023-10-02T08:40:40.431" v="116" actId="21"/>
          <ac:spMkLst>
            <pc:docMk/>
            <pc:sldMk cId="286136363" sldId="353"/>
            <ac:spMk id="6" creationId="{A0B5B721-5B86-3E82-F04A-92ED5AE8583D}"/>
          </ac:spMkLst>
        </pc:spChg>
        <pc:spChg chg="add mod">
          <ac:chgData name="Marie Kirketerp Frandsen" userId="f3428476-21e7-4a39-b32e-46945ee45be2" providerId="ADAL" clId="{772C50CA-47AB-40A7-ADAA-75FB5373E249}" dt="2023-10-02T08:33:42.113" v="2" actId="207"/>
          <ac:spMkLst>
            <pc:docMk/>
            <pc:sldMk cId="286136363" sldId="353"/>
            <ac:spMk id="7" creationId="{96BE2E91-8A98-2180-86C8-40306271B90A}"/>
          </ac:spMkLst>
        </pc:spChg>
        <pc:picChg chg="add mod">
          <ac:chgData name="Marie Kirketerp Frandsen" userId="f3428476-21e7-4a39-b32e-46945ee45be2" providerId="ADAL" clId="{772C50CA-47AB-40A7-ADAA-75FB5373E249}" dt="2023-10-02T08:41:32.719" v="122" actId="1076"/>
          <ac:picMkLst>
            <pc:docMk/>
            <pc:sldMk cId="286136363" sldId="353"/>
            <ac:picMk id="9" creationId="{03EE94C4-DBA0-06B4-8904-E205A422D075}"/>
          </ac:picMkLst>
        </pc:picChg>
      </pc:sldChg>
      <pc:sldChg chg="modSp mod">
        <pc:chgData name="Marie Kirketerp Frandsen" userId="f3428476-21e7-4a39-b32e-46945ee45be2" providerId="ADAL" clId="{772C50CA-47AB-40A7-ADAA-75FB5373E249}" dt="2023-10-02T08:43:15.982" v="129" actId="1076"/>
        <pc:sldMkLst>
          <pc:docMk/>
          <pc:sldMk cId="205758255" sldId="354"/>
        </pc:sldMkLst>
        <pc:spChg chg="mod">
          <ac:chgData name="Marie Kirketerp Frandsen" userId="f3428476-21e7-4a39-b32e-46945ee45be2" providerId="ADAL" clId="{772C50CA-47AB-40A7-ADAA-75FB5373E249}" dt="2023-10-02T08:43:15.982" v="129" actId="1076"/>
          <ac:spMkLst>
            <pc:docMk/>
            <pc:sldMk cId="205758255" sldId="354"/>
            <ac:spMk id="6" creationId="{498ED880-2748-CED0-0D8F-D433B4231B7F}"/>
          </ac:spMkLst>
        </pc:spChg>
      </pc:sldChg>
      <pc:sldChg chg="modSp mod">
        <pc:chgData name="Marie Kirketerp Frandsen" userId="f3428476-21e7-4a39-b32e-46945ee45be2" providerId="ADAL" clId="{772C50CA-47AB-40A7-ADAA-75FB5373E249}" dt="2023-10-02T08:43:32.187" v="130" actId="1076"/>
        <pc:sldMkLst>
          <pc:docMk/>
          <pc:sldMk cId="4275433635" sldId="355"/>
        </pc:sldMkLst>
        <pc:spChg chg="mod">
          <ac:chgData name="Marie Kirketerp Frandsen" userId="f3428476-21e7-4a39-b32e-46945ee45be2" providerId="ADAL" clId="{772C50CA-47AB-40A7-ADAA-75FB5373E249}" dt="2023-10-02T08:43:32.187" v="130" actId="1076"/>
          <ac:spMkLst>
            <pc:docMk/>
            <pc:sldMk cId="4275433635" sldId="355"/>
            <ac:spMk id="6" creationId="{498ED880-2748-CED0-0D8F-D433B4231B7F}"/>
          </ac:spMkLst>
        </pc:spChg>
      </pc:sldChg>
      <pc:sldChg chg="modSp mod">
        <pc:chgData name="Marie Kirketerp Frandsen" userId="f3428476-21e7-4a39-b32e-46945ee45be2" providerId="ADAL" clId="{772C50CA-47AB-40A7-ADAA-75FB5373E249}" dt="2023-10-02T08:43:45.411" v="131" actId="1076"/>
        <pc:sldMkLst>
          <pc:docMk/>
          <pc:sldMk cId="3585300278" sldId="356"/>
        </pc:sldMkLst>
        <pc:spChg chg="mod">
          <ac:chgData name="Marie Kirketerp Frandsen" userId="f3428476-21e7-4a39-b32e-46945ee45be2" providerId="ADAL" clId="{772C50CA-47AB-40A7-ADAA-75FB5373E249}" dt="2023-10-02T08:43:45.411" v="131" actId="1076"/>
          <ac:spMkLst>
            <pc:docMk/>
            <pc:sldMk cId="3585300278" sldId="356"/>
            <ac:spMk id="6" creationId="{498ED880-2748-CED0-0D8F-D433B4231B7F}"/>
          </ac:spMkLst>
        </pc:spChg>
      </pc:sldChg>
      <pc:sldChg chg="modSp mod">
        <pc:chgData name="Marie Kirketerp Frandsen" userId="f3428476-21e7-4a39-b32e-46945ee45be2" providerId="ADAL" clId="{772C50CA-47AB-40A7-ADAA-75FB5373E249}" dt="2023-10-02T08:44:02.622" v="132" actId="1076"/>
        <pc:sldMkLst>
          <pc:docMk/>
          <pc:sldMk cId="1770767818" sldId="357"/>
        </pc:sldMkLst>
        <pc:spChg chg="mod">
          <ac:chgData name="Marie Kirketerp Frandsen" userId="f3428476-21e7-4a39-b32e-46945ee45be2" providerId="ADAL" clId="{772C50CA-47AB-40A7-ADAA-75FB5373E249}" dt="2023-10-02T08:44:02.622" v="132" actId="1076"/>
          <ac:spMkLst>
            <pc:docMk/>
            <pc:sldMk cId="1770767818" sldId="357"/>
            <ac:spMk id="6" creationId="{498ED880-2748-CED0-0D8F-D433B4231B7F}"/>
          </ac:spMkLst>
        </pc:spChg>
      </pc:sldChg>
      <pc:sldChg chg="modSp mod">
        <pc:chgData name="Marie Kirketerp Frandsen" userId="f3428476-21e7-4a39-b32e-46945ee45be2" providerId="ADAL" clId="{772C50CA-47AB-40A7-ADAA-75FB5373E249}" dt="2023-10-02T08:44:09.788" v="133" actId="1076"/>
        <pc:sldMkLst>
          <pc:docMk/>
          <pc:sldMk cId="2194476783" sldId="358"/>
        </pc:sldMkLst>
        <pc:spChg chg="mod">
          <ac:chgData name="Marie Kirketerp Frandsen" userId="f3428476-21e7-4a39-b32e-46945ee45be2" providerId="ADAL" clId="{772C50CA-47AB-40A7-ADAA-75FB5373E249}" dt="2023-10-02T08:44:09.788" v="133" actId="1076"/>
          <ac:spMkLst>
            <pc:docMk/>
            <pc:sldMk cId="2194476783" sldId="358"/>
            <ac:spMk id="6" creationId="{498ED880-2748-CED0-0D8F-D433B4231B7F}"/>
          </ac:spMkLst>
        </pc:spChg>
      </pc:sldChg>
      <pc:sldChg chg="modSp add mod">
        <pc:chgData name="Marie Kirketerp Frandsen" userId="f3428476-21e7-4a39-b32e-46945ee45be2" providerId="ADAL" clId="{772C50CA-47AB-40A7-ADAA-75FB5373E249}" dt="2023-10-02T08:41:51.564" v="128" actId="113"/>
        <pc:sldMkLst>
          <pc:docMk/>
          <pc:sldMk cId="2678690969" sldId="363"/>
        </pc:sldMkLst>
        <pc:spChg chg="mod">
          <ac:chgData name="Marie Kirketerp Frandsen" userId="f3428476-21e7-4a39-b32e-46945ee45be2" providerId="ADAL" clId="{772C50CA-47AB-40A7-ADAA-75FB5373E249}" dt="2023-10-02T08:41:51.564" v="128" actId="113"/>
          <ac:spMkLst>
            <pc:docMk/>
            <pc:sldMk cId="2678690969" sldId="363"/>
            <ac:spMk id="6" creationId="{A0B5B721-5B86-3E82-F04A-92ED5AE8583D}"/>
          </ac:spMkLst>
        </pc:spChg>
      </pc:sldChg>
      <pc:sldChg chg="modSp add mod ord">
        <pc:chgData name="Marie Kirketerp Frandsen" userId="f3428476-21e7-4a39-b32e-46945ee45be2" providerId="ADAL" clId="{772C50CA-47AB-40A7-ADAA-75FB5373E249}" dt="2023-10-02T08:50:47.440" v="174" actId="20577"/>
        <pc:sldMkLst>
          <pc:docMk/>
          <pc:sldMk cId="3581238603" sldId="364"/>
        </pc:sldMkLst>
        <pc:spChg chg="mod">
          <ac:chgData name="Marie Kirketerp Frandsen" userId="f3428476-21e7-4a39-b32e-46945ee45be2" providerId="ADAL" clId="{772C50CA-47AB-40A7-ADAA-75FB5373E249}" dt="2023-10-02T08:50:47.440" v="174" actId="20577"/>
          <ac:spMkLst>
            <pc:docMk/>
            <pc:sldMk cId="3581238603" sldId="364"/>
            <ac:spMk id="2" creationId="{B64169C0-31FE-8C0C-1061-F2C126C14DF5}"/>
          </ac:spMkLst>
        </pc:spChg>
      </pc:sldChg>
      <pc:sldChg chg="modSp add mod ord">
        <pc:chgData name="Marie Kirketerp Frandsen" userId="f3428476-21e7-4a39-b32e-46945ee45be2" providerId="ADAL" clId="{772C50CA-47AB-40A7-ADAA-75FB5373E249}" dt="2023-10-02T08:51:09.954" v="202" actId="20577"/>
        <pc:sldMkLst>
          <pc:docMk/>
          <pc:sldMk cId="4056594811" sldId="365"/>
        </pc:sldMkLst>
        <pc:spChg chg="mod">
          <ac:chgData name="Marie Kirketerp Frandsen" userId="f3428476-21e7-4a39-b32e-46945ee45be2" providerId="ADAL" clId="{772C50CA-47AB-40A7-ADAA-75FB5373E249}" dt="2023-10-02T08:51:09.954" v="202" actId="20577"/>
          <ac:spMkLst>
            <pc:docMk/>
            <pc:sldMk cId="4056594811" sldId="365"/>
            <ac:spMk id="2" creationId="{B64169C0-31FE-8C0C-1061-F2C126C14DF5}"/>
          </ac:spMkLst>
        </pc:spChg>
      </pc:sldChg>
      <pc:sldChg chg="modSp add mod">
        <pc:chgData name="Marie Kirketerp Frandsen" userId="f3428476-21e7-4a39-b32e-46945ee45be2" providerId="ADAL" clId="{772C50CA-47AB-40A7-ADAA-75FB5373E249}" dt="2023-10-02T09:00:42.039" v="1413" actId="20577"/>
        <pc:sldMkLst>
          <pc:docMk/>
          <pc:sldMk cId="3442039890" sldId="366"/>
        </pc:sldMkLst>
        <pc:spChg chg="mod">
          <ac:chgData name="Marie Kirketerp Frandsen" userId="f3428476-21e7-4a39-b32e-46945ee45be2" providerId="ADAL" clId="{772C50CA-47AB-40A7-ADAA-75FB5373E249}" dt="2023-10-02T08:51:59.691" v="226" actId="20577"/>
          <ac:spMkLst>
            <pc:docMk/>
            <pc:sldMk cId="3442039890" sldId="366"/>
            <ac:spMk id="2" creationId="{48ECCE13-983A-F1F6-1EEE-90CB086B0F46}"/>
          </ac:spMkLst>
        </pc:spChg>
        <pc:spChg chg="mod">
          <ac:chgData name="Marie Kirketerp Frandsen" userId="f3428476-21e7-4a39-b32e-46945ee45be2" providerId="ADAL" clId="{772C50CA-47AB-40A7-ADAA-75FB5373E249}" dt="2023-10-02T09:00:42.039" v="1413" actId="20577"/>
          <ac:spMkLst>
            <pc:docMk/>
            <pc:sldMk cId="3442039890" sldId="366"/>
            <ac:spMk id="3" creationId="{0AE7CFE8-BF2F-0A10-C7E4-27C60C8602D2}"/>
          </ac:spMkLst>
        </pc:spChg>
      </pc:sldChg>
      <pc:sldChg chg="modSp add mod">
        <pc:chgData name="Marie Kirketerp Frandsen" userId="f3428476-21e7-4a39-b32e-46945ee45be2" providerId="ADAL" clId="{772C50CA-47AB-40A7-ADAA-75FB5373E249}" dt="2023-10-02T09:05:18.769" v="1795" actId="12"/>
        <pc:sldMkLst>
          <pc:docMk/>
          <pc:sldMk cId="3049813917" sldId="367"/>
        </pc:sldMkLst>
        <pc:spChg chg="mod">
          <ac:chgData name="Marie Kirketerp Frandsen" userId="f3428476-21e7-4a39-b32e-46945ee45be2" providerId="ADAL" clId="{772C50CA-47AB-40A7-ADAA-75FB5373E249}" dt="2023-10-02T09:01:40.428" v="1448" actId="20577"/>
          <ac:spMkLst>
            <pc:docMk/>
            <pc:sldMk cId="3049813917" sldId="367"/>
            <ac:spMk id="2" creationId="{48ECCE13-983A-F1F6-1EEE-90CB086B0F46}"/>
          </ac:spMkLst>
        </pc:spChg>
        <pc:spChg chg="mod">
          <ac:chgData name="Marie Kirketerp Frandsen" userId="f3428476-21e7-4a39-b32e-46945ee45be2" providerId="ADAL" clId="{772C50CA-47AB-40A7-ADAA-75FB5373E249}" dt="2023-10-02T09:05:18.769" v="1795" actId="12"/>
          <ac:spMkLst>
            <pc:docMk/>
            <pc:sldMk cId="3049813917" sldId="367"/>
            <ac:spMk id="3" creationId="{0AE7CFE8-BF2F-0A10-C7E4-27C60C8602D2}"/>
          </ac:spMkLst>
        </pc:spChg>
      </pc:sldChg>
      <pc:sldChg chg="addSp delSp modSp new mod">
        <pc:chgData name="Marie Kirketerp Frandsen" userId="f3428476-21e7-4a39-b32e-46945ee45be2" providerId="ADAL" clId="{772C50CA-47AB-40A7-ADAA-75FB5373E249}" dt="2023-10-02T09:30:24.540" v="2006" actId="207"/>
        <pc:sldMkLst>
          <pc:docMk/>
          <pc:sldMk cId="1210513173" sldId="368"/>
        </pc:sldMkLst>
        <pc:spChg chg="mod">
          <ac:chgData name="Marie Kirketerp Frandsen" userId="f3428476-21e7-4a39-b32e-46945ee45be2" providerId="ADAL" clId="{772C50CA-47AB-40A7-ADAA-75FB5373E249}" dt="2023-10-02T09:26:27.083" v="1912" actId="20577"/>
          <ac:spMkLst>
            <pc:docMk/>
            <pc:sldMk cId="1210513173" sldId="368"/>
            <ac:spMk id="2" creationId="{8CEC549D-F3F5-0C19-8AAB-2D6D9CD1ED1B}"/>
          </ac:spMkLst>
        </pc:spChg>
        <pc:spChg chg="add del">
          <ac:chgData name="Marie Kirketerp Frandsen" userId="f3428476-21e7-4a39-b32e-46945ee45be2" providerId="ADAL" clId="{772C50CA-47AB-40A7-ADAA-75FB5373E249}" dt="2023-10-02T09:25:08.892" v="1890"/>
          <ac:spMkLst>
            <pc:docMk/>
            <pc:sldMk cId="1210513173" sldId="368"/>
            <ac:spMk id="3" creationId="{81C3C1EB-1630-E894-7932-042326887546}"/>
          </ac:spMkLst>
        </pc:spChg>
        <pc:spChg chg="mod">
          <ac:chgData name="Marie Kirketerp Frandsen" userId="f3428476-21e7-4a39-b32e-46945ee45be2" providerId="ADAL" clId="{772C50CA-47AB-40A7-ADAA-75FB5373E249}" dt="2023-10-02T09:05:44.171" v="1802" actId="20577"/>
          <ac:spMkLst>
            <pc:docMk/>
            <pc:sldMk cId="1210513173" sldId="368"/>
            <ac:spMk id="7" creationId="{5720E71B-7608-5A5E-BC26-C5B405E42C0E}"/>
          </ac:spMkLst>
        </pc:spChg>
        <pc:spChg chg="add mod">
          <ac:chgData name="Marie Kirketerp Frandsen" userId="f3428476-21e7-4a39-b32e-46945ee45be2" providerId="ADAL" clId="{772C50CA-47AB-40A7-ADAA-75FB5373E249}" dt="2023-10-02T09:30:24.540" v="2006" actId="207"/>
          <ac:spMkLst>
            <pc:docMk/>
            <pc:sldMk cId="1210513173" sldId="368"/>
            <ac:spMk id="10" creationId="{990EABDC-3B3A-E71C-E9A7-023614B730B8}"/>
          </ac:spMkLst>
        </pc:spChg>
        <pc:spChg chg="add mod">
          <ac:chgData name="Marie Kirketerp Frandsen" userId="f3428476-21e7-4a39-b32e-46945ee45be2" providerId="ADAL" clId="{772C50CA-47AB-40A7-ADAA-75FB5373E249}" dt="2023-10-02T09:29:28.663" v="1989" actId="1076"/>
          <ac:spMkLst>
            <pc:docMk/>
            <pc:sldMk cId="1210513173" sldId="368"/>
            <ac:spMk id="11" creationId="{7F946985-210E-A79E-3BD7-4A693D6485CE}"/>
          </ac:spMkLst>
        </pc:spChg>
        <pc:graphicFrameChg chg="add del mod">
          <ac:chgData name="Marie Kirketerp Frandsen" userId="f3428476-21e7-4a39-b32e-46945ee45be2" providerId="ADAL" clId="{772C50CA-47AB-40A7-ADAA-75FB5373E249}" dt="2023-10-02T09:25:08.756" v="1889"/>
          <ac:graphicFrameMkLst>
            <pc:docMk/>
            <pc:sldMk cId="1210513173" sldId="368"/>
            <ac:graphicFrameMk id="8" creationId="{7A8A29B7-C50E-E79D-EB29-EA91F663DC1A}"/>
          </ac:graphicFrameMkLst>
        </pc:graphicFrameChg>
        <pc:graphicFrameChg chg="add mod modGraphic">
          <ac:chgData name="Marie Kirketerp Frandsen" userId="f3428476-21e7-4a39-b32e-46945ee45be2" providerId="ADAL" clId="{772C50CA-47AB-40A7-ADAA-75FB5373E249}" dt="2023-10-02T09:25:53.875" v="1900" actId="1076"/>
          <ac:graphicFrameMkLst>
            <pc:docMk/>
            <pc:sldMk cId="1210513173" sldId="368"/>
            <ac:graphicFrameMk id="9" creationId="{34A249AC-4981-9BC6-BBB9-FC2924484861}"/>
          </ac:graphicFrameMkLst>
        </pc:graphicFrameChg>
      </pc:sldChg>
      <pc:sldChg chg="modSp add mod ord">
        <pc:chgData name="Marie Kirketerp Frandsen" userId="f3428476-21e7-4a39-b32e-46945ee45be2" providerId="ADAL" clId="{772C50CA-47AB-40A7-ADAA-75FB5373E249}" dt="2023-10-02T09:55:22.304" v="2525" actId="20577"/>
        <pc:sldMkLst>
          <pc:docMk/>
          <pc:sldMk cId="631065425" sldId="369"/>
        </pc:sldMkLst>
        <pc:spChg chg="mod">
          <ac:chgData name="Marie Kirketerp Frandsen" userId="f3428476-21e7-4a39-b32e-46945ee45be2" providerId="ADAL" clId="{772C50CA-47AB-40A7-ADAA-75FB5373E249}" dt="2023-10-02T09:55:22.304" v="2525" actId="20577"/>
          <ac:spMkLst>
            <pc:docMk/>
            <pc:sldMk cId="631065425" sldId="369"/>
            <ac:spMk id="2" creationId="{B64169C0-31FE-8C0C-1061-F2C126C14DF5}"/>
          </ac:spMkLst>
        </pc:spChg>
      </pc:sldChg>
    </pc:docChg>
  </pc:docChgLst>
  <pc:docChgLst>
    <pc:chgData name="Marie Kirketerp Frandsen" userId="f3428476-21e7-4a39-b32e-46945ee45be2" providerId="ADAL" clId="{44A6AD40-7FFC-4A29-B5EE-36E4ED2BEADD}"/>
    <pc:docChg chg="custSel addSld delSld modSld modSection">
      <pc:chgData name="Marie Kirketerp Frandsen" userId="f3428476-21e7-4a39-b32e-46945ee45be2" providerId="ADAL" clId="{44A6AD40-7FFC-4A29-B5EE-36E4ED2BEADD}" dt="2023-08-24T10:02:14.198" v="413" actId="14100"/>
      <pc:docMkLst>
        <pc:docMk/>
      </pc:docMkLst>
      <pc:sldChg chg="modSp mod">
        <pc:chgData name="Marie Kirketerp Frandsen" userId="f3428476-21e7-4a39-b32e-46945ee45be2" providerId="ADAL" clId="{44A6AD40-7FFC-4A29-B5EE-36E4ED2BEADD}" dt="2023-08-24T07:14:25.517" v="51" actId="20577"/>
        <pc:sldMkLst>
          <pc:docMk/>
          <pc:sldMk cId="1767430506" sldId="268"/>
        </pc:sldMkLst>
        <pc:spChg chg="mod">
          <ac:chgData name="Marie Kirketerp Frandsen" userId="f3428476-21e7-4a39-b32e-46945ee45be2" providerId="ADAL" clId="{44A6AD40-7FFC-4A29-B5EE-36E4ED2BEADD}" dt="2023-08-24T07:14:25.517" v="51" actId="20577"/>
          <ac:spMkLst>
            <pc:docMk/>
            <pc:sldMk cId="1767430506" sldId="268"/>
            <ac:spMk id="10" creationId="{19779702-8C8D-42EE-9831-38153BFBD9D9}"/>
          </ac:spMkLst>
        </pc:spChg>
      </pc:sldChg>
      <pc:sldChg chg="modSp del mod">
        <pc:chgData name="Marie Kirketerp Frandsen" userId="f3428476-21e7-4a39-b32e-46945ee45be2" providerId="ADAL" clId="{44A6AD40-7FFC-4A29-B5EE-36E4ED2BEADD}" dt="2023-08-24T07:14:07.937" v="49" actId="2696"/>
        <pc:sldMkLst>
          <pc:docMk/>
          <pc:sldMk cId="2377737662" sldId="342"/>
        </pc:sldMkLst>
        <pc:spChg chg="mod">
          <ac:chgData name="Marie Kirketerp Frandsen" userId="f3428476-21e7-4a39-b32e-46945ee45be2" providerId="ADAL" clId="{44A6AD40-7FFC-4A29-B5EE-36E4ED2BEADD}" dt="2023-08-24T07:12:28.750" v="0" actId="20577"/>
          <ac:spMkLst>
            <pc:docMk/>
            <pc:sldMk cId="2377737662" sldId="342"/>
            <ac:spMk id="3" creationId="{369CC913-F4CB-ECD8-CEDB-2D64CE9DE8D9}"/>
          </ac:spMkLst>
        </pc:spChg>
      </pc:sldChg>
      <pc:sldChg chg="modNotesTx">
        <pc:chgData name="Marie Kirketerp Frandsen" userId="f3428476-21e7-4a39-b32e-46945ee45be2" providerId="ADAL" clId="{44A6AD40-7FFC-4A29-B5EE-36E4ED2BEADD}" dt="2023-08-24T07:16:21.628" v="150" actId="20577"/>
        <pc:sldMkLst>
          <pc:docMk/>
          <pc:sldMk cId="205758255" sldId="354"/>
        </pc:sldMkLst>
      </pc:sldChg>
      <pc:sldChg chg="modSp new mod">
        <pc:chgData name="Marie Kirketerp Frandsen" userId="f3428476-21e7-4a39-b32e-46945ee45be2" providerId="ADAL" clId="{44A6AD40-7FFC-4A29-B5EE-36E4ED2BEADD}" dt="2023-08-24T07:14:56.076" v="52" actId="113"/>
        <pc:sldMkLst>
          <pc:docMk/>
          <pc:sldMk cId="200748851" sldId="359"/>
        </pc:sldMkLst>
        <pc:spChg chg="mod">
          <ac:chgData name="Marie Kirketerp Frandsen" userId="f3428476-21e7-4a39-b32e-46945ee45be2" providerId="ADAL" clId="{44A6AD40-7FFC-4A29-B5EE-36E4ED2BEADD}" dt="2023-08-24T07:14:56.076" v="52" actId="113"/>
          <ac:spMkLst>
            <pc:docMk/>
            <pc:sldMk cId="200748851" sldId="359"/>
            <ac:spMk id="2" creationId="{956F1CA3-E73B-C3B8-3DE9-07602B608C18}"/>
          </ac:spMkLst>
        </pc:spChg>
      </pc:sldChg>
      <pc:sldChg chg="new del">
        <pc:chgData name="Marie Kirketerp Frandsen" userId="f3428476-21e7-4a39-b32e-46945ee45be2" providerId="ADAL" clId="{44A6AD40-7FFC-4A29-B5EE-36E4ED2BEADD}" dt="2023-08-24T07:17:15.920" v="153" actId="2696"/>
        <pc:sldMkLst>
          <pc:docMk/>
          <pc:sldMk cId="587698893" sldId="360"/>
        </pc:sldMkLst>
      </pc:sldChg>
      <pc:sldChg chg="modSp new mod">
        <pc:chgData name="Marie Kirketerp Frandsen" userId="f3428476-21e7-4a39-b32e-46945ee45be2" providerId="ADAL" clId="{44A6AD40-7FFC-4A29-B5EE-36E4ED2BEADD}" dt="2023-08-24T07:17:30.063" v="176" actId="113"/>
        <pc:sldMkLst>
          <pc:docMk/>
          <pc:sldMk cId="1269181508" sldId="361"/>
        </pc:sldMkLst>
        <pc:spChg chg="mod">
          <ac:chgData name="Marie Kirketerp Frandsen" userId="f3428476-21e7-4a39-b32e-46945ee45be2" providerId="ADAL" clId="{44A6AD40-7FFC-4A29-B5EE-36E4ED2BEADD}" dt="2023-08-24T07:17:30.063" v="176" actId="113"/>
          <ac:spMkLst>
            <pc:docMk/>
            <pc:sldMk cId="1269181508" sldId="361"/>
            <ac:spMk id="2" creationId="{B64169C0-31FE-8C0C-1061-F2C126C14DF5}"/>
          </ac:spMkLst>
        </pc:spChg>
      </pc:sldChg>
      <pc:sldChg chg="addSp delSp modSp new mod">
        <pc:chgData name="Marie Kirketerp Frandsen" userId="f3428476-21e7-4a39-b32e-46945ee45be2" providerId="ADAL" clId="{44A6AD40-7FFC-4A29-B5EE-36E4ED2BEADD}" dt="2023-08-24T10:02:14.198" v="413" actId="14100"/>
        <pc:sldMkLst>
          <pc:docMk/>
          <pc:sldMk cId="3270862674" sldId="362"/>
        </pc:sldMkLst>
        <pc:spChg chg="mod">
          <ac:chgData name="Marie Kirketerp Frandsen" userId="f3428476-21e7-4a39-b32e-46945ee45be2" providerId="ADAL" clId="{44A6AD40-7FFC-4A29-B5EE-36E4ED2BEADD}" dt="2023-08-24T09:56:37.949" v="350" actId="20577"/>
          <ac:spMkLst>
            <pc:docMk/>
            <pc:sldMk cId="3270862674" sldId="362"/>
            <ac:spMk id="2" creationId="{5E21426A-564C-1D4D-A6FB-DE7D265E060B}"/>
          </ac:spMkLst>
        </pc:spChg>
        <pc:spChg chg="del">
          <ac:chgData name="Marie Kirketerp Frandsen" userId="f3428476-21e7-4a39-b32e-46945ee45be2" providerId="ADAL" clId="{44A6AD40-7FFC-4A29-B5EE-36E4ED2BEADD}" dt="2023-08-24T07:28:12.116" v="178" actId="22"/>
          <ac:spMkLst>
            <pc:docMk/>
            <pc:sldMk cId="3270862674" sldId="362"/>
            <ac:spMk id="3" creationId="{D53A6E13-395F-7BA3-237B-4BEB94AEF367}"/>
          </ac:spMkLst>
        </pc:spChg>
        <pc:spChg chg="mod">
          <ac:chgData name="Marie Kirketerp Frandsen" userId="f3428476-21e7-4a39-b32e-46945ee45be2" providerId="ADAL" clId="{44A6AD40-7FFC-4A29-B5EE-36E4ED2BEADD}" dt="2023-08-24T09:56:30.815" v="344" actId="1076"/>
          <ac:spMkLst>
            <pc:docMk/>
            <pc:sldMk cId="3270862674" sldId="362"/>
            <ac:spMk id="4" creationId="{0416BFDD-64D0-805C-33EC-BD2474590816}"/>
          </ac:spMkLst>
        </pc:spChg>
        <pc:spChg chg="mod">
          <ac:chgData name="Marie Kirketerp Frandsen" userId="f3428476-21e7-4a39-b32e-46945ee45be2" providerId="ADAL" clId="{44A6AD40-7FFC-4A29-B5EE-36E4ED2BEADD}" dt="2023-08-24T07:30:05.344" v="205" actId="20577"/>
          <ac:spMkLst>
            <pc:docMk/>
            <pc:sldMk cId="3270862674" sldId="362"/>
            <ac:spMk id="8" creationId="{A25F4453-87C2-DB86-FE94-17D66197A2BC}"/>
          </ac:spMkLst>
        </pc:spChg>
        <pc:spChg chg="add mod">
          <ac:chgData name="Marie Kirketerp Frandsen" userId="f3428476-21e7-4a39-b32e-46945ee45be2" providerId="ADAL" clId="{44A6AD40-7FFC-4A29-B5EE-36E4ED2BEADD}" dt="2023-08-24T09:56:51.951" v="352" actId="1076"/>
          <ac:spMkLst>
            <pc:docMk/>
            <pc:sldMk cId="3270862674" sldId="362"/>
            <ac:spMk id="13" creationId="{320A25FD-02D6-E09A-2091-152A40F346FA}"/>
          </ac:spMkLst>
        </pc:spChg>
        <pc:spChg chg="add mod">
          <ac:chgData name="Marie Kirketerp Frandsen" userId="f3428476-21e7-4a39-b32e-46945ee45be2" providerId="ADAL" clId="{44A6AD40-7FFC-4A29-B5EE-36E4ED2BEADD}" dt="2023-08-24T10:01:57.400" v="412" actId="1076"/>
          <ac:spMkLst>
            <pc:docMk/>
            <pc:sldMk cId="3270862674" sldId="362"/>
            <ac:spMk id="14" creationId="{E3F10B59-7472-AFD3-3273-EA3CAE33CAFB}"/>
          </ac:spMkLst>
        </pc:spChg>
        <pc:spChg chg="add">
          <ac:chgData name="Marie Kirketerp Frandsen" userId="f3428476-21e7-4a39-b32e-46945ee45be2" providerId="ADAL" clId="{44A6AD40-7FFC-4A29-B5EE-36E4ED2BEADD}" dt="2023-08-24T09:59:18.157" v="362" actId="11529"/>
          <ac:spMkLst>
            <pc:docMk/>
            <pc:sldMk cId="3270862674" sldId="362"/>
            <ac:spMk id="15" creationId="{9BB4ED4D-7DC6-B43B-813A-6432A340445B}"/>
          </ac:spMkLst>
        </pc:spChg>
        <pc:spChg chg="add mod">
          <ac:chgData name="Marie Kirketerp Frandsen" userId="f3428476-21e7-4a39-b32e-46945ee45be2" providerId="ADAL" clId="{44A6AD40-7FFC-4A29-B5EE-36E4ED2BEADD}" dt="2023-08-24T10:01:47.904" v="411" actId="207"/>
          <ac:spMkLst>
            <pc:docMk/>
            <pc:sldMk cId="3270862674" sldId="362"/>
            <ac:spMk id="16" creationId="{A325A074-5B09-9B9D-67E5-84BA1E4B0FE1}"/>
          </ac:spMkLst>
        </pc:spChg>
        <pc:picChg chg="add mod ord">
          <ac:chgData name="Marie Kirketerp Frandsen" userId="f3428476-21e7-4a39-b32e-46945ee45be2" providerId="ADAL" clId="{44A6AD40-7FFC-4A29-B5EE-36E4ED2BEADD}" dt="2023-08-24T07:30:27.489" v="208" actId="14100"/>
          <ac:picMkLst>
            <pc:docMk/>
            <pc:sldMk cId="3270862674" sldId="362"/>
            <ac:picMk id="10" creationId="{91B15F7D-EFEB-1408-A2A2-4F6917FCCB63}"/>
          </ac:picMkLst>
        </pc:picChg>
        <pc:picChg chg="add mod">
          <ac:chgData name="Marie Kirketerp Frandsen" userId="f3428476-21e7-4a39-b32e-46945ee45be2" providerId="ADAL" clId="{44A6AD40-7FFC-4A29-B5EE-36E4ED2BEADD}" dt="2023-08-24T09:54:32.471" v="264" actId="1076"/>
          <ac:picMkLst>
            <pc:docMk/>
            <pc:sldMk cId="3270862674" sldId="362"/>
            <ac:picMk id="12" creationId="{4A138BCA-2CF1-1151-6B51-34778FFA8BB4}"/>
          </ac:picMkLst>
        </pc:picChg>
        <pc:cxnChg chg="add mod">
          <ac:chgData name="Marie Kirketerp Frandsen" userId="f3428476-21e7-4a39-b32e-46945ee45be2" providerId="ADAL" clId="{44A6AD40-7FFC-4A29-B5EE-36E4ED2BEADD}" dt="2023-08-24T10:02:14.198" v="413" actId="14100"/>
          <ac:cxnSpMkLst>
            <pc:docMk/>
            <pc:sldMk cId="3270862674" sldId="362"/>
            <ac:cxnSpMk id="18" creationId="{0F55F3DE-4009-4784-A480-C935698F142C}"/>
          </ac:cxnSpMkLst>
        </pc:cxnChg>
      </pc:sldChg>
    </pc:docChg>
  </pc:docChgLst>
  <pc:docChgLst>
    <pc:chgData name="Camilla Bøgelund" userId="S::cb@cisu.dk::4858a2a6-96ab-4cf6-9d7c-e0d2cae28265" providerId="AD" clId="Web-{15151DBA-603B-4AF1-B635-81198E59C0EE}"/>
    <pc:docChg chg="modSld">
      <pc:chgData name="Camilla Bøgelund" userId="S::cb@cisu.dk::4858a2a6-96ab-4cf6-9d7c-e0d2cae28265" providerId="AD" clId="Web-{15151DBA-603B-4AF1-B635-81198E59C0EE}" dt="2022-04-29T10:53:22.082" v="16" actId="20577"/>
      <pc:docMkLst>
        <pc:docMk/>
      </pc:docMkLst>
      <pc:sldChg chg="modSp">
        <pc:chgData name="Camilla Bøgelund" userId="S::cb@cisu.dk::4858a2a6-96ab-4cf6-9d7c-e0d2cae28265" providerId="AD" clId="Web-{15151DBA-603B-4AF1-B635-81198E59C0EE}" dt="2022-04-29T10:53:22.082" v="16" actId="20577"/>
        <pc:sldMkLst>
          <pc:docMk/>
          <pc:sldMk cId="1380507706" sldId="338"/>
        </pc:sldMkLst>
        <pc:spChg chg="mod">
          <ac:chgData name="Camilla Bøgelund" userId="S::cb@cisu.dk::4858a2a6-96ab-4cf6-9d7c-e0d2cae28265" providerId="AD" clId="Web-{15151DBA-603B-4AF1-B635-81198E59C0EE}" dt="2022-04-29T10:53:22.082" v="16" actId="20577"/>
          <ac:spMkLst>
            <pc:docMk/>
            <pc:sldMk cId="1380507706" sldId="338"/>
            <ac:spMk id="10" creationId="{14C820EB-DE22-484C-9247-7DD2848EE75B}"/>
          </ac:spMkLst>
        </pc:spChg>
      </pc:sldChg>
    </pc:docChg>
  </pc:docChgLst>
  <pc:docChgLst>
    <pc:chgData name="Gunnur Òsk Bjarnadóttir Johansen" userId="5378f7da-c2ab-4a7d-8718-1ece871be692" providerId="ADAL" clId="{4AC0C238-8B49-48FB-897F-60145929E45F}"/>
    <pc:docChg chg="undo custSel addSld delSld modSld sldOrd modSection">
      <pc:chgData name="Gunnur Òsk Bjarnadóttir Johansen" userId="5378f7da-c2ab-4a7d-8718-1ece871be692" providerId="ADAL" clId="{4AC0C238-8B49-48FB-897F-60145929E45F}" dt="2023-11-03T19:11:04.449" v="1820"/>
      <pc:docMkLst>
        <pc:docMk/>
      </pc:docMkLst>
      <pc:sldChg chg="add ord">
        <pc:chgData name="Gunnur Òsk Bjarnadóttir Johansen" userId="5378f7da-c2ab-4a7d-8718-1ece871be692" providerId="ADAL" clId="{4AC0C238-8B49-48FB-897F-60145929E45F}" dt="2023-11-03T13:54:48.705" v="1401" actId="20578"/>
        <pc:sldMkLst>
          <pc:docMk/>
          <pc:sldMk cId="481308027" sldId="288"/>
        </pc:sldMkLst>
      </pc:sldChg>
      <pc:sldChg chg="add">
        <pc:chgData name="Gunnur Òsk Bjarnadóttir Johansen" userId="5378f7da-c2ab-4a7d-8718-1ece871be692" providerId="ADAL" clId="{4AC0C238-8B49-48FB-897F-60145929E45F}" dt="2023-11-03T13:46:29.132" v="1376"/>
        <pc:sldMkLst>
          <pc:docMk/>
          <pc:sldMk cId="3868634697" sldId="292"/>
        </pc:sldMkLst>
      </pc:sldChg>
      <pc:sldChg chg="add">
        <pc:chgData name="Gunnur Òsk Bjarnadóttir Johansen" userId="5378f7da-c2ab-4a7d-8718-1ece871be692" providerId="ADAL" clId="{4AC0C238-8B49-48FB-897F-60145929E45F}" dt="2023-11-03T13:48:39.418" v="1378"/>
        <pc:sldMkLst>
          <pc:docMk/>
          <pc:sldMk cId="2541296193" sldId="293"/>
        </pc:sldMkLst>
      </pc:sldChg>
      <pc:sldChg chg="modSp add mod">
        <pc:chgData name="Gunnur Òsk Bjarnadóttir Johansen" userId="5378f7da-c2ab-4a7d-8718-1ece871be692" providerId="ADAL" clId="{4AC0C238-8B49-48FB-897F-60145929E45F}" dt="2023-11-03T18:37:41.170" v="1610" actId="20577"/>
        <pc:sldMkLst>
          <pc:docMk/>
          <pc:sldMk cId="0" sldId="316"/>
        </pc:sldMkLst>
        <pc:spChg chg="mod">
          <ac:chgData name="Gunnur Òsk Bjarnadóttir Johansen" userId="5378f7da-c2ab-4a7d-8718-1ece871be692" providerId="ADAL" clId="{4AC0C238-8B49-48FB-897F-60145929E45F}" dt="2023-11-03T18:37:41.170" v="1610" actId="20577"/>
          <ac:spMkLst>
            <pc:docMk/>
            <pc:sldMk cId="0" sldId="316"/>
            <ac:spMk id="14" creationId="{7B627316-C1E8-4E1A-6A30-F88A1D7A5C68}"/>
          </ac:spMkLst>
        </pc:spChg>
      </pc:sldChg>
      <pc:sldChg chg="add ord">
        <pc:chgData name="Gunnur Òsk Bjarnadóttir Johansen" userId="5378f7da-c2ab-4a7d-8718-1ece871be692" providerId="ADAL" clId="{4AC0C238-8B49-48FB-897F-60145929E45F}" dt="2023-11-03T18:02:21.417" v="1415"/>
        <pc:sldMkLst>
          <pc:docMk/>
          <pc:sldMk cId="1012680135" sldId="329"/>
        </pc:sldMkLst>
      </pc:sldChg>
      <pc:sldChg chg="modSp add mod ord">
        <pc:chgData name="Gunnur Òsk Bjarnadóttir Johansen" userId="5378f7da-c2ab-4a7d-8718-1ece871be692" providerId="ADAL" clId="{4AC0C238-8B49-48FB-897F-60145929E45F}" dt="2023-11-03T12:56:22.062" v="893"/>
        <pc:sldMkLst>
          <pc:docMk/>
          <pc:sldMk cId="1810430981" sldId="330"/>
        </pc:sldMkLst>
        <pc:spChg chg="mod">
          <ac:chgData name="Gunnur Òsk Bjarnadóttir Johansen" userId="5378f7da-c2ab-4a7d-8718-1ece871be692" providerId="ADAL" clId="{4AC0C238-8B49-48FB-897F-60145929E45F}" dt="2023-11-03T12:48:46.925" v="703" actId="20577"/>
          <ac:spMkLst>
            <pc:docMk/>
            <pc:sldMk cId="1810430981" sldId="330"/>
            <ac:spMk id="5" creationId="{F4E2664B-A0A9-F51E-C617-B11C959FA57B}"/>
          </ac:spMkLst>
        </pc:spChg>
      </pc:sldChg>
      <pc:sldChg chg="add">
        <pc:chgData name="Gunnur Òsk Bjarnadóttir Johansen" userId="5378f7da-c2ab-4a7d-8718-1ece871be692" providerId="ADAL" clId="{4AC0C238-8B49-48FB-897F-60145929E45F}" dt="2023-11-03T13:00:24.699" v="897"/>
        <pc:sldMkLst>
          <pc:docMk/>
          <pc:sldMk cId="2457322441" sldId="331"/>
        </pc:sldMkLst>
      </pc:sldChg>
      <pc:sldChg chg="add">
        <pc:chgData name="Gunnur Òsk Bjarnadóttir Johansen" userId="5378f7da-c2ab-4a7d-8718-1ece871be692" providerId="ADAL" clId="{4AC0C238-8B49-48FB-897F-60145929E45F}" dt="2023-11-03T13:01:27.776" v="899"/>
        <pc:sldMkLst>
          <pc:docMk/>
          <pc:sldMk cId="2022580613" sldId="332"/>
        </pc:sldMkLst>
      </pc:sldChg>
      <pc:sldChg chg="add">
        <pc:chgData name="Gunnur Òsk Bjarnadóttir Johansen" userId="5378f7da-c2ab-4a7d-8718-1ece871be692" providerId="ADAL" clId="{4AC0C238-8B49-48FB-897F-60145929E45F}" dt="2023-11-03T13:01:52.525" v="900"/>
        <pc:sldMkLst>
          <pc:docMk/>
          <pc:sldMk cId="2415505093" sldId="333"/>
        </pc:sldMkLst>
      </pc:sldChg>
      <pc:sldChg chg="add">
        <pc:chgData name="Gunnur Òsk Bjarnadóttir Johansen" userId="5378f7da-c2ab-4a7d-8718-1ece871be692" providerId="ADAL" clId="{4AC0C238-8B49-48FB-897F-60145929E45F}" dt="2023-11-03T13:02:58.030" v="901"/>
        <pc:sldMkLst>
          <pc:docMk/>
          <pc:sldMk cId="2403790146" sldId="334"/>
        </pc:sldMkLst>
      </pc:sldChg>
      <pc:sldChg chg="add">
        <pc:chgData name="Gunnur Òsk Bjarnadóttir Johansen" userId="5378f7da-c2ab-4a7d-8718-1ece871be692" providerId="ADAL" clId="{4AC0C238-8B49-48FB-897F-60145929E45F}" dt="2023-11-03T13:04:24.262" v="903"/>
        <pc:sldMkLst>
          <pc:docMk/>
          <pc:sldMk cId="2643484148" sldId="335"/>
        </pc:sldMkLst>
      </pc:sldChg>
      <pc:sldChg chg="modSp add mod">
        <pc:chgData name="Gunnur Òsk Bjarnadóttir Johansen" userId="5378f7da-c2ab-4a7d-8718-1ece871be692" providerId="ADAL" clId="{4AC0C238-8B49-48FB-897F-60145929E45F}" dt="2023-11-03T18:16:56.582" v="1438" actId="20577"/>
        <pc:sldMkLst>
          <pc:docMk/>
          <pc:sldMk cId="1829611341" sldId="336"/>
        </pc:sldMkLst>
        <pc:spChg chg="mod">
          <ac:chgData name="Gunnur Òsk Bjarnadóttir Johansen" userId="5378f7da-c2ab-4a7d-8718-1ece871be692" providerId="ADAL" clId="{4AC0C238-8B49-48FB-897F-60145929E45F}" dt="2023-11-03T18:16:56.582" v="1438" actId="20577"/>
          <ac:spMkLst>
            <pc:docMk/>
            <pc:sldMk cId="1829611341" sldId="336"/>
            <ac:spMk id="9" creationId="{E48B1E44-72F3-4A4E-9801-4810659A434D}"/>
          </ac:spMkLst>
        </pc:spChg>
      </pc:sldChg>
      <pc:sldChg chg="add">
        <pc:chgData name="Gunnur Òsk Bjarnadóttir Johansen" userId="5378f7da-c2ab-4a7d-8718-1ece871be692" providerId="ADAL" clId="{4AC0C238-8B49-48FB-897F-60145929E45F}" dt="2023-11-03T12:57:44.481" v="894"/>
        <pc:sldMkLst>
          <pc:docMk/>
          <pc:sldMk cId="4035253751" sldId="343"/>
        </pc:sldMkLst>
      </pc:sldChg>
      <pc:sldChg chg="modSp del mod">
        <pc:chgData name="Gunnur Òsk Bjarnadóttir Johansen" userId="5378f7da-c2ab-4a7d-8718-1ece871be692" providerId="ADAL" clId="{4AC0C238-8B49-48FB-897F-60145929E45F}" dt="2023-11-03T13:31:50.711" v="990" actId="47"/>
        <pc:sldMkLst>
          <pc:docMk/>
          <pc:sldMk cId="2601788257" sldId="345"/>
        </pc:sldMkLst>
        <pc:spChg chg="mod">
          <ac:chgData name="Gunnur Òsk Bjarnadóttir Johansen" userId="5378f7da-c2ab-4a7d-8718-1ece871be692" providerId="ADAL" clId="{4AC0C238-8B49-48FB-897F-60145929E45F}" dt="2023-11-03T13:31:20.674" v="989" actId="6549"/>
          <ac:spMkLst>
            <pc:docMk/>
            <pc:sldMk cId="2601788257" sldId="345"/>
            <ac:spMk id="3" creationId="{07F1D016-C198-688D-F8B7-33889AFA730F}"/>
          </ac:spMkLst>
        </pc:spChg>
      </pc:sldChg>
      <pc:sldChg chg="modSp del mod">
        <pc:chgData name="Gunnur Òsk Bjarnadóttir Johansen" userId="5378f7da-c2ab-4a7d-8718-1ece871be692" providerId="ADAL" clId="{4AC0C238-8B49-48FB-897F-60145929E45F}" dt="2023-11-03T18:56:18.847" v="1611" actId="47"/>
        <pc:sldMkLst>
          <pc:docMk/>
          <pc:sldMk cId="1353409031" sldId="346"/>
        </pc:sldMkLst>
        <pc:spChg chg="mod">
          <ac:chgData name="Gunnur Òsk Bjarnadóttir Johansen" userId="5378f7da-c2ab-4a7d-8718-1ece871be692" providerId="ADAL" clId="{4AC0C238-8B49-48FB-897F-60145929E45F}" dt="2023-11-03T09:59:51.642" v="534" actId="5793"/>
          <ac:spMkLst>
            <pc:docMk/>
            <pc:sldMk cId="1353409031" sldId="346"/>
            <ac:spMk id="3" creationId="{0130CF5F-27BE-3C50-7BAD-EAE650E357B8}"/>
          </ac:spMkLst>
        </pc:spChg>
      </pc:sldChg>
      <pc:sldChg chg="del">
        <pc:chgData name="Gunnur Òsk Bjarnadóttir Johansen" userId="5378f7da-c2ab-4a7d-8718-1ece871be692" providerId="ADAL" clId="{4AC0C238-8B49-48FB-897F-60145929E45F}" dt="2023-11-03T14:28:53.837" v="1412" actId="47"/>
        <pc:sldMkLst>
          <pc:docMk/>
          <pc:sldMk cId="1018085721" sldId="347"/>
        </pc:sldMkLst>
      </pc:sldChg>
      <pc:sldChg chg="modSp del mod">
        <pc:chgData name="Gunnur Òsk Bjarnadóttir Johansen" userId="5378f7da-c2ab-4a7d-8718-1ece871be692" providerId="ADAL" clId="{4AC0C238-8B49-48FB-897F-60145929E45F}" dt="2023-11-03T12:58:03.589" v="895" actId="47"/>
        <pc:sldMkLst>
          <pc:docMk/>
          <pc:sldMk cId="2430526726" sldId="349"/>
        </pc:sldMkLst>
        <pc:spChg chg="mod">
          <ac:chgData name="Gunnur Òsk Bjarnadóttir Johansen" userId="5378f7da-c2ab-4a7d-8718-1ece871be692" providerId="ADAL" clId="{4AC0C238-8B49-48FB-897F-60145929E45F}" dt="2023-11-03T09:55:28.609" v="481" actId="20577"/>
          <ac:spMkLst>
            <pc:docMk/>
            <pc:sldMk cId="2430526726" sldId="349"/>
            <ac:spMk id="3" creationId="{88AB65CD-4583-94E5-7070-77A0DA9E8AEA}"/>
          </ac:spMkLst>
        </pc:spChg>
      </pc:sldChg>
      <pc:sldChg chg="modSp mod modAnim">
        <pc:chgData name="Gunnur Òsk Bjarnadóttir Johansen" userId="5378f7da-c2ab-4a7d-8718-1ece871be692" providerId="ADAL" clId="{4AC0C238-8B49-48FB-897F-60145929E45F}" dt="2023-11-03T18:36:22.149" v="1605" actId="20577"/>
        <pc:sldMkLst>
          <pc:docMk/>
          <pc:sldMk cId="1800383218" sldId="351"/>
        </pc:sldMkLst>
        <pc:spChg chg="mod">
          <ac:chgData name="Gunnur Òsk Bjarnadóttir Johansen" userId="5378f7da-c2ab-4a7d-8718-1ece871be692" providerId="ADAL" clId="{4AC0C238-8B49-48FB-897F-60145929E45F}" dt="2023-11-03T18:36:22.149" v="1605" actId="20577"/>
          <ac:spMkLst>
            <pc:docMk/>
            <pc:sldMk cId="1800383218" sldId="351"/>
            <ac:spMk id="3" creationId="{D441CAE8-8913-5E24-3A8A-60F6A42F7B6A}"/>
          </ac:spMkLst>
        </pc:spChg>
      </pc:sldChg>
      <pc:sldChg chg="modSp mod modAnim">
        <pc:chgData name="Gunnur Òsk Bjarnadóttir Johansen" userId="5378f7da-c2ab-4a7d-8718-1ece871be692" providerId="ADAL" clId="{4AC0C238-8B49-48FB-897F-60145929E45F}" dt="2023-11-03T19:11:04.449" v="1820"/>
        <pc:sldMkLst>
          <pc:docMk/>
          <pc:sldMk cId="3370653193" sldId="352"/>
        </pc:sldMkLst>
        <pc:spChg chg="mod">
          <ac:chgData name="Gunnur Òsk Bjarnadóttir Johansen" userId="5378f7da-c2ab-4a7d-8718-1ece871be692" providerId="ADAL" clId="{4AC0C238-8B49-48FB-897F-60145929E45F}" dt="2023-11-03T13:21:53.230" v="985" actId="20577"/>
          <ac:spMkLst>
            <pc:docMk/>
            <pc:sldMk cId="3370653193" sldId="352"/>
            <ac:spMk id="2" creationId="{B689BDBC-958A-4389-6BA8-FC9EFC4D3FCD}"/>
          </ac:spMkLst>
        </pc:spChg>
        <pc:spChg chg="mod">
          <ac:chgData name="Gunnur Òsk Bjarnadóttir Johansen" userId="5378f7da-c2ab-4a7d-8718-1ece871be692" providerId="ADAL" clId="{4AC0C238-8B49-48FB-897F-60145929E45F}" dt="2023-11-03T19:10:49.506" v="1819" actId="12"/>
          <ac:spMkLst>
            <pc:docMk/>
            <pc:sldMk cId="3370653193" sldId="352"/>
            <ac:spMk id="3" creationId="{4A03B35E-511F-97DD-0794-5918C35625BE}"/>
          </ac:spMkLst>
        </pc:spChg>
        <pc:spChg chg="mod">
          <ac:chgData name="Gunnur Òsk Bjarnadóttir Johansen" userId="5378f7da-c2ab-4a7d-8718-1ece871be692" providerId="ADAL" clId="{4AC0C238-8B49-48FB-897F-60145929E45F}" dt="2023-11-03T09:47:25.633" v="374" actId="20577"/>
          <ac:spMkLst>
            <pc:docMk/>
            <pc:sldMk cId="3370653193" sldId="352"/>
            <ac:spMk id="7" creationId="{57CA5285-D737-A995-64D2-F03D9FDFD56B}"/>
          </ac:spMkLst>
        </pc:spChg>
      </pc:sldChg>
      <pc:sldChg chg="modSp mod">
        <pc:chgData name="Gunnur Òsk Bjarnadóttir Johansen" userId="5378f7da-c2ab-4a7d-8718-1ece871be692" providerId="ADAL" clId="{4AC0C238-8B49-48FB-897F-60145929E45F}" dt="2023-11-03T17:40:13.781" v="1413" actId="20577"/>
        <pc:sldMkLst>
          <pc:docMk/>
          <pc:sldMk cId="200748851" sldId="359"/>
        </pc:sldMkLst>
        <pc:spChg chg="mod">
          <ac:chgData name="Gunnur Òsk Bjarnadóttir Johansen" userId="5378f7da-c2ab-4a7d-8718-1ece871be692" providerId="ADAL" clId="{4AC0C238-8B49-48FB-897F-60145929E45F}" dt="2023-11-03T17:40:13.781" v="1413" actId="20577"/>
          <ac:spMkLst>
            <pc:docMk/>
            <pc:sldMk cId="200748851" sldId="359"/>
            <ac:spMk id="2" creationId="{956F1CA3-E73B-C3B8-3DE9-07602B608C18}"/>
          </ac:spMkLst>
        </pc:spChg>
      </pc:sldChg>
      <pc:sldChg chg="modSp mod">
        <pc:chgData name="Gunnur Òsk Bjarnadóttir Johansen" userId="5378f7da-c2ab-4a7d-8718-1ece871be692" providerId="ADAL" clId="{4AC0C238-8B49-48FB-897F-60145929E45F}" dt="2023-11-03T12:30:51.772" v="579" actId="20577"/>
        <pc:sldMkLst>
          <pc:docMk/>
          <pc:sldMk cId="3581238603" sldId="364"/>
        </pc:sldMkLst>
        <pc:spChg chg="mod">
          <ac:chgData name="Gunnur Òsk Bjarnadóttir Johansen" userId="5378f7da-c2ab-4a7d-8718-1ece871be692" providerId="ADAL" clId="{4AC0C238-8B49-48FB-897F-60145929E45F}" dt="2023-11-03T12:30:51.772" v="579" actId="20577"/>
          <ac:spMkLst>
            <pc:docMk/>
            <pc:sldMk cId="3581238603" sldId="364"/>
            <ac:spMk id="2" creationId="{B64169C0-31FE-8C0C-1061-F2C126C14DF5}"/>
          </ac:spMkLst>
        </pc:spChg>
      </pc:sldChg>
      <pc:sldChg chg="modSp mod">
        <pc:chgData name="Gunnur Òsk Bjarnadóttir Johansen" userId="5378f7da-c2ab-4a7d-8718-1ece871be692" providerId="ADAL" clId="{4AC0C238-8B49-48FB-897F-60145929E45F}" dt="2023-11-03T12:31:34.710" v="594" actId="20577"/>
        <pc:sldMkLst>
          <pc:docMk/>
          <pc:sldMk cId="4056594811" sldId="365"/>
        </pc:sldMkLst>
        <pc:spChg chg="mod">
          <ac:chgData name="Gunnur Òsk Bjarnadóttir Johansen" userId="5378f7da-c2ab-4a7d-8718-1ece871be692" providerId="ADAL" clId="{4AC0C238-8B49-48FB-897F-60145929E45F}" dt="2023-11-03T12:31:34.710" v="594" actId="20577"/>
          <ac:spMkLst>
            <pc:docMk/>
            <pc:sldMk cId="4056594811" sldId="365"/>
            <ac:spMk id="2" creationId="{B64169C0-31FE-8C0C-1061-F2C126C14DF5}"/>
          </ac:spMkLst>
        </pc:spChg>
      </pc:sldChg>
      <pc:sldChg chg="modSp new mod">
        <pc:chgData name="Gunnur Òsk Bjarnadóttir Johansen" userId="5378f7da-c2ab-4a7d-8718-1ece871be692" providerId="ADAL" clId="{4AC0C238-8B49-48FB-897F-60145929E45F}" dt="2023-11-03T06:08:25.575" v="98" actId="20577"/>
        <pc:sldMkLst>
          <pc:docMk/>
          <pc:sldMk cId="4261138905" sldId="371"/>
        </pc:sldMkLst>
        <pc:spChg chg="mod">
          <ac:chgData name="Gunnur Òsk Bjarnadóttir Johansen" userId="5378f7da-c2ab-4a7d-8718-1ece871be692" providerId="ADAL" clId="{4AC0C238-8B49-48FB-897F-60145929E45F}" dt="2023-11-03T06:07:49.400" v="69" actId="14100"/>
          <ac:spMkLst>
            <pc:docMk/>
            <pc:sldMk cId="4261138905" sldId="371"/>
            <ac:spMk id="2" creationId="{4831DF15-AF89-F521-9905-7D2DA4E71065}"/>
          </ac:spMkLst>
        </pc:spChg>
        <pc:spChg chg="mod">
          <ac:chgData name="Gunnur Òsk Bjarnadóttir Johansen" userId="5378f7da-c2ab-4a7d-8718-1ece871be692" providerId="ADAL" clId="{4AC0C238-8B49-48FB-897F-60145929E45F}" dt="2023-11-03T06:08:00.486" v="73" actId="27636"/>
          <ac:spMkLst>
            <pc:docMk/>
            <pc:sldMk cId="4261138905" sldId="371"/>
            <ac:spMk id="3" creationId="{149E64E8-4D36-2CD4-202D-23A5B8C71729}"/>
          </ac:spMkLst>
        </pc:spChg>
        <pc:spChg chg="mod">
          <ac:chgData name="Gunnur Òsk Bjarnadóttir Johansen" userId="5378f7da-c2ab-4a7d-8718-1ece871be692" providerId="ADAL" clId="{4AC0C238-8B49-48FB-897F-60145929E45F}" dt="2023-11-03T06:08:25.575" v="98" actId="20577"/>
          <ac:spMkLst>
            <pc:docMk/>
            <pc:sldMk cId="4261138905" sldId="371"/>
            <ac:spMk id="7" creationId="{5E6FE539-FC6D-60DA-B313-4D89EFC92117}"/>
          </ac:spMkLst>
        </pc:spChg>
      </pc:sldChg>
      <pc:sldChg chg="addSp delSp modSp new mod">
        <pc:chgData name="Gunnur Òsk Bjarnadóttir Johansen" userId="5378f7da-c2ab-4a7d-8718-1ece871be692" providerId="ADAL" clId="{4AC0C238-8B49-48FB-897F-60145929E45F}" dt="2023-11-03T06:11:03.705" v="134" actId="20577"/>
        <pc:sldMkLst>
          <pc:docMk/>
          <pc:sldMk cId="1322554797" sldId="372"/>
        </pc:sldMkLst>
        <pc:spChg chg="del mod">
          <ac:chgData name="Gunnur Òsk Bjarnadóttir Johansen" userId="5378f7da-c2ab-4a7d-8718-1ece871be692" providerId="ADAL" clId="{4AC0C238-8B49-48FB-897F-60145929E45F}" dt="2023-11-03T06:10:27.871" v="103" actId="22"/>
          <ac:spMkLst>
            <pc:docMk/>
            <pc:sldMk cId="1322554797" sldId="372"/>
            <ac:spMk id="3" creationId="{DCD8D7D3-A774-8860-DEEB-FA22B31F3E7D}"/>
          </ac:spMkLst>
        </pc:spChg>
        <pc:spChg chg="mod">
          <ac:chgData name="Gunnur Òsk Bjarnadóttir Johansen" userId="5378f7da-c2ab-4a7d-8718-1ece871be692" providerId="ADAL" clId="{4AC0C238-8B49-48FB-897F-60145929E45F}" dt="2023-11-03T06:11:03.705" v="134" actId="20577"/>
          <ac:spMkLst>
            <pc:docMk/>
            <pc:sldMk cId="1322554797" sldId="372"/>
            <ac:spMk id="7" creationId="{2E06B2FE-1979-CB47-E563-6C189653B3FD}"/>
          </ac:spMkLst>
        </pc:spChg>
        <pc:picChg chg="add mod ord">
          <ac:chgData name="Gunnur Òsk Bjarnadóttir Johansen" userId="5378f7da-c2ab-4a7d-8718-1ece871be692" providerId="ADAL" clId="{4AC0C238-8B49-48FB-897F-60145929E45F}" dt="2023-11-03T06:10:39.974" v="104" actId="1076"/>
          <ac:picMkLst>
            <pc:docMk/>
            <pc:sldMk cId="1322554797" sldId="372"/>
            <ac:picMk id="9" creationId="{203CF733-BD2D-8BD5-341A-E0D3FB2418CE}"/>
          </ac:picMkLst>
        </pc:picChg>
      </pc:sldChg>
      <pc:sldChg chg="modSp new mod">
        <pc:chgData name="Gunnur Òsk Bjarnadóttir Johansen" userId="5378f7da-c2ab-4a7d-8718-1ece871be692" providerId="ADAL" clId="{4AC0C238-8B49-48FB-897F-60145929E45F}" dt="2023-11-03T06:22:02.241" v="310" actId="27636"/>
        <pc:sldMkLst>
          <pc:docMk/>
          <pc:sldMk cId="2064477920" sldId="373"/>
        </pc:sldMkLst>
        <pc:spChg chg="mod">
          <ac:chgData name="Gunnur Òsk Bjarnadóttir Johansen" userId="5378f7da-c2ab-4a7d-8718-1ece871be692" providerId="ADAL" clId="{4AC0C238-8B49-48FB-897F-60145929E45F}" dt="2023-11-03T06:22:02.241" v="310" actId="27636"/>
          <ac:spMkLst>
            <pc:docMk/>
            <pc:sldMk cId="2064477920" sldId="373"/>
            <ac:spMk id="3" creationId="{054CD293-1BFC-3860-670B-E9ABCDBD78BA}"/>
          </ac:spMkLst>
        </pc:spChg>
        <pc:spChg chg="mod">
          <ac:chgData name="Gunnur Òsk Bjarnadóttir Johansen" userId="5378f7da-c2ab-4a7d-8718-1ece871be692" providerId="ADAL" clId="{4AC0C238-8B49-48FB-897F-60145929E45F}" dt="2023-11-03T06:13:54.078" v="259" actId="20577"/>
          <ac:spMkLst>
            <pc:docMk/>
            <pc:sldMk cId="2064477920" sldId="373"/>
            <ac:spMk id="8" creationId="{93FB358E-F0FA-F265-08AD-DDB6AAC25BAE}"/>
          </ac:spMkLst>
        </pc:spChg>
      </pc:sldChg>
      <pc:sldChg chg="modSp new mod">
        <pc:chgData name="Gunnur Òsk Bjarnadóttir Johansen" userId="5378f7da-c2ab-4a7d-8718-1ece871be692" providerId="ADAL" clId="{4AC0C238-8B49-48FB-897F-60145929E45F}" dt="2023-11-03T06:20:49.370" v="297" actId="20577"/>
        <pc:sldMkLst>
          <pc:docMk/>
          <pc:sldMk cId="1785610011" sldId="374"/>
        </pc:sldMkLst>
        <pc:spChg chg="mod">
          <ac:chgData name="Gunnur Òsk Bjarnadóttir Johansen" userId="5378f7da-c2ab-4a7d-8718-1ece871be692" providerId="ADAL" clId="{4AC0C238-8B49-48FB-897F-60145929E45F}" dt="2023-11-03T06:20:49.370" v="297" actId="20577"/>
          <ac:spMkLst>
            <pc:docMk/>
            <pc:sldMk cId="1785610011" sldId="374"/>
            <ac:spMk id="3" creationId="{BD0668D3-B42D-4B97-E898-59854615CFB3}"/>
          </ac:spMkLst>
        </pc:spChg>
      </pc:sldChg>
      <pc:sldChg chg="addSp delSp modSp new del mod">
        <pc:chgData name="Gunnur Òsk Bjarnadóttir Johansen" userId="5378f7da-c2ab-4a7d-8718-1ece871be692" providerId="ADAL" clId="{4AC0C238-8B49-48FB-897F-60145929E45F}" dt="2023-11-03T06:18:50.304" v="290" actId="47"/>
        <pc:sldMkLst>
          <pc:docMk/>
          <pc:sldMk cId="3017196312" sldId="374"/>
        </pc:sldMkLst>
        <pc:spChg chg="del">
          <ac:chgData name="Gunnur Òsk Bjarnadóttir Johansen" userId="5378f7da-c2ab-4a7d-8718-1ece871be692" providerId="ADAL" clId="{4AC0C238-8B49-48FB-897F-60145929E45F}" dt="2023-11-03T06:16:42.488" v="263"/>
          <ac:spMkLst>
            <pc:docMk/>
            <pc:sldMk cId="3017196312" sldId="374"/>
            <ac:spMk id="2" creationId="{D6044D56-783F-517B-488A-F8DFD56BD1B6}"/>
          </ac:spMkLst>
        </pc:spChg>
        <pc:spChg chg="mod">
          <ac:chgData name="Gunnur Òsk Bjarnadóttir Johansen" userId="5378f7da-c2ab-4a7d-8718-1ece871be692" providerId="ADAL" clId="{4AC0C238-8B49-48FB-897F-60145929E45F}" dt="2023-11-03T06:18:14.775" v="266"/>
          <ac:spMkLst>
            <pc:docMk/>
            <pc:sldMk cId="3017196312" sldId="374"/>
            <ac:spMk id="3" creationId="{AB58990B-3337-338C-B970-F23A2D1670D6}"/>
          </ac:spMkLst>
        </pc:spChg>
        <pc:spChg chg="add mod">
          <ac:chgData name="Gunnur Òsk Bjarnadóttir Johansen" userId="5378f7da-c2ab-4a7d-8718-1ece871be692" providerId="ADAL" clId="{4AC0C238-8B49-48FB-897F-60145929E45F}" dt="2023-11-03T06:18:33.287" v="289" actId="20577"/>
          <ac:spMkLst>
            <pc:docMk/>
            <pc:sldMk cId="3017196312" sldId="374"/>
            <ac:spMk id="8" creationId="{F4084E86-F3B7-2BA7-6907-9AE90F0268F9}"/>
          </ac:spMkLst>
        </pc:spChg>
      </pc:sldChg>
      <pc:sldChg chg="addSp delSp modSp new mod">
        <pc:chgData name="Gunnur Òsk Bjarnadóttir Johansen" userId="5378f7da-c2ab-4a7d-8718-1ece871be692" providerId="ADAL" clId="{4AC0C238-8B49-48FB-897F-60145929E45F}" dt="2023-11-03T09:27:51.351" v="362" actId="22"/>
        <pc:sldMkLst>
          <pc:docMk/>
          <pc:sldMk cId="1639702913" sldId="375"/>
        </pc:sldMkLst>
        <pc:spChg chg="del">
          <ac:chgData name="Gunnur Òsk Bjarnadóttir Johansen" userId="5378f7da-c2ab-4a7d-8718-1ece871be692" providerId="ADAL" clId="{4AC0C238-8B49-48FB-897F-60145929E45F}" dt="2023-11-03T09:27:51.351" v="362" actId="22"/>
          <ac:spMkLst>
            <pc:docMk/>
            <pc:sldMk cId="1639702913" sldId="375"/>
            <ac:spMk id="3" creationId="{C3650B66-BCD4-BF36-CA79-F2C4DB8A75D2}"/>
          </ac:spMkLst>
        </pc:spChg>
        <pc:spChg chg="mod">
          <ac:chgData name="Gunnur Òsk Bjarnadóttir Johansen" userId="5378f7da-c2ab-4a7d-8718-1ece871be692" providerId="ADAL" clId="{4AC0C238-8B49-48FB-897F-60145929E45F}" dt="2023-11-03T09:27:15.796" v="361" actId="20577"/>
          <ac:spMkLst>
            <pc:docMk/>
            <pc:sldMk cId="1639702913" sldId="375"/>
            <ac:spMk id="8" creationId="{666CD84F-B43A-1BD7-4610-7EC08ECBDEAD}"/>
          </ac:spMkLst>
        </pc:spChg>
        <pc:picChg chg="add mod ord">
          <ac:chgData name="Gunnur Òsk Bjarnadóttir Johansen" userId="5378f7da-c2ab-4a7d-8718-1ece871be692" providerId="ADAL" clId="{4AC0C238-8B49-48FB-897F-60145929E45F}" dt="2023-11-03T09:27:51.351" v="362" actId="22"/>
          <ac:picMkLst>
            <pc:docMk/>
            <pc:sldMk cId="1639702913" sldId="375"/>
            <ac:picMk id="10" creationId="{8236AF8B-D434-FBB5-9050-B2D664533FCD}"/>
          </ac:picMkLst>
        </pc:picChg>
      </pc:sldChg>
      <pc:sldChg chg="modSp new mod">
        <pc:chgData name="Gunnur Òsk Bjarnadóttir Johansen" userId="5378f7da-c2ab-4a7d-8718-1ece871be692" providerId="ADAL" clId="{4AC0C238-8B49-48FB-897F-60145929E45F}" dt="2023-11-03T09:52:18.644" v="476" actId="20577"/>
        <pc:sldMkLst>
          <pc:docMk/>
          <pc:sldMk cId="465020762" sldId="376"/>
        </pc:sldMkLst>
        <pc:spChg chg="mod">
          <ac:chgData name="Gunnur Òsk Bjarnadóttir Johansen" userId="5378f7da-c2ab-4a7d-8718-1ece871be692" providerId="ADAL" clId="{4AC0C238-8B49-48FB-897F-60145929E45F}" dt="2023-11-03T09:52:18.644" v="476" actId="20577"/>
          <ac:spMkLst>
            <pc:docMk/>
            <pc:sldMk cId="465020762" sldId="376"/>
            <ac:spMk id="3" creationId="{1631EEA1-7BC7-1824-82D2-74D8526CE617}"/>
          </ac:spMkLst>
        </pc:spChg>
        <pc:spChg chg="mod">
          <ac:chgData name="Gunnur Òsk Bjarnadóttir Johansen" userId="5378f7da-c2ab-4a7d-8718-1ece871be692" providerId="ADAL" clId="{4AC0C238-8B49-48FB-897F-60145929E45F}" dt="2023-11-03T09:50:53.881" v="424" actId="20577"/>
          <ac:spMkLst>
            <pc:docMk/>
            <pc:sldMk cId="465020762" sldId="376"/>
            <ac:spMk id="8" creationId="{D8EC5482-D2B6-2876-420D-A8332AEC5440}"/>
          </ac:spMkLst>
        </pc:spChg>
      </pc:sldChg>
      <pc:sldChg chg="add">
        <pc:chgData name="Gunnur Òsk Bjarnadóttir Johansen" userId="5378f7da-c2ab-4a7d-8718-1ece871be692" providerId="ADAL" clId="{4AC0C238-8B49-48FB-897F-60145929E45F}" dt="2023-11-03T12:31:16.815" v="581"/>
        <pc:sldMkLst>
          <pc:docMk/>
          <pc:sldMk cId="41617462" sldId="377"/>
        </pc:sldMkLst>
      </pc:sldChg>
      <pc:sldChg chg="addSp delSp modSp new del mod">
        <pc:chgData name="Gunnur Òsk Bjarnadóttir Johansen" userId="5378f7da-c2ab-4a7d-8718-1ece871be692" providerId="ADAL" clId="{4AC0C238-8B49-48FB-897F-60145929E45F}" dt="2023-11-03T12:31:09.456" v="580" actId="2696"/>
        <pc:sldMkLst>
          <pc:docMk/>
          <pc:sldMk cId="636037073" sldId="377"/>
        </pc:sldMkLst>
        <pc:spChg chg="del mod">
          <ac:chgData name="Gunnur Òsk Bjarnadóttir Johansen" userId="5378f7da-c2ab-4a7d-8718-1ece871be692" providerId="ADAL" clId="{4AC0C238-8B49-48FB-897F-60145929E45F}" dt="2023-11-03T10:02:37.683" v="539" actId="22"/>
          <ac:spMkLst>
            <pc:docMk/>
            <pc:sldMk cId="636037073" sldId="377"/>
            <ac:spMk id="3" creationId="{51D85EC8-401F-BD83-CC47-CDC52878CE72}"/>
          </ac:spMkLst>
        </pc:spChg>
        <pc:spChg chg="mod">
          <ac:chgData name="Gunnur Òsk Bjarnadóttir Johansen" userId="5378f7da-c2ab-4a7d-8718-1ece871be692" providerId="ADAL" clId="{4AC0C238-8B49-48FB-897F-60145929E45F}" dt="2023-11-03T10:02:43.662" v="549" actId="20577"/>
          <ac:spMkLst>
            <pc:docMk/>
            <pc:sldMk cId="636037073" sldId="377"/>
            <ac:spMk id="8" creationId="{98440AEE-CF8C-7CA3-7ECA-104BB5E08B16}"/>
          </ac:spMkLst>
        </pc:spChg>
        <pc:picChg chg="add mod ord">
          <ac:chgData name="Gunnur Òsk Bjarnadóttir Johansen" userId="5378f7da-c2ab-4a7d-8718-1ece871be692" providerId="ADAL" clId="{4AC0C238-8B49-48FB-897F-60145929E45F}" dt="2023-11-03T10:03:06.877" v="554" actId="14100"/>
          <ac:picMkLst>
            <pc:docMk/>
            <pc:sldMk cId="636037073" sldId="377"/>
            <ac:picMk id="10" creationId="{7EC9F463-4B77-34F8-0894-9BE3856B55AE}"/>
          </ac:picMkLst>
        </pc:picChg>
      </pc:sldChg>
      <pc:sldChg chg="modSp new del mod">
        <pc:chgData name="Gunnur Òsk Bjarnadóttir Johansen" userId="5378f7da-c2ab-4a7d-8718-1ece871be692" providerId="ADAL" clId="{4AC0C238-8B49-48FB-897F-60145929E45F}" dt="2023-11-03T09:59:19.880" v="506" actId="47"/>
        <pc:sldMkLst>
          <pc:docMk/>
          <pc:sldMk cId="3012074720" sldId="377"/>
        </pc:sldMkLst>
        <pc:spChg chg="mod">
          <ac:chgData name="Gunnur Òsk Bjarnadóttir Johansen" userId="5378f7da-c2ab-4a7d-8718-1ece871be692" providerId="ADAL" clId="{4AC0C238-8B49-48FB-897F-60145929E45F}" dt="2023-11-03T09:58:49.186" v="505" actId="20577"/>
          <ac:spMkLst>
            <pc:docMk/>
            <pc:sldMk cId="3012074720" sldId="377"/>
            <ac:spMk id="8" creationId="{683E1E3C-14EE-7A92-6A0B-B40C44A62DB4}"/>
          </ac:spMkLst>
        </pc:spChg>
      </pc:sldChg>
      <pc:sldChg chg="new del">
        <pc:chgData name="Gunnur Òsk Bjarnadóttir Johansen" userId="5378f7da-c2ab-4a7d-8718-1ece871be692" providerId="ADAL" clId="{4AC0C238-8B49-48FB-897F-60145929E45F}" dt="2023-11-03T11:45:15.163" v="557" actId="47"/>
        <pc:sldMkLst>
          <pc:docMk/>
          <pc:sldMk cId="4112021776" sldId="378"/>
        </pc:sldMkLst>
      </pc:sldChg>
      <pc:sldChg chg="add ord">
        <pc:chgData name="Gunnur Òsk Bjarnadóttir Johansen" userId="5378f7da-c2ab-4a7d-8718-1ece871be692" providerId="ADAL" clId="{4AC0C238-8B49-48FB-897F-60145929E45F}" dt="2023-11-03T11:45:39.521" v="561"/>
        <pc:sldMkLst>
          <pc:docMk/>
          <pc:sldMk cId="1421031188" sldId="379"/>
        </pc:sldMkLst>
      </pc:sldChg>
      <pc:sldChg chg="new del">
        <pc:chgData name="Gunnur Òsk Bjarnadóttir Johansen" userId="5378f7da-c2ab-4a7d-8718-1ece871be692" providerId="ADAL" clId="{4AC0C238-8B49-48FB-897F-60145929E45F}" dt="2023-11-03T12:10:26.276" v="564" actId="47"/>
        <pc:sldMkLst>
          <pc:docMk/>
          <pc:sldMk cId="3806992478" sldId="380"/>
        </pc:sldMkLst>
      </pc:sldChg>
      <pc:sldChg chg="add">
        <pc:chgData name="Gunnur Òsk Bjarnadóttir Johansen" userId="5378f7da-c2ab-4a7d-8718-1ece871be692" providerId="ADAL" clId="{4AC0C238-8B49-48FB-897F-60145929E45F}" dt="2023-11-03T12:10:20.512" v="563"/>
        <pc:sldMkLst>
          <pc:docMk/>
          <pc:sldMk cId="0" sldId="381"/>
        </pc:sldMkLst>
      </pc:sldChg>
      <pc:sldChg chg="add">
        <pc:chgData name="Gunnur Òsk Bjarnadóttir Johansen" userId="5378f7da-c2ab-4a7d-8718-1ece871be692" providerId="ADAL" clId="{4AC0C238-8B49-48FB-897F-60145929E45F}" dt="2023-11-03T12:10:55.262" v="565"/>
        <pc:sldMkLst>
          <pc:docMk/>
          <pc:sldMk cId="4144457496" sldId="382"/>
        </pc:sldMkLst>
      </pc:sldChg>
      <pc:sldChg chg="modSp add mod">
        <pc:chgData name="Gunnur Òsk Bjarnadóttir Johansen" userId="5378f7da-c2ab-4a7d-8718-1ece871be692" providerId="ADAL" clId="{4AC0C238-8B49-48FB-897F-60145929E45F}" dt="2023-11-03T12:55:29.284" v="891" actId="20577"/>
        <pc:sldMkLst>
          <pc:docMk/>
          <pc:sldMk cId="1575414339" sldId="384"/>
        </pc:sldMkLst>
        <pc:spChg chg="mod">
          <ac:chgData name="Gunnur Òsk Bjarnadóttir Johansen" userId="5378f7da-c2ab-4a7d-8718-1ece871be692" providerId="ADAL" clId="{4AC0C238-8B49-48FB-897F-60145929E45F}" dt="2023-11-03T12:55:29.284" v="891" actId="20577"/>
          <ac:spMkLst>
            <pc:docMk/>
            <pc:sldMk cId="1575414339" sldId="384"/>
            <ac:spMk id="3" creationId="{261EA83F-B0D1-F2C0-F4E1-91EE9390CFE5}"/>
          </ac:spMkLst>
        </pc:spChg>
      </pc:sldChg>
      <pc:sldChg chg="add">
        <pc:chgData name="Gunnur Òsk Bjarnadóttir Johansen" userId="5378f7da-c2ab-4a7d-8718-1ece871be692" providerId="ADAL" clId="{4AC0C238-8B49-48FB-897F-60145929E45F}" dt="2023-11-03T12:32:52.062" v="596"/>
        <pc:sldMkLst>
          <pc:docMk/>
          <pc:sldMk cId="2054056888" sldId="385"/>
        </pc:sldMkLst>
      </pc:sldChg>
      <pc:sldChg chg="add del">
        <pc:chgData name="Gunnur Òsk Bjarnadóttir Johansen" userId="5378f7da-c2ab-4a7d-8718-1ece871be692" providerId="ADAL" clId="{4AC0C238-8B49-48FB-897F-60145929E45F}" dt="2023-11-03T12:58:48.152" v="896" actId="47"/>
        <pc:sldMkLst>
          <pc:docMk/>
          <pc:sldMk cId="1118111795" sldId="386"/>
        </pc:sldMkLst>
      </pc:sldChg>
      <pc:sldChg chg="addSp modSp new mod">
        <pc:chgData name="Gunnur Òsk Bjarnadóttir Johansen" userId="5378f7da-c2ab-4a7d-8718-1ece871be692" providerId="ADAL" clId="{4AC0C238-8B49-48FB-897F-60145929E45F}" dt="2023-11-03T12:40:44.145" v="698" actId="20577"/>
        <pc:sldMkLst>
          <pc:docMk/>
          <pc:sldMk cId="3587115324" sldId="387"/>
        </pc:sldMkLst>
        <pc:spChg chg="mod">
          <ac:chgData name="Gunnur Òsk Bjarnadóttir Johansen" userId="5378f7da-c2ab-4a7d-8718-1ece871be692" providerId="ADAL" clId="{4AC0C238-8B49-48FB-897F-60145929E45F}" dt="2023-11-03T12:40:44.145" v="698" actId="20577"/>
          <ac:spMkLst>
            <pc:docMk/>
            <pc:sldMk cId="3587115324" sldId="387"/>
            <ac:spMk id="2" creationId="{28B72185-A05B-83A7-87BB-69D795A960B1}"/>
          </ac:spMkLst>
        </pc:spChg>
        <pc:spChg chg="mod">
          <ac:chgData name="Gunnur Òsk Bjarnadóttir Johansen" userId="5378f7da-c2ab-4a7d-8718-1ece871be692" providerId="ADAL" clId="{4AC0C238-8B49-48FB-897F-60145929E45F}" dt="2023-11-03T12:38:58.883" v="629" actId="14100"/>
          <ac:spMkLst>
            <pc:docMk/>
            <pc:sldMk cId="3587115324" sldId="387"/>
            <ac:spMk id="4" creationId="{885EEF68-D31B-D296-5422-34077B09C3C5}"/>
          </ac:spMkLst>
        </pc:spChg>
        <pc:spChg chg="mod">
          <ac:chgData name="Gunnur Òsk Bjarnadóttir Johansen" userId="5378f7da-c2ab-4a7d-8718-1ece871be692" providerId="ADAL" clId="{4AC0C238-8B49-48FB-897F-60145929E45F}" dt="2023-11-03T12:36:41.340" v="623" actId="20577"/>
          <ac:spMkLst>
            <pc:docMk/>
            <pc:sldMk cId="3587115324" sldId="387"/>
            <ac:spMk id="8" creationId="{078A27C3-F4F0-402E-E928-F3E5A885089E}"/>
          </ac:spMkLst>
        </pc:spChg>
        <pc:picChg chg="add">
          <ac:chgData name="Gunnur Òsk Bjarnadóttir Johansen" userId="5378f7da-c2ab-4a7d-8718-1ece871be692" providerId="ADAL" clId="{4AC0C238-8B49-48FB-897F-60145929E45F}" dt="2023-11-03T12:36:23.791" v="599" actId="22"/>
          <ac:picMkLst>
            <pc:docMk/>
            <pc:sldMk cId="3587115324" sldId="387"/>
            <ac:picMk id="10" creationId="{4071035D-7587-CA8A-79AC-B52B76464797}"/>
          </ac:picMkLst>
        </pc:picChg>
      </pc:sldChg>
      <pc:sldChg chg="add del">
        <pc:chgData name="Gunnur Òsk Bjarnadóttir Johansen" userId="5378f7da-c2ab-4a7d-8718-1ece871be692" providerId="ADAL" clId="{4AC0C238-8B49-48FB-897F-60145929E45F}" dt="2023-11-03T18:12:41.675" v="1416" actId="47"/>
        <pc:sldMkLst>
          <pc:docMk/>
          <pc:sldMk cId="3020465750" sldId="388"/>
        </pc:sldMkLst>
      </pc:sldChg>
      <pc:sldChg chg="addSp delSp modSp add mod">
        <pc:chgData name="Gunnur Òsk Bjarnadóttir Johansen" userId="5378f7da-c2ab-4a7d-8718-1ece871be692" providerId="ADAL" clId="{4AC0C238-8B49-48FB-897F-60145929E45F}" dt="2023-11-03T13:11:01.473" v="937"/>
        <pc:sldMkLst>
          <pc:docMk/>
          <pc:sldMk cId="3737230671" sldId="389"/>
        </pc:sldMkLst>
        <pc:spChg chg="mod">
          <ac:chgData name="Gunnur Òsk Bjarnadóttir Johansen" userId="5378f7da-c2ab-4a7d-8718-1ece871be692" providerId="ADAL" clId="{4AC0C238-8B49-48FB-897F-60145929E45F}" dt="2023-11-03T13:06:39.656" v="935" actId="20577"/>
          <ac:spMkLst>
            <pc:docMk/>
            <pc:sldMk cId="3737230671" sldId="389"/>
            <ac:spMk id="7" creationId="{59EA6A89-09B9-437E-A544-5E7A6F40C7BD}"/>
          </ac:spMkLst>
        </pc:spChg>
        <pc:picChg chg="add del mod">
          <ac:chgData name="Gunnur Òsk Bjarnadóttir Johansen" userId="5378f7da-c2ab-4a7d-8718-1ece871be692" providerId="ADAL" clId="{4AC0C238-8B49-48FB-897F-60145929E45F}" dt="2023-11-03T13:11:01.473" v="937"/>
          <ac:picMkLst>
            <pc:docMk/>
            <pc:sldMk cId="3737230671" sldId="389"/>
            <ac:picMk id="2" creationId="{AEE7B283-A1E8-29BE-3D0F-49AB7F00D78F}"/>
          </ac:picMkLst>
        </pc:picChg>
      </pc:sldChg>
      <pc:sldChg chg="delSp modSp add mod">
        <pc:chgData name="Gunnur Òsk Bjarnadóttir Johansen" userId="5378f7da-c2ab-4a7d-8718-1ece871be692" providerId="ADAL" clId="{4AC0C238-8B49-48FB-897F-60145929E45F}" dt="2023-11-03T13:11:20.594" v="940" actId="1076"/>
        <pc:sldMkLst>
          <pc:docMk/>
          <pc:sldMk cId="4039842393" sldId="390"/>
        </pc:sldMkLst>
        <pc:picChg chg="mod">
          <ac:chgData name="Gunnur Òsk Bjarnadóttir Johansen" userId="5378f7da-c2ab-4a7d-8718-1ece871be692" providerId="ADAL" clId="{4AC0C238-8B49-48FB-897F-60145929E45F}" dt="2023-11-03T13:11:20.594" v="940" actId="1076"/>
          <ac:picMkLst>
            <pc:docMk/>
            <pc:sldMk cId="4039842393" sldId="390"/>
            <ac:picMk id="2" creationId="{0AAE4ABF-1352-4CFA-A95E-99BBD0F9032A}"/>
          </ac:picMkLst>
        </pc:picChg>
        <pc:picChg chg="del">
          <ac:chgData name="Gunnur Òsk Bjarnadóttir Johansen" userId="5378f7da-c2ab-4a7d-8718-1ece871be692" providerId="ADAL" clId="{4AC0C238-8B49-48FB-897F-60145929E45F}" dt="2023-11-03T13:11:17.252" v="939" actId="478"/>
          <ac:picMkLst>
            <pc:docMk/>
            <pc:sldMk cId="4039842393" sldId="390"/>
            <ac:picMk id="3" creationId="{9912DDF3-815B-4AF5-F0C9-85BFA8BFAF45}"/>
          </ac:picMkLst>
        </pc:picChg>
      </pc:sldChg>
      <pc:sldChg chg="modSp add mod">
        <pc:chgData name="Gunnur Òsk Bjarnadóttir Johansen" userId="5378f7da-c2ab-4a7d-8718-1ece871be692" providerId="ADAL" clId="{4AC0C238-8B49-48FB-897F-60145929E45F}" dt="2023-11-03T18:21:46.851" v="1543" actId="20577"/>
        <pc:sldMkLst>
          <pc:docMk/>
          <pc:sldMk cId="2314374481" sldId="391"/>
        </pc:sldMkLst>
        <pc:spChg chg="mod">
          <ac:chgData name="Gunnur Òsk Bjarnadóttir Johansen" userId="5378f7da-c2ab-4a7d-8718-1ece871be692" providerId="ADAL" clId="{4AC0C238-8B49-48FB-897F-60145929E45F}" dt="2023-11-03T18:21:46.851" v="1543" actId="20577"/>
          <ac:spMkLst>
            <pc:docMk/>
            <pc:sldMk cId="2314374481" sldId="391"/>
            <ac:spMk id="12" creationId="{3148CBD6-FC5D-4365-911C-4B323BCBF546}"/>
          </ac:spMkLst>
        </pc:spChg>
      </pc:sldChg>
      <pc:sldChg chg="add del">
        <pc:chgData name="Gunnur Òsk Bjarnadóttir Johansen" userId="5378f7da-c2ab-4a7d-8718-1ece871be692" providerId="ADAL" clId="{4AC0C238-8B49-48FB-897F-60145929E45F}" dt="2023-11-03T13:19:42.260" v="943" actId="47"/>
        <pc:sldMkLst>
          <pc:docMk/>
          <pc:sldMk cId="3250003170" sldId="392"/>
        </pc:sldMkLst>
      </pc:sldChg>
      <pc:sldChg chg="modSp new mod">
        <pc:chgData name="Gunnur Òsk Bjarnadóttir Johansen" userId="5378f7da-c2ab-4a7d-8718-1ece871be692" providerId="ADAL" clId="{4AC0C238-8B49-48FB-897F-60145929E45F}" dt="2023-11-03T18:24:29.369" v="1563" actId="20577"/>
        <pc:sldMkLst>
          <pc:docMk/>
          <pc:sldMk cId="3740359411" sldId="392"/>
        </pc:sldMkLst>
        <pc:spChg chg="mod">
          <ac:chgData name="Gunnur Òsk Bjarnadóttir Johansen" userId="5378f7da-c2ab-4a7d-8718-1ece871be692" providerId="ADAL" clId="{4AC0C238-8B49-48FB-897F-60145929E45F}" dt="2023-11-03T18:24:29.369" v="1563" actId="20577"/>
          <ac:spMkLst>
            <pc:docMk/>
            <pc:sldMk cId="3740359411" sldId="392"/>
            <ac:spMk id="2" creationId="{311AC16B-898E-D0BE-2E7A-4A009DFB17B2}"/>
          </ac:spMkLst>
        </pc:spChg>
        <pc:spChg chg="mod">
          <ac:chgData name="Gunnur Òsk Bjarnadóttir Johansen" userId="5378f7da-c2ab-4a7d-8718-1ece871be692" providerId="ADAL" clId="{4AC0C238-8B49-48FB-897F-60145929E45F}" dt="2023-11-03T13:56:40.603" v="1404" actId="20577"/>
          <ac:spMkLst>
            <pc:docMk/>
            <pc:sldMk cId="3740359411" sldId="392"/>
            <ac:spMk id="3" creationId="{D93670C6-03EF-49A5-3465-599B966786B8}"/>
          </ac:spMkLst>
        </pc:spChg>
      </pc:sldChg>
      <pc:sldChg chg="addSp delSp modSp new mod ord">
        <pc:chgData name="Gunnur Òsk Bjarnadóttir Johansen" userId="5378f7da-c2ab-4a7d-8718-1ece871be692" providerId="ADAL" clId="{4AC0C238-8B49-48FB-897F-60145929E45F}" dt="2023-11-03T14:25:10.040" v="1410"/>
        <pc:sldMkLst>
          <pc:docMk/>
          <pc:sldMk cId="2813244849" sldId="393"/>
        </pc:sldMkLst>
        <pc:spChg chg="add del">
          <ac:chgData name="Gunnur Òsk Bjarnadóttir Johansen" userId="5378f7da-c2ab-4a7d-8718-1ece871be692" providerId="ADAL" clId="{4AC0C238-8B49-48FB-897F-60145929E45F}" dt="2023-11-03T14:20:12.967" v="1408" actId="22"/>
          <ac:spMkLst>
            <pc:docMk/>
            <pc:sldMk cId="2813244849" sldId="393"/>
            <ac:spMk id="3" creationId="{CAACD9EA-3962-6FAB-0A12-AE472C2580EC}"/>
          </ac:spMkLst>
        </pc:spChg>
        <pc:picChg chg="add del mod ord">
          <ac:chgData name="Gunnur Òsk Bjarnadóttir Johansen" userId="5378f7da-c2ab-4a7d-8718-1ece871be692" providerId="ADAL" clId="{4AC0C238-8B49-48FB-897F-60145929E45F}" dt="2023-11-03T14:18:55.667" v="1407" actId="22"/>
          <ac:picMkLst>
            <pc:docMk/>
            <pc:sldMk cId="2813244849" sldId="393"/>
            <ac:picMk id="10" creationId="{99333028-3A19-BC6A-97AE-E5ECDBDEF97A}"/>
          </ac:picMkLst>
        </pc:picChg>
        <pc:picChg chg="add mod ord">
          <ac:chgData name="Gunnur Òsk Bjarnadóttir Johansen" userId="5378f7da-c2ab-4a7d-8718-1ece871be692" providerId="ADAL" clId="{4AC0C238-8B49-48FB-897F-60145929E45F}" dt="2023-11-03T14:20:12.967" v="1408" actId="22"/>
          <ac:picMkLst>
            <pc:docMk/>
            <pc:sldMk cId="2813244849" sldId="393"/>
            <ac:picMk id="12" creationId="{1692E1E6-17D0-7642-B78A-6E0DD379FEB1}"/>
          </ac:picMkLst>
        </pc:picChg>
      </pc:sldChg>
      <pc:sldChg chg="add">
        <pc:chgData name="Gunnur Òsk Bjarnadóttir Johansen" userId="5378f7da-c2ab-4a7d-8718-1ece871be692" providerId="ADAL" clId="{4AC0C238-8B49-48FB-897F-60145929E45F}" dt="2023-11-03T19:02:05.421" v="1612"/>
        <pc:sldMkLst>
          <pc:docMk/>
          <pc:sldMk cId="61072983" sldId="39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0BD50-56E0-4607-909A-F72D819FE8A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a-DK"/>
        </a:p>
      </dgm:t>
    </dgm:pt>
    <dgm:pt modelId="{5F195B09-5B23-48F6-93B2-5557A20594E8}">
      <dgm:prSet phldrT="[Tekst]"/>
      <dgm:spPr/>
      <dgm:t>
        <a:bodyPr/>
        <a:lstStyle/>
        <a:p>
          <a:r>
            <a:rPr lang="da-DK"/>
            <a:t>Bogføring</a:t>
          </a:r>
        </a:p>
        <a:p>
          <a:r>
            <a:rPr lang="da-DK"/>
            <a:t>(registrering og dokumentation)</a:t>
          </a:r>
        </a:p>
      </dgm:t>
    </dgm:pt>
    <dgm:pt modelId="{EAA3B85A-677F-424C-A869-E20681ED0299}" type="parTrans" cxnId="{D01529E2-EF97-4C97-BE7A-A14E17475A5D}">
      <dgm:prSet/>
      <dgm:spPr/>
      <dgm:t>
        <a:bodyPr/>
        <a:lstStyle/>
        <a:p>
          <a:endParaRPr lang="da-DK"/>
        </a:p>
      </dgm:t>
    </dgm:pt>
    <dgm:pt modelId="{8F2FFA69-F267-4260-BDAA-56AAA5B381C5}" type="sibTrans" cxnId="{D01529E2-EF97-4C97-BE7A-A14E17475A5D}">
      <dgm:prSet/>
      <dgm:spPr/>
      <dgm:t>
        <a:bodyPr/>
        <a:lstStyle/>
        <a:p>
          <a:endParaRPr lang="da-DK"/>
        </a:p>
      </dgm:t>
    </dgm:pt>
    <dgm:pt modelId="{F911AB63-40AE-4610-B25F-336F1E9DD52E}">
      <dgm:prSet phldrT="[Tekst]"/>
      <dgm:spPr/>
      <dgm:t>
        <a:bodyPr/>
        <a:lstStyle/>
        <a:p>
          <a:r>
            <a:rPr lang="da-DK"/>
            <a:t>Rapportering</a:t>
          </a:r>
        </a:p>
        <a:p>
          <a:r>
            <a:rPr lang="da-DK"/>
            <a:t>(læring og ansvarlighed)</a:t>
          </a:r>
        </a:p>
      </dgm:t>
    </dgm:pt>
    <dgm:pt modelId="{00BAC47B-A355-42C9-91B4-7086BB6C189E}" type="parTrans" cxnId="{57E2719D-5D4B-433B-B64C-88FF58B0D878}">
      <dgm:prSet/>
      <dgm:spPr/>
      <dgm:t>
        <a:bodyPr/>
        <a:lstStyle/>
        <a:p>
          <a:endParaRPr lang="da-DK"/>
        </a:p>
      </dgm:t>
    </dgm:pt>
    <dgm:pt modelId="{AF23A716-63C2-4D2D-B3DF-2607FE4B3598}" type="sibTrans" cxnId="{57E2719D-5D4B-433B-B64C-88FF58B0D878}">
      <dgm:prSet/>
      <dgm:spPr/>
      <dgm:t>
        <a:bodyPr/>
        <a:lstStyle/>
        <a:p>
          <a:endParaRPr lang="da-DK"/>
        </a:p>
      </dgm:t>
    </dgm:pt>
    <dgm:pt modelId="{5C7FE3C5-E2D7-423D-A56B-128B9EBF9FDF}">
      <dgm:prSet phldrT="[Tekst]"/>
      <dgm:spPr/>
      <dgm:t>
        <a:bodyPr/>
        <a:lstStyle/>
        <a:p>
          <a:r>
            <a:rPr lang="da-DK"/>
            <a:t>Budgettering</a:t>
          </a:r>
        </a:p>
        <a:p>
          <a:r>
            <a:rPr lang="da-DK"/>
            <a:t>(planlægning)</a:t>
          </a:r>
        </a:p>
      </dgm:t>
    </dgm:pt>
    <dgm:pt modelId="{FC1098F4-A2B3-4BFA-BEC4-1A21F1BC4233}" type="parTrans" cxnId="{A4ACFE11-1769-469E-AFA9-2A5065FBCB6E}">
      <dgm:prSet/>
      <dgm:spPr/>
      <dgm:t>
        <a:bodyPr/>
        <a:lstStyle/>
        <a:p>
          <a:endParaRPr lang="da-DK"/>
        </a:p>
      </dgm:t>
    </dgm:pt>
    <dgm:pt modelId="{F4871836-CFB3-4DE5-AC73-E360D25426E4}" type="sibTrans" cxnId="{A4ACFE11-1769-469E-AFA9-2A5065FBCB6E}">
      <dgm:prSet/>
      <dgm:spPr/>
      <dgm:t>
        <a:bodyPr/>
        <a:lstStyle/>
        <a:p>
          <a:endParaRPr lang="da-DK"/>
        </a:p>
      </dgm:t>
    </dgm:pt>
    <dgm:pt modelId="{07AA30E9-E4F3-47AD-8C25-43F01E575908}" type="pres">
      <dgm:prSet presAssocID="{2890BD50-56E0-4607-909A-F72D819FE8A9}" presName="cycle" presStyleCnt="0">
        <dgm:presLayoutVars>
          <dgm:dir/>
          <dgm:resizeHandles val="exact"/>
        </dgm:presLayoutVars>
      </dgm:prSet>
      <dgm:spPr/>
    </dgm:pt>
    <dgm:pt modelId="{C16C3BC9-AFCF-4447-8A05-2B268A9C21E0}" type="pres">
      <dgm:prSet presAssocID="{5F195B09-5B23-48F6-93B2-5557A20594E8}" presName="node" presStyleLbl="node1" presStyleIdx="0" presStyleCnt="3" custRadScaleRad="101473">
        <dgm:presLayoutVars>
          <dgm:bulletEnabled val="1"/>
        </dgm:presLayoutVars>
      </dgm:prSet>
      <dgm:spPr/>
    </dgm:pt>
    <dgm:pt modelId="{212E50B5-D794-49AA-BD54-B1C0FC210B3C}" type="pres">
      <dgm:prSet presAssocID="{8F2FFA69-F267-4260-BDAA-56AAA5B381C5}" presName="sibTrans" presStyleLbl="sibTrans2D1" presStyleIdx="0" presStyleCnt="3"/>
      <dgm:spPr/>
    </dgm:pt>
    <dgm:pt modelId="{D89F9174-ACC4-475F-BA58-E4ACCA40D49D}" type="pres">
      <dgm:prSet presAssocID="{8F2FFA69-F267-4260-BDAA-56AAA5B381C5}" presName="connectorText" presStyleLbl="sibTrans2D1" presStyleIdx="0" presStyleCnt="3"/>
      <dgm:spPr/>
    </dgm:pt>
    <dgm:pt modelId="{C0DE8E04-2EFF-48F6-AF01-BB8BD130684C}" type="pres">
      <dgm:prSet presAssocID="{F911AB63-40AE-4610-B25F-336F1E9DD52E}" presName="node" presStyleLbl="node1" presStyleIdx="1" presStyleCnt="3">
        <dgm:presLayoutVars>
          <dgm:bulletEnabled val="1"/>
        </dgm:presLayoutVars>
      </dgm:prSet>
      <dgm:spPr/>
    </dgm:pt>
    <dgm:pt modelId="{02ECCD98-EF5C-496F-A76E-2046D86BB570}" type="pres">
      <dgm:prSet presAssocID="{AF23A716-63C2-4D2D-B3DF-2607FE4B3598}" presName="sibTrans" presStyleLbl="sibTrans2D1" presStyleIdx="1" presStyleCnt="3"/>
      <dgm:spPr/>
    </dgm:pt>
    <dgm:pt modelId="{CA409C3F-DF85-4F7A-AA41-9FBB52E4D043}" type="pres">
      <dgm:prSet presAssocID="{AF23A716-63C2-4D2D-B3DF-2607FE4B3598}" presName="connectorText" presStyleLbl="sibTrans2D1" presStyleIdx="1" presStyleCnt="3"/>
      <dgm:spPr/>
    </dgm:pt>
    <dgm:pt modelId="{04C99B78-B421-4A2B-BB2A-48C64230661E}" type="pres">
      <dgm:prSet presAssocID="{5C7FE3C5-E2D7-423D-A56B-128B9EBF9FDF}" presName="node" presStyleLbl="node1" presStyleIdx="2" presStyleCnt="3">
        <dgm:presLayoutVars>
          <dgm:bulletEnabled val="1"/>
        </dgm:presLayoutVars>
      </dgm:prSet>
      <dgm:spPr/>
    </dgm:pt>
    <dgm:pt modelId="{E8239EB4-723F-4299-9650-913C703689D1}" type="pres">
      <dgm:prSet presAssocID="{F4871836-CFB3-4DE5-AC73-E360D25426E4}" presName="sibTrans" presStyleLbl="sibTrans2D1" presStyleIdx="2" presStyleCnt="3"/>
      <dgm:spPr/>
    </dgm:pt>
    <dgm:pt modelId="{B4115BD1-ABDC-4904-A573-208F757445C2}" type="pres">
      <dgm:prSet presAssocID="{F4871836-CFB3-4DE5-AC73-E360D25426E4}" presName="connectorText" presStyleLbl="sibTrans2D1" presStyleIdx="2" presStyleCnt="3"/>
      <dgm:spPr/>
    </dgm:pt>
  </dgm:ptLst>
  <dgm:cxnLst>
    <dgm:cxn modelId="{A4ACFE11-1769-469E-AFA9-2A5065FBCB6E}" srcId="{2890BD50-56E0-4607-909A-F72D819FE8A9}" destId="{5C7FE3C5-E2D7-423D-A56B-128B9EBF9FDF}" srcOrd="2" destOrd="0" parTransId="{FC1098F4-A2B3-4BFA-BEC4-1A21F1BC4233}" sibTransId="{F4871836-CFB3-4DE5-AC73-E360D25426E4}"/>
    <dgm:cxn modelId="{A2F62244-1965-4066-B809-0FC84A31B066}" type="presOf" srcId="{F911AB63-40AE-4610-B25F-336F1E9DD52E}" destId="{C0DE8E04-2EFF-48F6-AF01-BB8BD130684C}" srcOrd="0" destOrd="0" presId="urn:microsoft.com/office/officeart/2005/8/layout/cycle2"/>
    <dgm:cxn modelId="{5D659665-BA8F-4D18-9C56-28C04D94B7C1}" type="presOf" srcId="{5C7FE3C5-E2D7-423D-A56B-128B9EBF9FDF}" destId="{04C99B78-B421-4A2B-BB2A-48C64230661E}" srcOrd="0" destOrd="0" presId="urn:microsoft.com/office/officeart/2005/8/layout/cycle2"/>
    <dgm:cxn modelId="{A177B87E-4837-4A28-A052-166A4CE6DC8A}" type="presOf" srcId="{8F2FFA69-F267-4260-BDAA-56AAA5B381C5}" destId="{212E50B5-D794-49AA-BD54-B1C0FC210B3C}" srcOrd="0" destOrd="0" presId="urn:microsoft.com/office/officeart/2005/8/layout/cycle2"/>
    <dgm:cxn modelId="{32C8B88D-A060-4CB7-9F12-4A5563F6C95C}" type="presOf" srcId="{8F2FFA69-F267-4260-BDAA-56AAA5B381C5}" destId="{D89F9174-ACC4-475F-BA58-E4ACCA40D49D}" srcOrd="1" destOrd="0" presId="urn:microsoft.com/office/officeart/2005/8/layout/cycle2"/>
    <dgm:cxn modelId="{0F990590-05D9-455A-8AB5-B252CA080C29}" type="presOf" srcId="{AF23A716-63C2-4D2D-B3DF-2607FE4B3598}" destId="{CA409C3F-DF85-4F7A-AA41-9FBB52E4D043}" srcOrd="1" destOrd="0" presId="urn:microsoft.com/office/officeart/2005/8/layout/cycle2"/>
    <dgm:cxn modelId="{57E2719D-5D4B-433B-B64C-88FF58B0D878}" srcId="{2890BD50-56E0-4607-909A-F72D819FE8A9}" destId="{F911AB63-40AE-4610-B25F-336F1E9DD52E}" srcOrd="1" destOrd="0" parTransId="{00BAC47B-A355-42C9-91B4-7086BB6C189E}" sibTransId="{AF23A716-63C2-4D2D-B3DF-2607FE4B3598}"/>
    <dgm:cxn modelId="{F85CE8C0-C58B-468A-803F-777A17C5D861}" type="presOf" srcId="{2890BD50-56E0-4607-909A-F72D819FE8A9}" destId="{07AA30E9-E4F3-47AD-8C25-43F01E575908}" srcOrd="0" destOrd="0" presId="urn:microsoft.com/office/officeart/2005/8/layout/cycle2"/>
    <dgm:cxn modelId="{A5C428CD-C412-473A-ACF9-D6A6DD782C7C}" type="presOf" srcId="{F4871836-CFB3-4DE5-AC73-E360D25426E4}" destId="{E8239EB4-723F-4299-9650-913C703689D1}" srcOrd="0" destOrd="0" presId="urn:microsoft.com/office/officeart/2005/8/layout/cycle2"/>
    <dgm:cxn modelId="{2BD15BCE-0BEE-4149-9853-38DDFC75DDDF}" type="presOf" srcId="{AF23A716-63C2-4D2D-B3DF-2607FE4B3598}" destId="{02ECCD98-EF5C-496F-A76E-2046D86BB570}" srcOrd="0" destOrd="0" presId="urn:microsoft.com/office/officeart/2005/8/layout/cycle2"/>
    <dgm:cxn modelId="{14E102D5-630F-4EDE-8677-E0C181ED9755}" type="presOf" srcId="{5F195B09-5B23-48F6-93B2-5557A20594E8}" destId="{C16C3BC9-AFCF-4447-8A05-2B268A9C21E0}" srcOrd="0" destOrd="0" presId="urn:microsoft.com/office/officeart/2005/8/layout/cycle2"/>
    <dgm:cxn modelId="{D01529E2-EF97-4C97-BE7A-A14E17475A5D}" srcId="{2890BD50-56E0-4607-909A-F72D819FE8A9}" destId="{5F195B09-5B23-48F6-93B2-5557A20594E8}" srcOrd="0" destOrd="0" parTransId="{EAA3B85A-677F-424C-A869-E20681ED0299}" sibTransId="{8F2FFA69-F267-4260-BDAA-56AAA5B381C5}"/>
    <dgm:cxn modelId="{1C7177E9-33A8-4B26-9A56-79649B2478B9}" type="presOf" srcId="{F4871836-CFB3-4DE5-AC73-E360D25426E4}" destId="{B4115BD1-ABDC-4904-A573-208F757445C2}" srcOrd="1" destOrd="0" presId="urn:microsoft.com/office/officeart/2005/8/layout/cycle2"/>
    <dgm:cxn modelId="{31EAF326-87C1-40E1-AABB-06769C4972FD}" type="presParOf" srcId="{07AA30E9-E4F3-47AD-8C25-43F01E575908}" destId="{C16C3BC9-AFCF-4447-8A05-2B268A9C21E0}" srcOrd="0" destOrd="0" presId="urn:microsoft.com/office/officeart/2005/8/layout/cycle2"/>
    <dgm:cxn modelId="{D6D89972-D411-45B8-BE98-F3C79DD99F94}" type="presParOf" srcId="{07AA30E9-E4F3-47AD-8C25-43F01E575908}" destId="{212E50B5-D794-49AA-BD54-B1C0FC210B3C}" srcOrd="1" destOrd="0" presId="urn:microsoft.com/office/officeart/2005/8/layout/cycle2"/>
    <dgm:cxn modelId="{FACD3C42-4F10-4212-B4E9-2E830C337486}" type="presParOf" srcId="{212E50B5-D794-49AA-BD54-B1C0FC210B3C}" destId="{D89F9174-ACC4-475F-BA58-E4ACCA40D49D}" srcOrd="0" destOrd="0" presId="urn:microsoft.com/office/officeart/2005/8/layout/cycle2"/>
    <dgm:cxn modelId="{F8B523BB-2344-4905-9133-CE956E479FC5}" type="presParOf" srcId="{07AA30E9-E4F3-47AD-8C25-43F01E575908}" destId="{C0DE8E04-2EFF-48F6-AF01-BB8BD130684C}" srcOrd="2" destOrd="0" presId="urn:microsoft.com/office/officeart/2005/8/layout/cycle2"/>
    <dgm:cxn modelId="{96297E0A-566B-43E8-8E6E-BC646A053FAD}" type="presParOf" srcId="{07AA30E9-E4F3-47AD-8C25-43F01E575908}" destId="{02ECCD98-EF5C-496F-A76E-2046D86BB570}" srcOrd="3" destOrd="0" presId="urn:microsoft.com/office/officeart/2005/8/layout/cycle2"/>
    <dgm:cxn modelId="{BABD53F2-5E7B-47DB-8EF7-FD90BCD5443E}" type="presParOf" srcId="{02ECCD98-EF5C-496F-A76E-2046D86BB570}" destId="{CA409C3F-DF85-4F7A-AA41-9FBB52E4D043}" srcOrd="0" destOrd="0" presId="urn:microsoft.com/office/officeart/2005/8/layout/cycle2"/>
    <dgm:cxn modelId="{C0487E95-2EFB-4334-AFAD-91BB60203C47}" type="presParOf" srcId="{07AA30E9-E4F3-47AD-8C25-43F01E575908}" destId="{04C99B78-B421-4A2B-BB2A-48C64230661E}" srcOrd="4" destOrd="0" presId="urn:microsoft.com/office/officeart/2005/8/layout/cycle2"/>
    <dgm:cxn modelId="{F1BDFEEA-C53C-40E8-AC57-9FBADB772731}" type="presParOf" srcId="{07AA30E9-E4F3-47AD-8C25-43F01E575908}" destId="{E8239EB4-723F-4299-9650-913C703689D1}" srcOrd="5" destOrd="0" presId="urn:microsoft.com/office/officeart/2005/8/layout/cycle2"/>
    <dgm:cxn modelId="{376EAAF6-1F37-4618-8DE2-694212AC934F}" type="presParOf" srcId="{E8239EB4-723F-4299-9650-913C703689D1}" destId="{B4115BD1-ABDC-4904-A573-208F757445C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AB452-9BAD-4485-894D-7804CC829A70}" type="doc">
      <dgm:prSet loTypeId="urn:microsoft.com/office/officeart/2005/8/layout/cycle7" loCatId="cycle" qsTypeId="urn:microsoft.com/office/officeart/2005/8/quickstyle/simple3" qsCatId="simple" csTypeId="urn:microsoft.com/office/officeart/2005/8/colors/accent5_5" csCatId="accent5" phldr="1"/>
      <dgm:spPr/>
      <dgm:t>
        <a:bodyPr/>
        <a:lstStyle/>
        <a:p>
          <a:endParaRPr lang="da-DK"/>
        </a:p>
      </dgm:t>
    </dgm:pt>
    <dgm:pt modelId="{D3B0814B-8504-48CC-95A9-3DB4A90F0A22}">
      <dgm:prSet phldrT="[Tekst]" custT="1"/>
      <dgm:spPr/>
      <dgm:t>
        <a:bodyPr/>
        <a:lstStyle/>
        <a:p>
          <a:r>
            <a:rPr lang="da-DK" sz="1400" b="1"/>
            <a:t>Bogføring/ Registrering</a:t>
          </a:r>
          <a:r>
            <a:rPr lang="da-DK" sz="1400"/>
            <a:t> </a:t>
          </a:r>
        </a:p>
      </dgm:t>
    </dgm:pt>
    <dgm:pt modelId="{0B281994-2258-4408-AA3B-C30CFC232B46}" type="parTrans" cxnId="{245D8980-B74C-4C71-93D3-0A9078E4EBCD}">
      <dgm:prSet/>
      <dgm:spPr/>
      <dgm:t>
        <a:bodyPr/>
        <a:lstStyle/>
        <a:p>
          <a:endParaRPr lang="da-DK"/>
        </a:p>
      </dgm:t>
    </dgm:pt>
    <dgm:pt modelId="{764D09BC-7561-4129-843E-A16DC61AD08B}" type="sibTrans" cxnId="{245D8980-B74C-4C71-93D3-0A9078E4EBCD}">
      <dgm:prSet/>
      <dgm:spPr/>
      <dgm:t>
        <a:bodyPr/>
        <a:lstStyle/>
        <a:p>
          <a:endParaRPr lang="da-DK"/>
        </a:p>
      </dgm:t>
    </dgm:pt>
    <dgm:pt modelId="{4AEC42DD-FED6-4EBD-8956-DAFCB8EF7F45}">
      <dgm:prSet phldrT="[Tekst]" custT="1"/>
      <dgm:spPr/>
      <dgm:t>
        <a:bodyPr/>
        <a:lstStyle/>
        <a:p>
          <a:r>
            <a:rPr lang="da-DK" sz="1400" b="1"/>
            <a:t>Rapporterin</a:t>
          </a:r>
          <a:r>
            <a:rPr lang="da-DK" sz="1600" b="1"/>
            <a:t>g</a:t>
          </a:r>
          <a:endParaRPr lang="da-DK" sz="1200"/>
        </a:p>
      </dgm:t>
    </dgm:pt>
    <dgm:pt modelId="{BC5838F3-5B98-456C-A511-FF3985DBE69D}" type="parTrans" cxnId="{3BF0DB61-1626-4A8B-8BD7-BB34259F5FF8}">
      <dgm:prSet/>
      <dgm:spPr/>
      <dgm:t>
        <a:bodyPr/>
        <a:lstStyle/>
        <a:p>
          <a:endParaRPr lang="da-DK"/>
        </a:p>
      </dgm:t>
    </dgm:pt>
    <dgm:pt modelId="{625EB922-0C9D-4EC7-88F5-F976124AA8B7}" type="sibTrans" cxnId="{3BF0DB61-1626-4A8B-8BD7-BB34259F5FF8}">
      <dgm:prSet/>
      <dgm:spPr/>
      <dgm:t>
        <a:bodyPr/>
        <a:lstStyle/>
        <a:p>
          <a:endParaRPr lang="da-DK"/>
        </a:p>
      </dgm:t>
    </dgm:pt>
    <dgm:pt modelId="{E1784820-F0C9-4E31-AEF5-E766BDB217F3}">
      <dgm:prSet phldrT="[Tekst]" custT="1"/>
      <dgm:spPr/>
      <dgm:t>
        <a:bodyPr/>
        <a:lstStyle/>
        <a:p>
          <a:r>
            <a:rPr lang="da-DK" sz="1400" b="1"/>
            <a:t>Budget/</a:t>
          </a:r>
        </a:p>
        <a:p>
          <a:r>
            <a:rPr lang="da-DK" sz="1400" b="1"/>
            <a:t>Planlægning</a:t>
          </a:r>
          <a:endParaRPr lang="da-DK" sz="1400"/>
        </a:p>
      </dgm:t>
    </dgm:pt>
    <dgm:pt modelId="{4ABA40B7-83D8-430A-83F7-EFB60334FDF6}" type="parTrans" cxnId="{0EC5FC22-BBB0-4C3B-88BC-BADBFDB2288E}">
      <dgm:prSet/>
      <dgm:spPr/>
      <dgm:t>
        <a:bodyPr/>
        <a:lstStyle/>
        <a:p>
          <a:endParaRPr lang="da-DK"/>
        </a:p>
      </dgm:t>
    </dgm:pt>
    <dgm:pt modelId="{1BCA968F-DAE6-4BB6-9146-6677537D84C5}" type="sibTrans" cxnId="{0EC5FC22-BBB0-4C3B-88BC-BADBFDB2288E}">
      <dgm:prSet/>
      <dgm:spPr/>
      <dgm:t>
        <a:bodyPr/>
        <a:lstStyle/>
        <a:p>
          <a:endParaRPr lang="da-DK"/>
        </a:p>
      </dgm:t>
    </dgm:pt>
    <dgm:pt modelId="{62F72982-D7B8-4EA5-9ADB-5B1687B5A2C8}" type="pres">
      <dgm:prSet presAssocID="{4D3AB452-9BAD-4485-894D-7804CC829A70}" presName="Name0" presStyleCnt="0">
        <dgm:presLayoutVars>
          <dgm:dir/>
          <dgm:resizeHandles val="exact"/>
        </dgm:presLayoutVars>
      </dgm:prSet>
      <dgm:spPr/>
    </dgm:pt>
    <dgm:pt modelId="{5E3D348E-CAA7-4AA9-9846-D53859165FC3}" type="pres">
      <dgm:prSet presAssocID="{D3B0814B-8504-48CC-95A9-3DB4A90F0A22}" presName="node" presStyleLbl="node1" presStyleIdx="0" presStyleCnt="3">
        <dgm:presLayoutVars>
          <dgm:bulletEnabled val="1"/>
        </dgm:presLayoutVars>
      </dgm:prSet>
      <dgm:spPr/>
    </dgm:pt>
    <dgm:pt modelId="{2B7F8DA3-F191-4358-94A2-A24A42D45FFA}" type="pres">
      <dgm:prSet presAssocID="{764D09BC-7561-4129-843E-A16DC61AD08B}" presName="sibTrans" presStyleLbl="sibTrans2D1" presStyleIdx="0" presStyleCnt="3"/>
      <dgm:spPr/>
    </dgm:pt>
    <dgm:pt modelId="{018D85D9-F0F8-4BA3-A0AF-4EF733D2DC11}" type="pres">
      <dgm:prSet presAssocID="{764D09BC-7561-4129-843E-A16DC61AD08B}" presName="connectorText" presStyleLbl="sibTrans2D1" presStyleIdx="0" presStyleCnt="3"/>
      <dgm:spPr/>
    </dgm:pt>
    <dgm:pt modelId="{100C4FC4-5593-4D0F-B88F-65B7AE10B5BD}" type="pres">
      <dgm:prSet presAssocID="{4AEC42DD-FED6-4EBD-8956-DAFCB8EF7F45}" presName="node" presStyleLbl="node1" presStyleIdx="1" presStyleCnt="3" custScaleX="107207" custRadScaleRad="88535" custRadScaleInc="1656">
        <dgm:presLayoutVars>
          <dgm:bulletEnabled val="1"/>
        </dgm:presLayoutVars>
      </dgm:prSet>
      <dgm:spPr/>
    </dgm:pt>
    <dgm:pt modelId="{D94C34A3-9A41-4403-8131-784707F7482F}" type="pres">
      <dgm:prSet presAssocID="{625EB922-0C9D-4EC7-88F5-F976124AA8B7}" presName="sibTrans" presStyleLbl="sibTrans2D1" presStyleIdx="1" presStyleCnt="3"/>
      <dgm:spPr/>
    </dgm:pt>
    <dgm:pt modelId="{1ACFCD6B-B555-4517-B564-D436A4488D03}" type="pres">
      <dgm:prSet presAssocID="{625EB922-0C9D-4EC7-88F5-F976124AA8B7}" presName="connectorText" presStyleLbl="sibTrans2D1" presStyleIdx="1" presStyleCnt="3"/>
      <dgm:spPr/>
    </dgm:pt>
    <dgm:pt modelId="{ED82DA53-F931-42B8-863C-12863347445B}" type="pres">
      <dgm:prSet presAssocID="{E1784820-F0C9-4E31-AEF5-E766BDB217F3}" presName="node" presStyleLbl="node1" presStyleIdx="2" presStyleCnt="3" custRadScaleRad="96644" custRadScaleInc="-3676">
        <dgm:presLayoutVars>
          <dgm:bulletEnabled val="1"/>
        </dgm:presLayoutVars>
      </dgm:prSet>
      <dgm:spPr/>
    </dgm:pt>
    <dgm:pt modelId="{C3D5E9BF-19DB-42ED-AC36-DE109A4776B4}" type="pres">
      <dgm:prSet presAssocID="{1BCA968F-DAE6-4BB6-9146-6677537D84C5}" presName="sibTrans" presStyleLbl="sibTrans2D1" presStyleIdx="2" presStyleCnt="3"/>
      <dgm:spPr/>
    </dgm:pt>
    <dgm:pt modelId="{427B894C-EE02-4714-BDE8-CA46FF9F2A4C}" type="pres">
      <dgm:prSet presAssocID="{1BCA968F-DAE6-4BB6-9146-6677537D84C5}" presName="connectorText" presStyleLbl="sibTrans2D1" presStyleIdx="2" presStyleCnt="3"/>
      <dgm:spPr/>
    </dgm:pt>
  </dgm:ptLst>
  <dgm:cxnLst>
    <dgm:cxn modelId="{0EC5FC22-BBB0-4C3B-88BC-BADBFDB2288E}" srcId="{4D3AB452-9BAD-4485-894D-7804CC829A70}" destId="{E1784820-F0C9-4E31-AEF5-E766BDB217F3}" srcOrd="2" destOrd="0" parTransId="{4ABA40B7-83D8-430A-83F7-EFB60334FDF6}" sibTransId="{1BCA968F-DAE6-4BB6-9146-6677537D84C5}"/>
    <dgm:cxn modelId="{15349929-C0CF-4536-ACC2-39ACCDA06273}" type="presOf" srcId="{1BCA968F-DAE6-4BB6-9146-6677537D84C5}" destId="{C3D5E9BF-19DB-42ED-AC36-DE109A4776B4}" srcOrd="0" destOrd="0" presId="urn:microsoft.com/office/officeart/2005/8/layout/cycle7"/>
    <dgm:cxn modelId="{C60E0C3D-FA04-40BB-B64E-89A2B1A9F753}" type="presOf" srcId="{1BCA968F-DAE6-4BB6-9146-6677537D84C5}" destId="{427B894C-EE02-4714-BDE8-CA46FF9F2A4C}" srcOrd="1" destOrd="0" presId="urn:microsoft.com/office/officeart/2005/8/layout/cycle7"/>
    <dgm:cxn modelId="{3BF0DB61-1626-4A8B-8BD7-BB34259F5FF8}" srcId="{4D3AB452-9BAD-4485-894D-7804CC829A70}" destId="{4AEC42DD-FED6-4EBD-8956-DAFCB8EF7F45}" srcOrd="1" destOrd="0" parTransId="{BC5838F3-5B98-456C-A511-FF3985DBE69D}" sibTransId="{625EB922-0C9D-4EC7-88F5-F976124AA8B7}"/>
    <dgm:cxn modelId="{593D2263-FEBE-4D9C-BA77-72D1B68E5442}" type="presOf" srcId="{4D3AB452-9BAD-4485-894D-7804CC829A70}" destId="{62F72982-D7B8-4EA5-9ADB-5B1687B5A2C8}" srcOrd="0" destOrd="0" presId="urn:microsoft.com/office/officeart/2005/8/layout/cycle7"/>
    <dgm:cxn modelId="{EFBF2A64-EB88-47A7-BE06-E0D7C6413F8A}" type="presOf" srcId="{625EB922-0C9D-4EC7-88F5-F976124AA8B7}" destId="{D94C34A3-9A41-4403-8131-784707F7482F}" srcOrd="0" destOrd="0" presId="urn:microsoft.com/office/officeart/2005/8/layout/cycle7"/>
    <dgm:cxn modelId="{9234E645-AC74-434D-8926-7E226C4B4534}" type="presOf" srcId="{4AEC42DD-FED6-4EBD-8956-DAFCB8EF7F45}" destId="{100C4FC4-5593-4D0F-B88F-65B7AE10B5BD}" srcOrd="0" destOrd="0" presId="urn:microsoft.com/office/officeart/2005/8/layout/cycle7"/>
    <dgm:cxn modelId="{245D8980-B74C-4C71-93D3-0A9078E4EBCD}" srcId="{4D3AB452-9BAD-4485-894D-7804CC829A70}" destId="{D3B0814B-8504-48CC-95A9-3DB4A90F0A22}" srcOrd="0" destOrd="0" parTransId="{0B281994-2258-4408-AA3B-C30CFC232B46}" sibTransId="{764D09BC-7561-4129-843E-A16DC61AD08B}"/>
    <dgm:cxn modelId="{E2AA3788-A04E-418F-AB9F-6E3D97737E40}" type="presOf" srcId="{764D09BC-7561-4129-843E-A16DC61AD08B}" destId="{2B7F8DA3-F191-4358-94A2-A24A42D45FFA}" srcOrd="0" destOrd="0" presId="urn:microsoft.com/office/officeart/2005/8/layout/cycle7"/>
    <dgm:cxn modelId="{1261B294-7A0B-4515-917C-1BBBA53DADFD}" type="presOf" srcId="{625EB922-0C9D-4EC7-88F5-F976124AA8B7}" destId="{1ACFCD6B-B555-4517-B564-D436A4488D03}" srcOrd="1" destOrd="0" presId="urn:microsoft.com/office/officeart/2005/8/layout/cycle7"/>
    <dgm:cxn modelId="{F59A319E-1F5B-4B77-8432-A39B4A982689}" type="presOf" srcId="{E1784820-F0C9-4E31-AEF5-E766BDB217F3}" destId="{ED82DA53-F931-42B8-863C-12863347445B}" srcOrd="0" destOrd="0" presId="urn:microsoft.com/office/officeart/2005/8/layout/cycle7"/>
    <dgm:cxn modelId="{FB2343C5-A9CA-4E9E-8311-28E5BA1ACBC6}" type="presOf" srcId="{D3B0814B-8504-48CC-95A9-3DB4A90F0A22}" destId="{5E3D348E-CAA7-4AA9-9846-D53859165FC3}" srcOrd="0" destOrd="0" presId="urn:microsoft.com/office/officeart/2005/8/layout/cycle7"/>
    <dgm:cxn modelId="{80F408EF-D156-4FF4-A16D-7FBFBEEA217A}" type="presOf" srcId="{764D09BC-7561-4129-843E-A16DC61AD08B}" destId="{018D85D9-F0F8-4BA3-A0AF-4EF733D2DC11}" srcOrd="1" destOrd="0" presId="urn:microsoft.com/office/officeart/2005/8/layout/cycle7"/>
    <dgm:cxn modelId="{B56CEF46-59F5-42ED-8046-5975C62DA787}" type="presParOf" srcId="{62F72982-D7B8-4EA5-9ADB-5B1687B5A2C8}" destId="{5E3D348E-CAA7-4AA9-9846-D53859165FC3}" srcOrd="0" destOrd="0" presId="urn:microsoft.com/office/officeart/2005/8/layout/cycle7"/>
    <dgm:cxn modelId="{716DC766-DD66-42F0-9593-88963A8A1F2E}" type="presParOf" srcId="{62F72982-D7B8-4EA5-9ADB-5B1687B5A2C8}" destId="{2B7F8DA3-F191-4358-94A2-A24A42D45FFA}" srcOrd="1" destOrd="0" presId="urn:microsoft.com/office/officeart/2005/8/layout/cycle7"/>
    <dgm:cxn modelId="{E2A4C93C-9CBE-4166-A381-80EFFF3F2678}" type="presParOf" srcId="{2B7F8DA3-F191-4358-94A2-A24A42D45FFA}" destId="{018D85D9-F0F8-4BA3-A0AF-4EF733D2DC11}" srcOrd="0" destOrd="0" presId="urn:microsoft.com/office/officeart/2005/8/layout/cycle7"/>
    <dgm:cxn modelId="{8F018D06-15E8-4BE4-9AE7-FDF7361C9E6E}" type="presParOf" srcId="{62F72982-D7B8-4EA5-9ADB-5B1687B5A2C8}" destId="{100C4FC4-5593-4D0F-B88F-65B7AE10B5BD}" srcOrd="2" destOrd="0" presId="urn:microsoft.com/office/officeart/2005/8/layout/cycle7"/>
    <dgm:cxn modelId="{7AD7C67A-AF78-48DF-ACF3-8368264FC5C1}" type="presParOf" srcId="{62F72982-D7B8-4EA5-9ADB-5B1687B5A2C8}" destId="{D94C34A3-9A41-4403-8131-784707F7482F}" srcOrd="3" destOrd="0" presId="urn:microsoft.com/office/officeart/2005/8/layout/cycle7"/>
    <dgm:cxn modelId="{2A85A274-596A-4441-B83B-15117426288B}" type="presParOf" srcId="{D94C34A3-9A41-4403-8131-784707F7482F}" destId="{1ACFCD6B-B555-4517-B564-D436A4488D03}" srcOrd="0" destOrd="0" presId="urn:microsoft.com/office/officeart/2005/8/layout/cycle7"/>
    <dgm:cxn modelId="{1E159A02-821A-4FF1-B610-628054E1AEFC}" type="presParOf" srcId="{62F72982-D7B8-4EA5-9ADB-5B1687B5A2C8}" destId="{ED82DA53-F931-42B8-863C-12863347445B}" srcOrd="4" destOrd="0" presId="urn:microsoft.com/office/officeart/2005/8/layout/cycle7"/>
    <dgm:cxn modelId="{55FBD4DC-D6D5-4854-88E5-A5F5A2585AE3}" type="presParOf" srcId="{62F72982-D7B8-4EA5-9ADB-5B1687B5A2C8}" destId="{C3D5E9BF-19DB-42ED-AC36-DE109A4776B4}" srcOrd="5" destOrd="0" presId="urn:microsoft.com/office/officeart/2005/8/layout/cycle7"/>
    <dgm:cxn modelId="{DA895209-03F6-434B-8611-7705B3BDBA14}" type="presParOf" srcId="{C3D5E9BF-19DB-42ED-AC36-DE109A4776B4}" destId="{427B894C-EE02-4714-BDE8-CA46FF9F2A4C}" srcOrd="0" destOrd="0" presId="urn:microsoft.com/office/officeart/2005/8/layout/cycle7"/>
  </dgm:cxnLst>
  <dgm:bg/>
  <dgm:whole>
    <a:ln>
      <a:solidFill>
        <a:srgbClr val="AC3050"/>
      </a:solidFill>
      <a:prstDash val="dash"/>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AB452-9BAD-4485-894D-7804CC829A70}" type="doc">
      <dgm:prSet loTypeId="urn:microsoft.com/office/officeart/2005/8/layout/cycle7" loCatId="cycle" qsTypeId="urn:microsoft.com/office/officeart/2005/8/quickstyle/simple3" qsCatId="simple" csTypeId="urn:microsoft.com/office/officeart/2005/8/colors/accent5_3" csCatId="accent5" phldr="1"/>
      <dgm:spPr/>
      <dgm:t>
        <a:bodyPr/>
        <a:lstStyle/>
        <a:p>
          <a:endParaRPr lang="da-DK"/>
        </a:p>
      </dgm:t>
    </dgm:pt>
    <dgm:pt modelId="{D3B0814B-8504-48CC-95A9-3DB4A90F0A22}">
      <dgm:prSet phldrT="[Tekst]" custT="1"/>
      <dgm:spPr/>
      <dgm:t>
        <a:bodyPr/>
        <a:lstStyle/>
        <a:p>
          <a:r>
            <a:rPr lang="da-DK" sz="1400" b="1"/>
            <a:t>Bogføring/ Registrering</a:t>
          </a:r>
          <a:r>
            <a:rPr lang="da-DK" sz="1400"/>
            <a:t> </a:t>
          </a:r>
        </a:p>
      </dgm:t>
    </dgm:pt>
    <dgm:pt modelId="{0B281994-2258-4408-AA3B-C30CFC232B46}" type="parTrans" cxnId="{245D8980-B74C-4C71-93D3-0A9078E4EBCD}">
      <dgm:prSet/>
      <dgm:spPr/>
      <dgm:t>
        <a:bodyPr/>
        <a:lstStyle/>
        <a:p>
          <a:endParaRPr lang="da-DK"/>
        </a:p>
      </dgm:t>
    </dgm:pt>
    <dgm:pt modelId="{764D09BC-7561-4129-843E-A16DC61AD08B}" type="sibTrans" cxnId="{245D8980-B74C-4C71-93D3-0A9078E4EBCD}">
      <dgm:prSet/>
      <dgm:spPr/>
      <dgm:t>
        <a:bodyPr/>
        <a:lstStyle/>
        <a:p>
          <a:endParaRPr lang="da-DK"/>
        </a:p>
      </dgm:t>
    </dgm:pt>
    <dgm:pt modelId="{4AEC42DD-FED6-4EBD-8956-DAFCB8EF7F45}">
      <dgm:prSet phldrT="[Tekst]" custT="1"/>
      <dgm:spPr/>
      <dgm:t>
        <a:bodyPr/>
        <a:lstStyle/>
        <a:p>
          <a:r>
            <a:rPr lang="da-DK" sz="1400" b="1"/>
            <a:t>Rapporterin</a:t>
          </a:r>
          <a:r>
            <a:rPr lang="da-DK" sz="1600" b="1"/>
            <a:t>g</a:t>
          </a:r>
          <a:endParaRPr lang="da-DK" sz="1200"/>
        </a:p>
      </dgm:t>
    </dgm:pt>
    <dgm:pt modelId="{BC5838F3-5B98-456C-A511-FF3985DBE69D}" type="parTrans" cxnId="{3BF0DB61-1626-4A8B-8BD7-BB34259F5FF8}">
      <dgm:prSet/>
      <dgm:spPr/>
      <dgm:t>
        <a:bodyPr/>
        <a:lstStyle/>
        <a:p>
          <a:endParaRPr lang="da-DK"/>
        </a:p>
      </dgm:t>
    </dgm:pt>
    <dgm:pt modelId="{625EB922-0C9D-4EC7-88F5-F976124AA8B7}" type="sibTrans" cxnId="{3BF0DB61-1626-4A8B-8BD7-BB34259F5FF8}">
      <dgm:prSet/>
      <dgm:spPr/>
      <dgm:t>
        <a:bodyPr/>
        <a:lstStyle/>
        <a:p>
          <a:endParaRPr lang="da-DK"/>
        </a:p>
      </dgm:t>
    </dgm:pt>
    <dgm:pt modelId="{E1784820-F0C9-4E31-AEF5-E766BDB217F3}">
      <dgm:prSet phldrT="[Tekst]" custT="1"/>
      <dgm:spPr/>
      <dgm:t>
        <a:bodyPr/>
        <a:lstStyle/>
        <a:p>
          <a:r>
            <a:rPr lang="da-DK" sz="1400" b="1"/>
            <a:t>Budget/</a:t>
          </a:r>
        </a:p>
        <a:p>
          <a:r>
            <a:rPr lang="da-DK" sz="1400" b="1"/>
            <a:t>Planlægning</a:t>
          </a:r>
          <a:endParaRPr lang="da-DK" sz="1400"/>
        </a:p>
      </dgm:t>
    </dgm:pt>
    <dgm:pt modelId="{4ABA40B7-83D8-430A-83F7-EFB60334FDF6}" type="parTrans" cxnId="{0EC5FC22-BBB0-4C3B-88BC-BADBFDB2288E}">
      <dgm:prSet/>
      <dgm:spPr/>
      <dgm:t>
        <a:bodyPr/>
        <a:lstStyle/>
        <a:p>
          <a:endParaRPr lang="da-DK"/>
        </a:p>
      </dgm:t>
    </dgm:pt>
    <dgm:pt modelId="{1BCA968F-DAE6-4BB6-9146-6677537D84C5}" type="sibTrans" cxnId="{0EC5FC22-BBB0-4C3B-88BC-BADBFDB2288E}">
      <dgm:prSet/>
      <dgm:spPr/>
      <dgm:t>
        <a:bodyPr/>
        <a:lstStyle/>
        <a:p>
          <a:endParaRPr lang="da-DK"/>
        </a:p>
      </dgm:t>
    </dgm:pt>
    <dgm:pt modelId="{62F72982-D7B8-4EA5-9ADB-5B1687B5A2C8}" type="pres">
      <dgm:prSet presAssocID="{4D3AB452-9BAD-4485-894D-7804CC829A70}" presName="Name0" presStyleCnt="0">
        <dgm:presLayoutVars>
          <dgm:dir/>
          <dgm:resizeHandles val="exact"/>
        </dgm:presLayoutVars>
      </dgm:prSet>
      <dgm:spPr/>
    </dgm:pt>
    <dgm:pt modelId="{5E3D348E-CAA7-4AA9-9846-D53859165FC3}" type="pres">
      <dgm:prSet presAssocID="{D3B0814B-8504-48CC-95A9-3DB4A90F0A22}" presName="node" presStyleLbl="node1" presStyleIdx="0" presStyleCnt="3">
        <dgm:presLayoutVars>
          <dgm:bulletEnabled val="1"/>
        </dgm:presLayoutVars>
      </dgm:prSet>
      <dgm:spPr/>
    </dgm:pt>
    <dgm:pt modelId="{2B7F8DA3-F191-4358-94A2-A24A42D45FFA}" type="pres">
      <dgm:prSet presAssocID="{764D09BC-7561-4129-843E-A16DC61AD08B}" presName="sibTrans" presStyleLbl="sibTrans2D1" presStyleIdx="0" presStyleCnt="3"/>
      <dgm:spPr/>
    </dgm:pt>
    <dgm:pt modelId="{018D85D9-F0F8-4BA3-A0AF-4EF733D2DC11}" type="pres">
      <dgm:prSet presAssocID="{764D09BC-7561-4129-843E-A16DC61AD08B}" presName="connectorText" presStyleLbl="sibTrans2D1" presStyleIdx="0" presStyleCnt="3"/>
      <dgm:spPr/>
    </dgm:pt>
    <dgm:pt modelId="{100C4FC4-5593-4D0F-B88F-65B7AE10B5BD}" type="pres">
      <dgm:prSet presAssocID="{4AEC42DD-FED6-4EBD-8956-DAFCB8EF7F45}" presName="node" presStyleLbl="node1" presStyleIdx="1" presStyleCnt="3" custScaleX="107207" custRadScaleRad="88535" custRadScaleInc="1656">
        <dgm:presLayoutVars>
          <dgm:bulletEnabled val="1"/>
        </dgm:presLayoutVars>
      </dgm:prSet>
      <dgm:spPr/>
    </dgm:pt>
    <dgm:pt modelId="{D94C34A3-9A41-4403-8131-784707F7482F}" type="pres">
      <dgm:prSet presAssocID="{625EB922-0C9D-4EC7-88F5-F976124AA8B7}" presName="sibTrans" presStyleLbl="sibTrans2D1" presStyleIdx="1" presStyleCnt="3"/>
      <dgm:spPr/>
    </dgm:pt>
    <dgm:pt modelId="{1ACFCD6B-B555-4517-B564-D436A4488D03}" type="pres">
      <dgm:prSet presAssocID="{625EB922-0C9D-4EC7-88F5-F976124AA8B7}" presName="connectorText" presStyleLbl="sibTrans2D1" presStyleIdx="1" presStyleCnt="3"/>
      <dgm:spPr/>
    </dgm:pt>
    <dgm:pt modelId="{ED82DA53-F931-42B8-863C-12863347445B}" type="pres">
      <dgm:prSet presAssocID="{E1784820-F0C9-4E31-AEF5-E766BDB217F3}" presName="node" presStyleLbl="node1" presStyleIdx="2" presStyleCnt="3" custRadScaleRad="96644" custRadScaleInc="-3676">
        <dgm:presLayoutVars>
          <dgm:bulletEnabled val="1"/>
        </dgm:presLayoutVars>
      </dgm:prSet>
      <dgm:spPr/>
    </dgm:pt>
    <dgm:pt modelId="{C3D5E9BF-19DB-42ED-AC36-DE109A4776B4}" type="pres">
      <dgm:prSet presAssocID="{1BCA968F-DAE6-4BB6-9146-6677537D84C5}" presName="sibTrans" presStyleLbl="sibTrans2D1" presStyleIdx="2" presStyleCnt="3"/>
      <dgm:spPr/>
    </dgm:pt>
    <dgm:pt modelId="{427B894C-EE02-4714-BDE8-CA46FF9F2A4C}" type="pres">
      <dgm:prSet presAssocID="{1BCA968F-DAE6-4BB6-9146-6677537D84C5}" presName="connectorText" presStyleLbl="sibTrans2D1" presStyleIdx="2" presStyleCnt="3"/>
      <dgm:spPr/>
    </dgm:pt>
  </dgm:ptLst>
  <dgm:cxnLst>
    <dgm:cxn modelId="{F74C2D0A-E0C9-4238-8F01-97DE6D1198CA}" type="presOf" srcId="{D3B0814B-8504-48CC-95A9-3DB4A90F0A22}" destId="{5E3D348E-CAA7-4AA9-9846-D53859165FC3}" srcOrd="0" destOrd="0" presId="urn:microsoft.com/office/officeart/2005/8/layout/cycle7"/>
    <dgm:cxn modelId="{93164E1B-2EBF-456C-93F3-AF99A8D17F68}" type="presOf" srcId="{E1784820-F0C9-4E31-AEF5-E766BDB217F3}" destId="{ED82DA53-F931-42B8-863C-12863347445B}" srcOrd="0" destOrd="0" presId="urn:microsoft.com/office/officeart/2005/8/layout/cycle7"/>
    <dgm:cxn modelId="{0EC5FC22-BBB0-4C3B-88BC-BADBFDB2288E}" srcId="{4D3AB452-9BAD-4485-894D-7804CC829A70}" destId="{E1784820-F0C9-4E31-AEF5-E766BDB217F3}" srcOrd="2" destOrd="0" parTransId="{4ABA40B7-83D8-430A-83F7-EFB60334FDF6}" sibTransId="{1BCA968F-DAE6-4BB6-9146-6677537D84C5}"/>
    <dgm:cxn modelId="{4AB95F3C-BDE2-45AA-A963-11DF35F0A53C}" type="presOf" srcId="{1BCA968F-DAE6-4BB6-9146-6677537D84C5}" destId="{C3D5E9BF-19DB-42ED-AC36-DE109A4776B4}" srcOrd="0" destOrd="0" presId="urn:microsoft.com/office/officeart/2005/8/layout/cycle7"/>
    <dgm:cxn modelId="{C1CD555D-D00B-48A2-9E2D-BFE23FE6ABE1}" type="presOf" srcId="{4AEC42DD-FED6-4EBD-8956-DAFCB8EF7F45}" destId="{100C4FC4-5593-4D0F-B88F-65B7AE10B5BD}" srcOrd="0" destOrd="0" presId="urn:microsoft.com/office/officeart/2005/8/layout/cycle7"/>
    <dgm:cxn modelId="{3BF0DB61-1626-4A8B-8BD7-BB34259F5FF8}" srcId="{4D3AB452-9BAD-4485-894D-7804CC829A70}" destId="{4AEC42DD-FED6-4EBD-8956-DAFCB8EF7F45}" srcOrd="1" destOrd="0" parTransId="{BC5838F3-5B98-456C-A511-FF3985DBE69D}" sibTransId="{625EB922-0C9D-4EC7-88F5-F976124AA8B7}"/>
    <dgm:cxn modelId="{14E72477-0EB1-4FE6-B567-3F26DCE94B74}" type="presOf" srcId="{4D3AB452-9BAD-4485-894D-7804CC829A70}" destId="{62F72982-D7B8-4EA5-9ADB-5B1687B5A2C8}" srcOrd="0" destOrd="0" presId="urn:microsoft.com/office/officeart/2005/8/layout/cycle7"/>
    <dgm:cxn modelId="{245D8980-B74C-4C71-93D3-0A9078E4EBCD}" srcId="{4D3AB452-9BAD-4485-894D-7804CC829A70}" destId="{D3B0814B-8504-48CC-95A9-3DB4A90F0A22}" srcOrd="0" destOrd="0" parTransId="{0B281994-2258-4408-AA3B-C30CFC232B46}" sibTransId="{764D09BC-7561-4129-843E-A16DC61AD08B}"/>
    <dgm:cxn modelId="{45B4AB86-4747-4D50-A0AA-FE2F7ABF1A5E}" type="presOf" srcId="{625EB922-0C9D-4EC7-88F5-F976124AA8B7}" destId="{1ACFCD6B-B555-4517-B564-D436A4488D03}" srcOrd="1" destOrd="0" presId="urn:microsoft.com/office/officeart/2005/8/layout/cycle7"/>
    <dgm:cxn modelId="{743423BD-55F2-4A71-B5FA-155421A46572}" type="presOf" srcId="{625EB922-0C9D-4EC7-88F5-F976124AA8B7}" destId="{D94C34A3-9A41-4403-8131-784707F7482F}" srcOrd="0" destOrd="0" presId="urn:microsoft.com/office/officeart/2005/8/layout/cycle7"/>
    <dgm:cxn modelId="{F4F712DF-02DA-48AC-A654-F2428A818A85}" type="presOf" srcId="{1BCA968F-DAE6-4BB6-9146-6677537D84C5}" destId="{427B894C-EE02-4714-BDE8-CA46FF9F2A4C}" srcOrd="1" destOrd="0" presId="urn:microsoft.com/office/officeart/2005/8/layout/cycle7"/>
    <dgm:cxn modelId="{327B87E3-FF05-4847-87C0-16BA3008CB6A}" type="presOf" srcId="{764D09BC-7561-4129-843E-A16DC61AD08B}" destId="{2B7F8DA3-F191-4358-94A2-A24A42D45FFA}" srcOrd="0" destOrd="0" presId="urn:microsoft.com/office/officeart/2005/8/layout/cycle7"/>
    <dgm:cxn modelId="{2F5C2EFD-6527-4167-AF78-78DD8878CA7C}" type="presOf" srcId="{764D09BC-7561-4129-843E-A16DC61AD08B}" destId="{018D85D9-F0F8-4BA3-A0AF-4EF733D2DC11}" srcOrd="1" destOrd="0" presId="urn:microsoft.com/office/officeart/2005/8/layout/cycle7"/>
    <dgm:cxn modelId="{FFE875CA-4937-4753-93C5-CE32DE4578E4}" type="presParOf" srcId="{62F72982-D7B8-4EA5-9ADB-5B1687B5A2C8}" destId="{5E3D348E-CAA7-4AA9-9846-D53859165FC3}" srcOrd="0" destOrd="0" presId="urn:microsoft.com/office/officeart/2005/8/layout/cycle7"/>
    <dgm:cxn modelId="{2F6C3779-6DCD-4ED4-9D90-5866743B1CF9}" type="presParOf" srcId="{62F72982-D7B8-4EA5-9ADB-5B1687B5A2C8}" destId="{2B7F8DA3-F191-4358-94A2-A24A42D45FFA}" srcOrd="1" destOrd="0" presId="urn:microsoft.com/office/officeart/2005/8/layout/cycle7"/>
    <dgm:cxn modelId="{79BC0F5B-85B3-49E6-B2E6-D46D22AE82AD}" type="presParOf" srcId="{2B7F8DA3-F191-4358-94A2-A24A42D45FFA}" destId="{018D85D9-F0F8-4BA3-A0AF-4EF733D2DC11}" srcOrd="0" destOrd="0" presId="urn:microsoft.com/office/officeart/2005/8/layout/cycle7"/>
    <dgm:cxn modelId="{DEF421E6-7EB2-45E7-8FCB-4A25352BD0E2}" type="presParOf" srcId="{62F72982-D7B8-4EA5-9ADB-5B1687B5A2C8}" destId="{100C4FC4-5593-4D0F-B88F-65B7AE10B5BD}" srcOrd="2" destOrd="0" presId="urn:microsoft.com/office/officeart/2005/8/layout/cycle7"/>
    <dgm:cxn modelId="{5A56DCE4-4296-4EAF-9AA0-40DD244E7E4C}" type="presParOf" srcId="{62F72982-D7B8-4EA5-9ADB-5B1687B5A2C8}" destId="{D94C34A3-9A41-4403-8131-784707F7482F}" srcOrd="3" destOrd="0" presId="urn:microsoft.com/office/officeart/2005/8/layout/cycle7"/>
    <dgm:cxn modelId="{3855711F-CC84-4DF3-BCE2-BEC00792C417}" type="presParOf" srcId="{D94C34A3-9A41-4403-8131-784707F7482F}" destId="{1ACFCD6B-B555-4517-B564-D436A4488D03}" srcOrd="0" destOrd="0" presId="urn:microsoft.com/office/officeart/2005/8/layout/cycle7"/>
    <dgm:cxn modelId="{3089120E-B9C9-4CCA-A0A4-753D5A6C13FB}" type="presParOf" srcId="{62F72982-D7B8-4EA5-9ADB-5B1687B5A2C8}" destId="{ED82DA53-F931-42B8-863C-12863347445B}" srcOrd="4" destOrd="0" presId="urn:microsoft.com/office/officeart/2005/8/layout/cycle7"/>
    <dgm:cxn modelId="{89C0D89B-F079-42C5-A820-424EDE897593}" type="presParOf" srcId="{62F72982-D7B8-4EA5-9ADB-5B1687B5A2C8}" destId="{C3D5E9BF-19DB-42ED-AC36-DE109A4776B4}" srcOrd="5" destOrd="0" presId="urn:microsoft.com/office/officeart/2005/8/layout/cycle7"/>
    <dgm:cxn modelId="{75E27645-EA0F-4B7D-AFE1-A08D74545881}" type="presParOf" srcId="{C3D5E9BF-19DB-42ED-AC36-DE109A4776B4}" destId="{427B894C-EE02-4714-BDE8-CA46FF9F2A4C}" srcOrd="0" destOrd="0" presId="urn:microsoft.com/office/officeart/2005/8/layout/cycle7"/>
  </dgm:cxnLst>
  <dgm:bg/>
  <dgm:whole>
    <a:ln>
      <a:solidFill>
        <a:srgbClr val="AC3050"/>
      </a:solidFill>
      <a:prstDash val="dash"/>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34BE95-0F95-4954-8F1A-913FF2A838E3}"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da-DK"/>
        </a:p>
      </dgm:t>
    </dgm:pt>
    <dgm:pt modelId="{24DB3239-4D26-4C4B-B390-1292F4198F38}">
      <dgm:prSet phldrT="[Tekst]"/>
      <dgm:spPr/>
      <dgm:t>
        <a:bodyPr/>
        <a:lstStyle/>
        <a:p>
          <a:r>
            <a:rPr lang="da-DK"/>
            <a:t>3. Betaling: Hvem betaler udgiften, dvs. hvem indtaster i Netbank, udarbejder check eller giver fra kassen?</a:t>
          </a:r>
        </a:p>
      </dgm:t>
    </dgm:pt>
    <dgm:pt modelId="{0D0F39F0-B4A0-4916-92DD-3CE9125B6424}" type="parTrans" cxnId="{23B00EE8-0AFB-48EB-AD15-34903023CD8B}">
      <dgm:prSet/>
      <dgm:spPr/>
      <dgm:t>
        <a:bodyPr/>
        <a:lstStyle/>
        <a:p>
          <a:endParaRPr lang="da-DK"/>
        </a:p>
      </dgm:t>
    </dgm:pt>
    <dgm:pt modelId="{FAB4F1DC-7D92-4433-92F4-A88E8154388D}" type="sibTrans" cxnId="{23B00EE8-0AFB-48EB-AD15-34903023CD8B}">
      <dgm:prSet/>
      <dgm:spPr/>
      <dgm:t>
        <a:bodyPr/>
        <a:lstStyle/>
        <a:p>
          <a:endParaRPr lang="da-DK"/>
        </a:p>
      </dgm:t>
    </dgm:pt>
    <dgm:pt modelId="{6C06D871-C575-4CC8-8015-F2E6E76524A0}">
      <dgm:prSet phldrT="[Tekst]"/>
      <dgm:spPr/>
      <dgm:t>
        <a:bodyPr/>
        <a:lstStyle/>
        <a:p>
          <a:r>
            <a:rPr lang="da-DK"/>
            <a:t>4. Godkendelse af betaling: Hvem godkender betalingen, dvs. godkender i Netbank eller medunderskriver check, eller på anden vis godkender at betaling finder sted?</a:t>
          </a:r>
        </a:p>
      </dgm:t>
    </dgm:pt>
    <dgm:pt modelId="{D812EC20-531C-474A-9946-CD3185DD12C0}" type="parTrans" cxnId="{33C7ADCC-3CC1-400A-8B21-393AB88A1375}">
      <dgm:prSet/>
      <dgm:spPr/>
      <dgm:t>
        <a:bodyPr/>
        <a:lstStyle/>
        <a:p>
          <a:endParaRPr lang="da-DK"/>
        </a:p>
      </dgm:t>
    </dgm:pt>
    <dgm:pt modelId="{B18F9AA3-5218-42E2-836F-ACCCA81B2CEE}" type="sibTrans" cxnId="{33C7ADCC-3CC1-400A-8B21-393AB88A1375}">
      <dgm:prSet/>
      <dgm:spPr/>
      <dgm:t>
        <a:bodyPr/>
        <a:lstStyle/>
        <a:p>
          <a:endParaRPr lang="da-DK"/>
        </a:p>
      </dgm:t>
    </dgm:pt>
    <dgm:pt modelId="{E90292F2-E3D3-428B-99AD-D7AF6E1AFE92}">
      <dgm:prSet phldrT="[Tekst]"/>
      <dgm:spPr/>
      <dgm:t>
        <a:bodyPr/>
        <a:lstStyle/>
        <a:p>
          <a:r>
            <a:rPr lang="da-DK"/>
            <a:t>5. Bogføring: Hvem bogfører udgiften, dvs. hvem registrerer udgiften i foreningens systemer?</a:t>
          </a:r>
        </a:p>
      </dgm:t>
    </dgm:pt>
    <dgm:pt modelId="{65B2B217-BC43-488A-9B33-28ACC6167267}" type="parTrans" cxnId="{9C43B8A3-F6E5-4507-9BBC-24563FEB4A48}">
      <dgm:prSet/>
      <dgm:spPr/>
      <dgm:t>
        <a:bodyPr/>
        <a:lstStyle/>
        <a:p>
          <a:endParaRPr lang="da-DK"/>
        </a:p>
      </dgm:t>
    </dgm:pt>
    <dgm:pt modelId="{289C3305-43D3-4DE3-B5C3-1EF1A2C79513}" type="sibTrans" cxnId="{9C43B8A3-F6E5-4507-9BBC-24563FEB4A48}">
      <dgm:prSet/>
      <dgm:spPr/>
      <dgm:t>
        <a:bodyPr/>
        <a:lstStyle/>
        <a:p>
          <a:endParaRPr lang="da-DK"/>
        </a:p>
      </dgm:t>
    </dgm:pt>
    <dgm:pt modelId="{0228C257-D0C8-489E-A56F-D690377F314A}">
      <dgm:prSet phldrT="[Tekst]"/>
      <dgm:spPr/>
      <dgm:t>
        <a:bodyPr/>
        <a:lstStyle/>
        <a:p>
          <a:r>
            <a:rPr lang="da-DK"/>
            <a:t>1. Godkendelse af udgift: Hvem gennemgår bilagene og underskriver for udgiften?</a:t>
          </a:r>
        </a:p>
      </dgm:t>
    </dgm:pt>
    <dgm:pt modelId="{4D49D83E-7C23-4E17-838E-6D3AFA8E9F88}" type="parTrans" cxnId="{3FFD3557-8F8C-489E-9698-14C6EAB1014B}">
      <dgm:prSet/>
      <dgm:spPr/>
      <dgm:t>
        <a:bodyPr/>
        <a:lstStyle/>
        <a:p>
          <a:endParaRPr lang="da-DK"/>
        </a:p>
      </dgm:t>
    </dgm:pt>
    <dgm:pt modelId="{8890168E-6549-49D0-B5DA-AE7E1DCC2229}" type="sibTrans" cxnId="{3FFD3557-8F8C-489E-9698-14C6EAB1014B}">
      <dgm:prSet/>
      <dgm:spPr/>
      <dgm:t>
        <a:bodyPr/>
        <a:lstStyle/>
        <a:p>
          <a:endParaRPr lang="da-DK"/>
        </a:p>
      </dgm:t>
    </dgm:pt>
    <dgm:pt modelId="{D4749F40-114C-4864-B71B-D5D51F455731}">
      <dgm:prSet phldrT="[Tekst]"/>
      <dgm:spPr/>
      <dgm:t>
        <a:bodyPr/>
        <a:lstStyle/>
        <a:p>
          <a:r>
            <a:rPr lang="da-DK"/>
            <a:t>2. Kontering: Hvem konterer udgiften, dvs. vælger hvilken budgetlinje som skal dække den?</a:t>
          </a:r>
        </a:p>
      </dgm:t>
    </dgm:pt>
    <dgm:pt modelId="{971C259A-1F0D-41C1-9D36-99EE9998F06F}" type="parTrans" cxnId="{3A2E78CE-7544-4583-BBFB-8FE983469B9C}">
      <dgm:prSet/>
      <dgm:spPr/>
      <dgm:t>
        <a:bodyPr/>
        <a:lstStyle/>
        <a:p>
          <a:endParaRPr lang="da-DK"/>
        </a:p>
      </dgm:t>
    </dgm:pt>
    <dgm:pt modelId="{90649A2C-B4FC-4E90-ABBB-458E2906694F}" type="sibTrans" cxnId="{3A2E78CE-7544-4583-BBFB-8FE983469B9C}">
      <dgm:prSet/>
      <dgm:spPr/>
      <dgm:t>
        <a:bodyPr/>
        <a:lstStyle/>
        <a:p>
          <a:endParaRPr lang="da-DK"/>
        </a:p>
      </dgm:t>
    </dgm:pt>
    <dgm:pt modelId="{C3E8714D-BCDA-47BA-A0D5-D85442D7B802}" type="pres">
      <dgm:prSet presAssocID="{0334BE95-0F95-4954-8F1A-913FF2A838E3}" presName="Name0" presStyleCnt="0">
        <dgm:presLayoutVars>
          <dgm:dir/>
          <dgm:resizeHandles val="exact"/>
        </dgm:presLayoutVars>
      </dgm:prSet>
      <dgm:spPr/>
    </dgm:pt>
    <dgm:pt modelId="{1B437B93-76EB-44A2-9A7E-AA560486F3AB}" type="pres">
      <dgm:prSet presAssocID="{0228C257-D0C8-489E-A56F-D690377F314A}" presName="node" presStyleLbl="node1" presStyleIdx="0" presStyleCnt="5" custScaleX="88727" custScaleY="100074">
        <dgm:presLayoutVars>
          <dgm:bulletEnabled val="1"/>
        </dgm:presLayoutVars>
      </dgm:prSet>
      <dgm:spPr/>
    </dgm:pt>
    <dgm:pt modelId="{2BC9B17C-C582-4041-A075-F994DB12F50D}" type="pres">
      <dgm:prSet presAssocID="{8890168E-6549-49D0-B5DA-AE7E1DCC2229}" presName="sibTrans" presStyleLbl="sibTrans1D1" presStyleIdx="0" presStyleCnt="4"/>
      <dgm:spPr/>
    </dgm:pt>
    <dgm:pt modelId="{7EED6800-AE09-41A4-87C4-C9BBBBDD0652}" type="pres">
      <dgm:prSet presAssocID="{8890168E-6549-49D0-B5DA-AE7E1DCC2229}" presName="connectorText" presStyleLbl="sibTrans1D1" presStyleIdx="0" presStyleCnt="4"/>
      <dgm:spPr/>
    </dgm:pt>
    <dgm:pt modelId="{23BDD4C2-456D-404D-8B25-62F949725996}" type="pres">
      <dgm:prSet presAssocID="{D4749F40-114C-4864-B71B-D5D51F455731}" presName="node" presStyleLbl="node1" presStyleIdx="1" presStyleCnt="5" custLinFactNeighborX="891" custLinFactNeighborY="-214">
        <dgm:presLayoutVars>
          <dgm:bulletEnabled val="1"/>
        </dgm:presLayoutVars>
      </dgm:prSet>
      <dgm:spPr/>
    </dgm:pt>
    <dgm:pt modelId="{D466E5FE-89CE-4306-A58E-1DF231327258}" type="pres">
      <dgm:prSet presAssocID="{90649A2C-B4FC-4E90-ABBB-458E2906694F}" presName="sibTrans" presStyleLbl="sibTrans1D1" presStyleIdx="1" presStyleCnt="4"/>
      <dgm:spPr/>
    </dgm:pt>
    <dgm:pt modelId="{F6088DBB-A395-4A18-A6CD-68A713F744B0}" type="pres">
      <dgm:prSet presAssocID="{90649A2C-B4FC-4E90-ABBB-458E2906694F}" presName="connectorText" presStyleLbl="sibTrans1D1" presStyleIdx="1" presStyleCnt="4"/>
      <dgm:spPr/>
    </dgm:pt>
    <dgm:pt modelId="{79A85F49-0165-441F-BE9A-48E2E3E268B6}" type="pres">
      <dgm:prSet presAssocID="{24DB3239-4D26-4C4B-B390-1292F4198F38}" presName="node" presStyleLbl="node1" presStyleIdx="2" presStyleCnt="5">
        <dgm:presLayoutVars>
          <dgm:bulletEnabled val="1"/>
        </dgm:presLayoutVars>
      </dgm:prSet>
      <dgm:spPr/>
    </dgm:pt>
    <dgm:pt modelId="{35121165-A6CE-4501-B4E1-159CB28A012F}" type="pres">
      <dgm:prSet presAssocID="{FAB4F1DC-7D92-4433-92F4-A88E8154388D}" presName="sibTrans" presStyleLbl="sibTrans1D1" presStyleIdx="2" presStyleCnt="4"/>
      <dgm:spPr/>
    </dgm:pt>
    <dgm:pt modelId="{D270A9E1-1D00-413F-A8EE-A57057CDB4A7}" type="pres">
      <dgm:prSet presAssocID="{FAB4F1DC-7D92-4433-92F4-A88E8154388D}" presName="connectorText" presStyleLbl="sibTrans1D1" presStyleIdx="2" presStyleCnt="4"/>
      <dgm:spPr/>
    </dgm:pt>
    <dgm:pt modelId="{3C5D39AE-58EC-4EB7-9F48-7299CEB98EF1}" type="pres">
      <dgm:prSet presAssocID="{6C06D871-C575-4CC8-8015-F2E6E76524A0}" presName="node" presStyleLbl="node1" presStyleIdx="3" presStyleCnt="5">
        <dgm:presLayoutVars>
          <dgm:bulletEnabled val="1"/>
        </dgm:presLayoutVars>
      </dgm:prSet>
      <dgm:spPr/>
    </dgm:pt>
    <dgm:pt modelId="{C9D69B3A-0298-4501-8D1A-5C80B380706F}" type="pres">
      <dgm:prSet presAssocID="{B18F9AA3-5218-42E2-836F-ACCCA81B2CEE}" presName="sibTrans" presStyleLbl="sibTrans1D1" presStyleIdx="3" presStyleCnt="4"/>
      <dgm:spPr/>
    </dgm:pt>
    <dgm:pt modelId="{257799B4-EC40-4B20-89AD-D733BEA761A7}" type="pres">
      <dgm:prSet presAssocID="{B18F9AA3-5218-42E2-836F-ACCCA81B2CEE}" presName="connectorText" presStyleLbl="sibTrans1D1" presStyleIdx="3" presStyleCnt="4"/>
      <dgm:spPr/>
    </dgm:pt>
    <dgm:pt modelId="{7F23B738-C00A-4BF4-8B02-AB965822A81A}" type="pres">
      <dgm:prSet presAssocID="{E90292F2-E3D3-428B-99AD-D7AF6E1AFE92}" presName="node" presStyleLbl="node1" presStyleIdx="4" presStyleCnt="5">
        <dgm:presLayoutVars>
          <dgm:bulletEnabled val="1"/>
        </dgm:presLayoutVars>
      </dgm:prSet>
      <dgm:spPr/>
    </dgm:pt>
  </dgm:ptLst>
  <dgm:cxnLst>
    <dgm:cxn modelId="{039A2200-0598-4910-8EE6-3B2190940304}" type="presOf" srcId="{24DB3239-4D26-4C4B-B390-1292F4198F38}" destId="{79A85F49-0165-441F-BE9A-48E2E3E268B6}" srcOrd="0" destOrd="0" presId="urn:microsoft.com/office/officeart/2005/8/layout/bProcess3"/>
    <dgm:cxn modelId="{DFB36C00-476E-45A7-BE87-FBA444D24674}" type="presOf" srcId="{8890168E-6549-49D0-B5DA-AE7E1DCC2229}" destId="{2BC9B17C-C582-4041-A075-F994DB12F50D}" srcOrd="0" destOrd="0" presId="urn:microsoft.com/office/officeart/2005/8/layout/bProcess3"/>
    <dgm:cxn modelId="{3A95A615-54F8-473D-A89E-C708D6596406}" type="presOf" srcId="{90649A2C-B4FC-4E90-ABBB-458E2906694F}" destId="{F6088DBB-A395-4A18-A6CD-68A713F744B0}" srcOrd="1" destOrd="0" presId="urn:microsoft.com/office/officeart/2005/8/layout/bProcess3"/>
    <dgm:cxn modelId="{4A5AAC16-5B22-44ED-9B76-D5CE87282887}" type="presOf" srcId="{D4749F40-114C-4864-B71B-D5D51F455731}" destId="{23BDD4C2-456D-404D-8B25-62F949725996}" srcOrd="0" destOrd="0" presId="urn:microsoft.com/office/officeart/2005/8/layout/bProcess3"/>
    <dgm:cxn modelId="{5AFDD533-7413-4815-9F2B-06D25839D7F1}" type="presOf" srcId="{E90292F2-E3D3-428B-99AD-D7AF6E1AFE92}" destId="{7F23B738-C00A-4BF4-8B02-AB965822A81A}" srcOrd="0" destOrd="0" presId="urn:microsoft.com/office/officeart/2005/8/layout/bProcess3"/>
    <dgm:cxn modelId="{2AE1C53A-633F-4382-A2CD-4B3D5F455B36}" type="presOf" srcId="{B18F9AA3-5218-42E2-836F-ACCCA81B2CEE}" destId="{257799B4-EC40-4B20-89AD-D733BEA761A7}" srcOrd="1" destOrd="0" presId="urn:microsoft.com/office/officeart/2005/8/layout/bProcess3"/>
    <dgm:cxn modelId="{A099C951-DC66-4F1C-8D88-D780F6702B76}" type="presOf" srcId="{90649A2C-B4FC-4E90-ABBB-458E2906694F}" destId="{D466E5FE-89CE-4306-A58E-1DF231327258}" srcOrd="0" destOrd="0" presId="urn:microsoft.com/office/officeart/2005/8/layout/bProcess3"/>
    <dgm:cxn modelId="{3FFD3557-8F8C-489E-9698-14C6EAB1014B}" srcId="{0334BE95-0F95-4954-8F1A-913FF2A838E3}" destId="{0228C257-D0C8-489E-A56F-D690377F314A}" srcOrd="0" destOrd="0" parTransId="{4D49D83E-7C23-4E17-838E-6D3AFA8E9F88}" sibTransId="{8890168E-6549-49D0-B5DA-AE7E1DCC2229}"/>
    <dgm:cxn modelId="{AE566B8D-AA7C-4E64-A528-7EF84412099F}" type="presOf" srcId="{0334BE95-0F95-4954-8F1A-913FF2A838E3}" destId="{C3E8714D-BCDA-47BA-A0D5-D85442D7B802}" srcOrd="0" destOrd="0" presId="urn:microsoft.com/office/officeart/2005/8/layout/bProcess3"/>
    <dgm:cxn modelId="{F0BE708E-89DF-438B-B28C-DED7628B01F8}" type="presOf" srcId="{FAB4F1DC-7D92-4433-92F4-A88E8154388D}" destId="{35121165-A6CE-4501-B4E1-159CB28A012F}" srcOrd="0" destOrd="0" presId="urn:microsoft.com/office/officeart/2005/8/layout/bProcess3"/>
    <dgm:cxn modelId="{705E1990-F574-4A9E-B9D3-A2EEA6AB66CF}" type="presOf" srcId="{B18F9AA3-5218-42E2-836F-ACCCA81B2CEE}" destId="{C9D69B3A-0298-4501-8D1A-5C80B380706F}" srcOrd="0" destOrd="0" presId="urn:microsoft.com/office/officeart/2005/8/layout/bProcess3"/>
    <dgm:cxn modelId="{9C43B8A3-F6E5-4507-9BBC-24563FEB4A48}" srcId="{0334BE95-0F95-4954-8F1A-913FF2A838E3}" destId="{E90292F2-E3D3-428B-99AD-D7AF6E1AFE92}" srcOrd="4" destOrd="0" parTransId="{65B2B217-BC43-488A-9B33-28ACC6167267}" sibTransId="{289C3305-43D3-4DE3-B5C3-1EF1A2C79513}"/>
    <dgm:cxn modelId="{F42595B7-EA73-4326-AE79-CB7539FDCA5B}" type="presOf" srcId="{0228C257-D0C8-489E-A56F-D690377F314A}" destId="{1B437B93-76EB-44A2-9A7E-AA560486F3AB}" srcOrd="0" destOrd="0" presId="urn:microsoft.com/office/officeart/2005/8/layout/bProcess3"/>
    <dgm:cxn modelId="{33C7ADCC-3CC1-400A-8B21-393AB88A1375}" srcId="{0334BE95-0F95-4954-8F1A-913FF2A838E3}" destId="{6C06D871-C575-4CC8-8015-F2E6E76524A0}" srcOrd="3" destOrd="0" parTransId="{D812EC20-531C-474A-9946-CD3185DD12C0}" sibTransId="{B18F9AA3-5218-42E2-836F-ACCCA81B2CEE}"/>
    <dgm:cxn modelId="{3A2E78CE-7544-4583-BBFB-8FE983469B9C}" srcId="{0334BE95-0F95-4954-8F1A-913FF2A838E3}" destId="{D4749F40-114C-4864-B71B-D5D51F455731}" srcOrd="1" destOrd="0" parTransId="{971C259A-1F0D-41C1-9D36-99EE9998F06F}" sibTransId="{90649A2C-B4FC-4E90-ABBB-458E2906694F}"/>
    <dgm:cxn modelId="{6C78F4D4-BB9C-4058-BE0A-C0007CA7CE61}" type="presOf" srcId="{6C06D871-C575-4CC8-8015-F2E6E76524A0}" destId="{3C5D39AE-58EC-4EB7-9F48-7299CEB98EF1}" srcOrd="0" destOrd="0" presId="urn:microsoft.com/office/officeart/2005/8/layout/bProcess3"/>
    <dgm:cxn modelId="{04B09FD6-BEBF-4BC4-A3EC-52F082BD018C}" type="presOf" srcId="{8890168E-6549-49D0-B5DA-AE7E1DCC2229}" destId="{7EED6800-AE09-41A4-87C4-C9BBBBDD0652}" srcOrd="1" destOrd="0" presId="urn:microsoft.com/office/officeart/2005/8/layout/bProcess3"/>
    <dgm:cxn modelId="{23B00EE8-0AFB-48EB-AD15-34903023CD8B}" srcId="{0334BE95-0F95-4954-8F1A-913FF2A838E3}" destId="{24DB3239-4D26-4C4B-B390-1292F4198F38}" srcOrd="2" destOrd="0" parTransId="{0D0F39F0-B4A0-4916-92DD-3CE9125B6424}" sibTransId="{FAB4F1DC-7D92-4433-92F4-A88E8154388D}"/>
    <dgm:cxn modelId="{847FE0F1-97D0-4D92-871F-40FB3DEDE41F}" type="presOf" srcId="{FAB4F1DC-7D92-4433-92F4-A88E8154388D}" destId="{D270A9E1-1D00-413F-A8EE-A57057CDB4A7}" srcOrd="1" destOrd="0" presId="urn:microsoft.com/office/officeart/2005/8/layout/bProcess3"/>
    <dgm:cxn modelId="{2B4AB505-3697-4A7F-AD0B-D9120404D0B4}" type="presParOf" srcId="{C3E8714D-BCDA-47BA-A0D5-D85442D7B802}" destId="{1B437B93-76EB-44A2-9A7E-AA560486F3AB}" srcOrd="0" destOrd="0" presId="urn:microsoft.com/office/officeart/2005/8/layout/bProcess3"/>
    <dgm:cxn modelId="{EFBDA65F-61EC-4903-AC9C-43B31F2BC7FA}" type="presParOf" srcId="{C3E8714D-BCDA-47BA-A0D5-D85442D7B802}" destId="{2BC9B17C-C582-4041-A075-F994DB12F50D}" srcOrd="1" destOrd="0" presId="urn:microsoft.com/office/officeart/2005/8/layout/bProcess3"/>
    <dgm:cxn modelId="{B5045915-F6F1-4290-8AC3-612928B708A9}" type="presParOf" srcId="{2BC9B17C-C582-4041-A075-F994DB12F50D}" destId="{7EED6800-AE09-41A4-87C4-C9BBBBDD0652}" srcOrd="0" destOrd="0" presId="urn:microsoft.com/office/officeart/2005/8/layout/bProcess3"/>
    <dgm:cxn modelId="{885B274B-BE79-4A5F-A8D6-AC7AACBFA17C}" type="presParOf" srcId="{C3E8714D-BCDA-47BA-A0D5-D85442D7B802}" destId="{23BDD4C2-456D-404D-8B25-62F949725996}" srcOrd="2" destOrd="0" presId="urn:microsoft.com/office/officeart/2005/8/layout/bProcess3"/>
    <dgm:cxn modelId="{4A95C812-9C79-452F-8CD1-77759D68E655}" type="presParOf" srcId="{C3E8714D-BCDA-47BA-A0D5-D85442D7B802}" destId="{D466E5FE-89CE-4306-A58E-1DF231327258}" srcOrd="3" destOrd="0" presId="urn:microsoft.com/office/officeart/2005/8/layout/bProcess3"/>
    <dgm:cxn modelId="{144BA743-7EE1-4A11-9315-27763B464CCC}" type="presParOf" srcId="{D466E5FE-89CE-4306-A58E-1DF231327258}" destId="{F6088DBB-A395-4A18-A6CD-68A713F744B0}" srcOrd="0" destOrd="0" presId="urn:microsoft.com/office/officeart/2005/8/layout/bProcess3"/>
    <dgm:cxn modelId="{5B161162-4751-4FCC-8FBB-AB0C67B38508}" type="presParOf" srcId="{C3E8714D-BCDA-47BA-A0D5-D85442D7B802}" destId="{79A85F49-0165-441F-BE9A-48E2E3E268B6}" srcOrd="4" destOrd="0" presId="urn:microsoft.com/office/officeart/2005/8/layout/bProcess3"/>
    <dgm:cxn modelId="{E160DAE6-4173-463A-B519-117AF3E37CDA}" type="presParOf" srcId="{C3E8714D-BCDA-47BA-A0D5-D85442D7B802}" destId="{35121165-A6CE-4501-B4E1-159CB28A012F}" srcOrd="5" destOrd="0" presId="urn:microsoft.com/office/officeart/2005/8/layout/bProcess3"/>
    <dgm:cxn modelId="{ECFCCCBA-B2A3-45CB-B2EC-CDA4D11D0F35}" type="presParOf" srcId="{35121165-A6CE-4501-B4E1-159CB28A012F}" destId="{D270A9E1-1D00-413F-A8EE-A57057CDB4A7}" srcOrd="0" destOrd="0" presId="urn:microsoft.com/office/officeart/2005/8/layout/bProcess3"/>
    <dgm:cxn modelId="{8F45BC2A-34F9-46BD-B85F-B136EBDD66BA}" type="presParOf" srcId="{C3E8714D-BCDA-47BA-A0D5-D85442D7B802}" destId="{3C5D39AE-58EC-4EB7-9F48-7299CEB98EF1}" srcOrd="6" destOrd="0" presId="urn:microsoft.com/office/officeart/2005/8/layout/bProcess3"/>
    <dgm:cxn modelId="{312E5620-2AC6-4020-8FCA-7869431EBDDF}" type="presParOf" srcId="{C3E8714D-BCDA-47BA-A0D5-D85442D7B802}" destId="{C9D69B3A-0298-4501-8D1A-5C80B380706F}" srcOrd="7" destOrd="0" presId="urn:microsoft.com/office/officeart/2005/8/layout/bProcess3"/>
    <dgm:cxn modelId="{CB5418CD-250B-4D67-A5D1-BE8C07700D08}" type="presParOf" srcId="{C9D69B3A-0298-4501-8D1A-5C80B380706F}" destId="{257799B4-EC40-4B20-89AD-D733BEA761A7}" srcOrd="0" destOrd="0" presId="urn:microsoft.com/office/officeart/2005/8/layout/bProcess3"/>
    <dgm:cxn modelId="{56ACC743-F0CA-40AE-BE61-52B9216A0B7E}" type="presParOf" srcId="{C3E8714D-BCDA-47BA-A0D5-D85442D7B802}" destId="{7F23B738-C00A-4BF4-8B02-AB965822A81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360C9-8E60-4DA3-B8C3-E332DE5D9568}" type="doc">
      <dgm:prSet loTypeId="urn:microsoft.com/office/officeart/2005/8/layout/venn1" loCatId="relationship" qsTypeId="urn:microsoft.com/office/officeart/2005/8/quickstyle/simple1" qsCatId="simple" csTypeId="urn:microsoft.com/office/officeart/2005/8/colors/colorful3" csCatId="colorful" phldr="1"/>
      <dgm:spPr/>
    </dgm:pt>
    <dgm:pt modelId="{5EBAFA11-3CBC-4209-A54A-BB2B7F5E053B}">
      <dgm:prSet phldrT="[Tekst]"/>
      <dgm:spPr/>
      <dgm:t>
        <a:bodyPr/>
        <a:lstStyle/>
        <a:p>
          <a:r>
            <a:rPr lang="da-DK"/>
            <a:t>Projekt-</a:t>
          </a:r>
          <a:br>
            <a:rPr lang="da-DK"/>
          </a:br>
          <a:r>
            <a:rPr lang="da-DK"/>
            <a:t>budget</a:t>
          </a:r>
        </a:p>
      </dgm:t>
    </dgm:pt>
    <dgm:pt modelId="{B777657F-3A53-420D-9115-8B6832114E75}" type="parTrans" cxnId="{9AFE6558-6FA8-491C-8AEB-07935BFA1EC0}">
      <dgm:prSet/>
      <dgm:spPr/>
      <dgm:t>
        <a:bodyPr/>
        <a:lstStyle/>
        <a:p>
          <a:endParaRPr lang="da-DK"/>
        </a:p>
      </dgm:t>
    </dgm:pt>
    <dgm:pt modelId="{8B663A8F-4449-4800-BE75-5CC71A31F6D2}" type="sibTrans" cxnId="{9AFE6558-6FA8-491C-8AEB-07935BFA1EC0}">
      <dgm:prSet/>
      <dgm:spPr/>
      <dgm:t>
        <a:bodyPr/>
        <a:lstStyle/>
        <a:p>
          <a:endParaRPr lang="da-DK"/>
        </a:p>
      </dgm:t>
    </dgm:pt>
    <dgm:pt modelId="{98691CAA-D222-4665-A9D3-1C0F884823E2}">
      <dgm:prSet phldrT="[Tekst]"/>
      <dgm:spPr/>
      <dgm:t>
        <a:bodyPr/>
        <a:lstStyle/>
        <a:p>
          <a:r>
            <a:rPr lang="da-DK"/>
            <a:t>Kontoplan</a:t>
          </a:r>
          <a:br>
            <a:rPr lang="da-DK"/>
          </a:br>
          <a:r>
            <a:rPr lang="da-DK"/>
            <a:t>i DK</a:t>
          </a:r>
        </a:p>
      </dgm:t>
    </dgm:pt>
    <dgm:pt modelId="{86FA6A63-087F-431F-8C4F-9F6D51C0CB11}" type="parTrans" cxnId="{D821A591-63E4-466C-BBB2-AA6B1ABADD9D}">
      <dgm:prSet/>
      <dgm:spPr/>
      <dgm:t>
        <a:bodyPr/>
        <a:lstStyle/>
        <a:p>
          <a:endParaRPr lang="da-DK"/>
        </a:p>
      </dgm:t>
    </dgm:pt>
    <dgm:pt modelId="{83A3C074-2E8D-4E7A-9C46-12A3D8F75D78}" type="sibTrans" cxnId="{D821A591-63E4-466C-BBB2-AA6B1ABADD9D}">
      <dgm:prSet/>
      <dgm:spPr/>
      <dgm:t>
        <a:bodyPr/>
        <a:lstStyle/>
        <a:p>
          <a:endParaRPr lang="da-DK"/>
        </a:p>
      </dgm:t>
    </dgm:pt>
    <dgm:pt modelId="{100BD294-80E2-48E1-BBC6-020954222766}">
      <dgm:prSet phldrT="[Tekst]"/>
      <dgm:spPr/>
      <dgm:t>
        <a:bodyPr/>
        <a:lstStyle/>
        <a:p>
          <a:r>
            <a:rPr lang="da-DK"/>
            <a:t>Kontoplan hos partner</a:t>
          </a:r>
        </a:p>
      </dgm:t>
    </dgm:pt>
    <dgm:pt modelId="{774F8540-F919-4D10-B7A8-6D9FA65BAAE6}" type="parTrans" cxnId="{BBF3F6FB-4AB8-444E-8C06-12A83296E986}">
      <dgm:prSet/>
      <dgm:spPr/>
      <dgm:t>
        <a:bodyPr/>
        <a:lstStyle/>
        <a:p>
          <a:endParaRPr lang="da-DK"/>
        </a:p>
      </dgm:t>
    </dgm:pt>
    <dgm:pt modelId="{A364AA36-2035-47BB-8EC8-79A352E70CE9}" type="sibTrans" cxnId="{BBF3F6FB-4AB8-444E-8C06-12A83296E986}">
      <dgm:prSet/>
      <dgm:spPr/>
      <dgm:t>
        <a:bodyPr/>
        <a:lstStyle/>
        <a:p>
          <a:endParaRPr lang="da-DK"/>
        </a:p>
      </dgm:t>
    </dgm:pt>
    <dgm:pt modelId="{A72D97B4-01B0-47D8-A81B-7070A78C295F}" type="pres">
      <dgm:prSet presAssocID="{704360C9-8E60-4DA3-B8C3-E332DE5D9568}" presName="compositeShape" presStyleCnt="0">
        <dgm:presLayoutVars>
          <dgm:chMax val="7"/>
          <dgm:dir/>
          <dgm:resizeHandles val="exact"/>
        </dgm:presLayoutVars>
      </dgm:prSet>
      <dgm:spPr/>
    </dgm:pt>
    <dgm:pt modelId="{15EE37AA-91F6-4385-957F-77E4E75774F9}" type="pres">
      <dgm:prSet presAssocID="{5EBAFA11-3CBC-4209-A54A-BB2B7F5E053B}" presName="circ1" presStyleLbl="vennNode1" presStyleIdx="0" presStyleCnt="3" custScaleX="157083" custLinFactNeighborX="-12558" custLinFactNeighborY="-7710"/>
      <dgm:spPr/>
    </dgm:pt>
    <dgm:pt modelId="{617F83AD-C600-45D6-911C-9937205FDBDB}" type="pres">
      <dgm:prSet presAssocID="{5EBAFA11-3CBC-4209-A54A-BB2B7F5E053B}" presName="circ1Tx" presStyleLbl="revTx" presStyleIdx="0" presStyleCnt="0">
        <dgm:presLayoutVars>
          <dgm:chMax val="0"/>
          <dgm:chPref val="0"/>
          <dgm:bulletEnabled val="1"/>
        </dgm:presLayoutVars>
      </dgm:prSet>
      <dgm:spPr/>
    </dgm:pt>
    <dgm:pt modelId="{ABBB4979-EAE4-425E-8D5B-D9097E9DB611}" type="pres">
      <dgm:prSet presAssocID="{98691CAA-D222-4665-A9D3-1C0F884823E2}" presName="circ2" presStyleLbl="vennNode1" presStyleIdx="1" presStyleCnt="3" custScaleX="129351" custScaleY="109037" custLinFactNeighborX="10974" custLinFactNeighborY="-16483"/>
      <dgm:spPr/>
    </dgm:pt>
    <dgm:pt modelId="{3D2FA50F-E36F-4943-92C5-7707783AB4FF}" type="pres">
      <dgm:prSet presAssocID="{98691CAA-D222-4665-A9D3-1C0F884823E2}" presName="circ2Tx" presStyleLbl="revTx" presStyleIdx="0" presStyleCnt="0">
        <dgm:presLayoutVars>
          <dgm:chMax val="0"/>
          <dgm:chPref val="0"/>
          <dgm:bulletEnabled val="1"/>
        </dgm:presLayoutVars>
      </dgm:prSet>
      <dgm:spPr/>
    </dgm:pt>
    <dgm:pt modelId="{AEA7D4A3-4977-4733-9B89-56C7B4B705B2}" type="pres">
      <dgm:prSet presAssocID="{100BD294-80E2-48E1-BBC6-020954222766}" presName="circ3" presStyleLbl="vennNode1" presStyleIdx="2" presStyleCnt="3" custScaleX="114470" custScaleY="102194" custLinFactNeighborX="-41721" custLinFactNeighborY="-5382"/>
      <dgm:spPr/>
    </dgm:pt>
    <dgm:pt modelId="{944D9BCC-67D9-439F-9AE4-D99DEF73E734}" type="pres">
      <dgm:prSet presAssocID="{100BD294-80E2-48E1-BBC6-020954222766}" presName="circ3Tx" presStyleLbl="revTx" presStyleIdx="0" presStyleCnt="0">
        <dgm:presLayoutVars>
          <dgm:chMax val="0"/>
          <dgm:chPref val="0"/>
          <dgm:bulletEnabled val="1"/>
        </dgm:presLayoutVars>
      </dgm:prSet>
      <dgm:spPr/>
    </dgm:pt>
  </dgm:ptLst>
  <dgm:cxnLst>
    <dgm:cxn modelId="{C66EE814-6926-438D-9CDB-5C44AE150246}" type="presOf" srcId="{5EBAFA11-3CBC-4209-A54A-BB2B7F5E053B}" destId="{15EE37AA-91F6-4385-957F-77E4E75774F9}" srcOrd="0" destOrd="0" presId="urn:microsoft.com/office/officeart/2005/8/layout/venn1"/>
    <dgm:cxn modelId="{7EDF2825-109B-4E8F-9520-74AF0816FEC5}" type="presOf" srcId="{98691CAA-D222-4665-A9D3-1C0F884823E2}" destId="{ABBB4979-EAE4-425E-8D5B-D9097E9DB611}" srcOrd="0" destOrd="0" presId="urn:microsoft.com/office/officeart/2005/8/layout/venn1"/>
    <dgm:cxn modelId="{58F9472C-2E3F-4CC1-A7C7-C58EC4701158}" type="presOf" srcId="{704360C9-8E60-4DA3-B8C3-E332DE5D9568}" destId="{A72D97B4-01B0-47D8-A81B-7070A78C295F}" srcOrd="0" destOrd="0" presId="urn:microsoft.com/office/officeart/2005/8/layout/venn1"/>
    <dgm:cxn modelId="{1A1C4567-864B-4DCC-AE28-05BC3229AB74}" type="presOf" srcId="{100BD294-80E2-48E1-BBC6-020954222766}" destId="{944D9BCC-67D9-439F-9AE4-D99DEF73E734}" srcOrd="1" destOrd="0" presId="urn:microsoft.com/office/officeart/2005/8/layout/venn1"/>
    <dgm:cxn modelId="{9AFE6558-6FA8-491C-8AEB-07935BFA1EC0}" srcId="{704360C9-8E60-4DA3-B8C3-E332DE5D9568}" destId="{5EBAFA11-3CBC-4209-A54A-BB2B7F5E053B}" srcOrd="0" destOrd="0" parTransId="{B777657F-3A53-420D-9115-8B6832114E75}" sibTransId="{8B663A8F-4449-4800-BE75-5CC71A31F6D2}"/>
    <dgm:cxn modelId="{3676A978-F9C0-4A2B-BF7B-CC46DE87C08B}" type="presOf" srcId="{98691CAA-D222-4665-A9D3-1C0F884823E2}" destId="{3D2FA50F-E36F-4943-92C5-7707783AB4FF}" srcOrd="1" destOrd="0" presId="urn:microsoft.com/office/officeart/2005/8/layout/venn1"/>
    <dgm:cxn modelId="{D821A591-63E4-466C-BBB2-AA6B1ABADD9D}" srcId="{704360C9-8E60-4DA3-B8C3-E332DE5D9568}" destId="{98691CAA-D222-4665-A9D3-1C0F884823E2}" srcOrd="1" destOrd="0" parTransId="{86FA6A63-087F-431F-8C4F-9F6D51C0CB11}" sibTransId="{83A3C074-2E8D-4E7A-9C46-12A3D8F75D78}"/>
    <dgm:cxn modelId="{A4A31396-0BEC-45AF-9A29-AA7A0CA6A9E9}" type="presOf" srcId="{100BD294-80E2-48E1-BBC6-020954222766}" destId="{AEA7D4A3-4977-4733-9B89-56C7B4B705B2}" srcOrd="0" destOrd="0" presId="urn:microsoft.com/office/officeart/2005/8/layout/venn1"/>
    <dgm:cxn modelId="{E2108FA4-A680-4907-BCA4-14DD9EC48C37}" type="presOf" srcId="{5EBAFA11-3CBC-4209-A54A-BB2B7F5E053B}" destId="{617F83AD-C600-45D6-911C-9937205FDBDB}" srcOrd="1" destOrd="0" presId="urn:microsoft.com/office/officeart/2005/8/layout/venn1"/>
    <dgm:cxn modelId="{BBF3F6FB-4AB8-444E-8C06-12A83296E986}" srcId="{704360C9-8E60-4DA3-B8C3-E332DE5D9568}" destId="{100BD294-80E2-48E1-BBC6-020954222766}" srcOrd="2" destOrd="0" parTransId="{774F8540-F919-4D10-B7A8-6D9FA65BAAE6}" sibTransId="{A364AA36-2035-47BB-8EC8-79A352E70CE9}"/>
    <dgm:cxn modelId="{213A1703-5268-4CFE-BBAC-01F003893225}" type="presParOf" srcId="{A72D97B4-01B0-47D8-A81B-7070A78C295F}" destId="{15EE37AA-91F6-4385-957F-77E4E75774F9}" srcOrd="0" destOrd="0" presId="urn:microsoft.com/office/officeart/2005/8/layout/venn1"/>
    <dgm:cxn modelId="{22E3DDE4-6140-414E-B7AC-ECC71EDD436A}" type="presParOf" srcId="{A72D97B4-01B0-47D8-A81B-7070A78C295F}" destId="{617F83AD-C600-45D6-911C-9937205FDBDB}" srcOrd="1" destOrd="0" presId="urn:microsoft.com/office/officeart/2005/8/layout/venn1"/>
    <dgm:cxn modelId="{62E43E3C-B989-495B-8855-70BFC53A8BE3}" type="presParOf" srcId="{A72D97B4-01B0-47D8-A81B-7070A78C295F}" destId="{ABBB4979-EAE4-425E-8D5B-D9097E9DB611}" srcOrd="2" destOrd="0" presId="urn:microsoft.com/office/officeart/2005/8/layout/venn1"/>
    <dgm:cxn modelId="{868D0140-5FA8-4ECE-8589-EF9353EC252C}" type="presParOf" srcId="{A72D97B4-01B0-47D8-A81B-7070A78C295F}" destId="{3D2FA50F-E36F-4943-92C5-7707783AB4FF}" srcOrd="3" destOrd="0" presId="urn:microsoft.com/office/officeart/2005/8/layout/venn1"/>
    <dgm:cxn modelId="{D0E2AA05-45A4-4C16-BAD6-0FD72281C032}" type="presParOf" srcId="{A72D97B4-01B0-47D8-A81B-7070A78C295F}" destId="{AEA7D4A3-4977-4733-9B89-56C7B4B705B2}" srcOrd="4" destOrd="0" presId="urn:microsoft.com/office/officeart/2005/8/layout/venn1"/>
    <dgm:cxn modelId="{2C41641C-EFB9-4C36-88B2-DBC75FEEF849}" type="presParOf" srcId="{A72D97B4-01B0-47D8-A81B-7070A78C295F}" destId="{944D9BCC-67D9-439F-9AE4-D99DEF73E734}" srcOrd="5"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C3BC9-AFCF-4447-8A05-2B268A9C21E0}">
      <dsp:nvSpPr>
        <dsp:cNvPr id="0" name=""/>
        <dsp:cNvSpPr/>
      </dsp:nvSpPr>
      <dsp:spPr>
        <a:xfrm>
          <a:off x="3312548" y="0"/>
          <a:ext cx="2499448" cy="249944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Bogføring</a:t>
          </a:r>
        </a:p>
        <a:p>
          <a:pPr marL="0" lvl="0" indent="0" algn="ctr" defTabSz="889000">
            <a:lnSpc>
              <a:spcPct val="90000"/>
            </a:lnSpc>
            <a:spcBef>
              <a:spcPct val="0"/>
            </a:spcBef>
            <a:spcAft>
              <a:spcPct val="35000"/>
            </a:spcAft>
            <a:buNone/>
          </a:pPr>
          <a:r>
            <a:rPr lang="da-DK" sz="2000" kern="1200"/>
            <a:t>(registrering og dokumentation)</a:t>
          </a:r>
        </a:p>
      </dsp:txBody>
      <dsp:txXfrm>
        <a:off x="3678584" y="366036"/>
        <a:ext cx="1767376" cy="1767376"/>
      </dsp:txXfrm>
    </dsp:sp>
    <dsp:sp modelId="{212E50B5-D794-49AA-BD54-B1C0FC210B3C}">
      <dsp:nvSpPr>
        <dsp:cNvPr id="0" name=""/>
        <dsp:cNvSpPr/>
      </dsp:nvSpPr>
      <dsp:spPr>
        <a:xfrm rot="3600134">
          <a:off x="5158909" y="2435995"/>
          <a:ext cx="663379" cy="843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a:off x="5208666" y="2518530"/>
        <a:ext cx="464365" cy="506137"/>
      </dsp:txXfrm>
    </dsp:sp>
    <dsp:sp modelId="{C0DE8E04-2EFF-48F6-AF01-BB8BD130684C}">
      <dsp:nvSpPr>
        <dsp:cNvPr id="0" name=""/>
        <dsp:cNvSpPr/>
      </dsp:nvSpPr>
      <dsp:spPr>
        <a:xfrm>
          <a:off x="5187974" y="3248626"/>
          <a:ext cx="2499448" cy="249944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Rapportering</a:t>
          </a:r>
        </a:p>
        <a:p>
          <a:pPr marL="0" lvl="0" indent="0" algn="ctr" defTabSz="889000">
            <a:lnSpc>
              <a:spcPct val="90000"/>
            </a:lnSpc>
            <a:spcBef>
              <a:spcPct val="0"/>
            </a:spcBef>
            <a:spcAft>
              <a:spcPct val="35000"/>
            </a:spcAft>
            <a:buNone/>
          </a:pPr>
          <a:r>
            <a:rPr lang="da-DK" sz="2000" kern="1200"/>
            <a:t>(læring og ansvarlighed)</a:t>
          </a:r>
        </a:p>
      </dsp:txBody>
      <dsp:txXfrm>
        <a:off x="5554010" y="3614662"/>
        <a:ext cx="1767376" cy="1767376"/>
      </dsp:txXfrm>
    </dsp:sp>
    <dsp:sp modelId="{02ECCD98-EF5C-496F-A76E-2046D86BB570}">
      <dsp:nvSpPr>
        <dsp:cNvPr id="0" name=""/>
        <dsp:cNvSpPr/>
      </dsp:nvSpPr>
      <dsp:spPr>
        <a:xfrm rot="10800000">
          <a:off x="4249421" y="4076569"/>
          <a:ext cx="663244" cy="843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rot="10800000">
        <a:off x="4448394" y="4245282"/>
        <a:ext cx="464271" cy="506137"/>
      </dsp:txXfrm>
    </dsp:sp>
    <dsp:sp modelId="{04C99B78-B421-4A2B-BB2A-48C64230661E}">
      <dsp:nvSpPr>
        <dsp:cNvPr id="0" name=""/>
        <dsp:cNvSpPr/>
      </dsp:nvSpPr>
      <dsp:spPr>
        <a:xfrm>
          <a:off x="1437121" y="3248626"/>
          <a:ext cx="2499448" cy="249944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Budgettering</a:t>
          </a:r>
        </a:p>
        <a:p>
          <a:pPr marL="0" lvl="0" indent="0" algn="ctr" defTabSz="889000">
            <a:lnSpc>
              <a:spcPct val="90000"/>
            </a:lnSpc>
            <a:spcBef>
              <a:spcPct val="0"/>
            </a:spcBef>
            <a:spcAft>
              <a:spcPct val="35000"/>
            </a:spcAft>
            <a:buNone/>
          </a:pPr>
          <a:r>
            <a:rPr lang="da-DK" sz="2000" kern="1200"/>
            <a:t>(planlægning)</a:t>
          </a:r>
        </a:p>
      </dsp:txBody>
      <dsp:txXfrm>
        <a:off x="1803157" y="3614662"/>
        <a:ext cx="1767376" cy="1767376"/>
      </dsp:txXfrm>
    </dsp:sp>
    <dsp:sp modelId="{E8239EB4-723F-4299-9650-913C703689D1}">
      <dsp:nvSpPr>
        <dsp:cNvPr id="0" name=""/>
        <dsp:cNvSpPr/>
      </dsp:nvSpPr>
      <dsp:spPr>
        <a:xfrm rot="17999866">
          <a:off x="3283482" y="2468515"/>
          <a:ext cx="663379" cy="8435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dsp:txBody>
      <dsp:txXfrm>
        <a:off x="3333239" y="2723406"/>
        <a:ext cx="464365" cy="506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348E-CAA7-4AA9-9846-D53859165FC3}">
      <dsp:nvSpPr>
        <dsp:cNvPr id="0" name=""/>
        <dsp:cNvSpPr/>
      </dsp:nvSpPr>
      <dsp:spPr>
        <a:xfrm>
          <a:off x="1031326" y="388579"/>
          <a:ext cx="1275751" cy="637875"/>
        </a:xfrm>
        <a:prstGeom prst="roundRect">
          <a:avLst>
            <a:gd name="adj" fmla="val 10000"/>
          </a:avLst>
        </a:prstGeom>
        <a:gradFill rotWithShape="0">
          <a:gsLst>
            <a:gs pos="0">
              <a:schemeClr val="accent5">
                <a:alpha val="90000"/>
                <a:hueOff val="0"/>
                <a:satOff val="0"/>
                <a:lumOff val="0"/>
                <a:alphaOff val="0"/>
                <a:tint val="68000"/>
                <a:alpha val="90000"/>
                <a:lumMod val="100000"/>
              </a:schemeClr>
            </a:gs>
            <a:gs pos="100000">
              <a:schemeClr val="accent5">
                <a:alpha val="9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Bogføring/ Registrering</a:t>
          </a:r>
          <a:r>
            <a:rPr lang="da-DK" sz="1400" kern="1200"/>
            <a:t> </a:t>
          </a:r>
        </a:p>
      </dsp:txBody>
      <dsp:txXfrm>
        <a:off x="1050009" y="407262"/>
        <a:ext cx="1238385" cy="600509"/>
      </dsp:txXfrm>
    </dsp:sp>
    <dsp:sp modelId="{2B7F8DA3-F191-4358-94A2-A24A42D45FFA}">
      <dsp:nvSpPr>
        <dsp:cNvPr id="0" name=""/>
        <dsp:cNvSpPr/>
      </dsp:nvSpPr>
      <dsp:spPr>
        <a:xfrm rot="3748053">
          <a:off x="1892037" y="1481722"/>
          <a:ext cx="477875" cy="223256"/>
        </a:xfrm>
        <a:prstGeom prst="leftRightArrow">
          <a:avLst>
            <a:gd name="adj1" fmla="val 60000"/>
            <a:gd name="adj2" fmla="val 50000"/>
          </a:avLst>
        </a:prstGeom>
        <a:gradFill rotWithShape="0">
          <a:gsLst>
            <a:gs pos="0">
              <a:schemeClr val="accent5">
                <a:shade val="90000"/>
                <a:hueOff val="0"/>
                <a:satOff val="0"/>
                <a:lumOff val="0"/>
                <a:alphaOff val="0"/>
                <a:tint val="68000"/>
                <a:alpha val="90000"/>
                <a:lumMod val="100000"/>
              </a:schemeClr>
            </a:gs>
            <a:gs pos="100000">
              <a:schemeClr val="accent5">
                <a:shade val="9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1959014" y="1526373"/>
        <a:ext cx="343921" cy="133954"/>
      </dsp:txXfrm>
    </dsp:sp>
    <dsp:sp modelId="{100C4FC4-5593-4D0F-B88F-65B7AE10B5BD}">
      <dsp:nvSpPr>
        <dsp:cNvPr id="0" name=""/>
        <dsp:cNvSpPr/>
      </dsp:nvSpPr>
      <dsp:spPr>
        <a:xfrm>
          <a:off x="1908901" y="2160245"/>
          <a:ext cx="1367694" cy="637875"/>
        </a:xfrm>
        <a:prstGeom prst="roundRect">
          <a:avLst>
            <a:gd name="adj" fmla="val 10000"/>
          </a:avLst>
        </a:prstGeom>
        <a:gradFill rotWithShape="0">
          <a:gsLst>
            <a:gs pos="0">
              <a:schemeClr val="accent5">
                <a:alpha val="90000"/>
                <a:hueOff val="0"/>
                <a:satOff val="0"/>
                <a:lumOff val="0"/>
                <a:alphaOff val="-20000"/>
                <a:tint val="68000"/>
                <a:alpha val="90000"/>
                <a:lumMod val="100000"/>
              </a:schemeClr>
            </a:gs>
            <a:gs pos="100000">
              <a:schemeClr val="accent5">
                <a:alpha val="90000"/>
                <a:hueOff val="0"/>
                <a:satOff val="0"/>
                <a:lumOff val="0"/>
                <a:alphaOff val="-2000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Rapporterin</a:t>
          </a:r>
          <a:r>
            <a:rPr lang="da-DK" sz="1600" b="1" kern="1200"/>
            <a:t>g</a:t>
          </a:r>
          <a:endParaRPr lang="da-DK" sz="1200" kern="1200"/>
        </a:p>
      </dsp:txBody>
      <dsp:txXfrm>
        <a:off x="1927584" y="2178928"/>
        <a:ext cx="1330328" cy="600509"/>
      </dsp:txXfrm>
    </dsp:sp>
    <dsp:sp modelId="{D94C34A3-9A41-4403-8131-784707F7482F}">
      <dsp:nvSpPr>
        <dsp:cNvPr id="0" name=""/>
        <dsp:cNvSpPr/>
      </dsp:nvSpPr>
      <dsp:spPr>
        <a:xfrm rot="10671052">
          <a:off x="1371501" y="2404418"/>
          <a:ext cx="477875" cy="223256"/>
        </a:xfrm>
        <a:prstGeom prst="leftRightArrow">
          <a:avLst>
            <a:gd name="adj1" fmla="val 60000"/>
            <a:gd name="adj2" fmla="val 50000"/>
          </a:avLst>
        </a:prstGeom>
        <a:gradFill rotWithShape="0">
          <a:gsLst>
            <a:gs pos="0">
              <a:schemeClr val="accent5">
                <a:shade val="90000"/>
                <a:hueOff val="115728"/>
                <a:satOff val="-1653"/>
                <a:lumOff val="13423"/>
                <a:alphaOff val="0"/>
                <a:tint val="68000"/>
                <a:alpha val="90000"/>
                <a:lumMod val="100000"/>
              </a:schemeClr>
            </a:gs>
            <a:gs pos="100000">
              <a:schemeClr val="accent5">
                <a:shade val="90000"/>
                <a:hueOff val="115728"/>
                <a:satOff val="-1653"/>
                <a:lumOff val="13423"/>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rot="10800000">
        <a:off x="1438478" y="2449069"/>
        <a:ext cx="343921" cy="133954"/>
      </dsp:txXfrm>
    </dsp:sp>
    <dsp:sp modelId="{ED82DA53-F931-42B8-863C-12863347445B}">
      <dsp:nvSpPr>
        <dsp:cNvPr id="0" name=""/>
        <dsp:cNvSpPr/>
      </dsp:nvSpPr>
      <dsp:spPr>
        <a:xfrm>
          <a:off x="36226" y="2232247"/>
          <a:ext cx="1275751" cy="637875"/>
        </a:xfrm>
        <a:prstGeom prst="roundRect">
          <a:avLst>
            <a:gd name="adj" fmla="val 10000"/>
          </a:avLst>
        </a:prstGeom>
        <a:gradFill rotWithShape="0">
          <a:gsLst>
            <a:gs pos="0">
              <a:schemeClr val="accent5">
                <a:alpha val="90000"/>
                <a:hueOff val="0"/>
                <a:satOff val="0"/>
                <a:lumOff val="0"/>
                <a:alphaOff val="-40000"/>
                <a:tint val="68000"/>
                <a:alpha val="90000"/>
                <a:lumMod val="100000"/>
              </a:schemeClr>
            </a:gs>
            <a:gs pos="100000">
              <a:schemeClr val="accent5">
                <a:alpha val="90000"/>
                <a:hueOff val="0"/>
                <a:satOff val="0"/>
                <a:lumOff val="0"/>
                <a:alphaOff val="-4000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Budget/</a:t>
          </a:r>
        </a:p>
        <a:p>
          <a:pPr marL="0" lvl="0" indent="0" algn="ctr" defTabSz="622300">
            <a:lnSpc>
              <a:spcPct val="90000"/>
            </a:lnSpc>
            <a:spcBef>
              <a:spcPct val="0"/>
            </a:spcBef>
            <a:spcAft>
              <a:spcPct val="35000"/>
            </a:spcAft>
            <a:buNone/>
          </a:pPr>
          <a:r>
            <a:rPr lang="da-DK" sz="1400" b="1" kern="1200"/>
            <a:t>Planlægning</a:t>
          </a:r>
          <a:endParaRPr lang="da-DK" sz="1400" kern="1200"/>
        </a:p>
      </dsp:txBody>
      <dsp:txXfrm>
        <a:off x="54909" y="2250930"/>
        <a:ext cx="1238385" cy="600509"/>
      </dsp:txXfrm>
    </dsp:sp>
    <dsp:sp modelId="{C3D5E9BF-19DB-42ED-AC36-DE109A4776B4}">
      <dsp:nvSpPr>
        <dsp:cNvPr id="0" name=""/>
        <dsp:cNvSpPr/>
      </dsp:nvSpPr>
      <dsp:spPr>
        <a:xfrm rot="17901449">
          <a:off x="932714" y="1517722"/>
          <a:ext cx="477875" cy="223256"/>
        </a:xfrm>
        <a:prstGeom prst="leftRightArrow">
          <a:avLst>
            <a:gd name="adj1" fmla="val 60000"/>
            <a:gd name="adj2" fmla="val 50000"/>
          </a:avLst>
        </a:prstGeom>
        <a:gradFill rotWithShape="0">
          <a:gsLst>
            <a:gs pos="0">
              <a:schemeClr val="accent5">
                <a:shade val="90000"/>
                <a:hueOff val="231456"/>
                <a:satOff val="-3307"/>
                <a:lumOff val="26845"/>
                <a:alphaOff val="0"/>
                <a:tint val="68000"/>
                <a:alpha val="90000"/>
                <a:lumMod val="100000"/>
              </a:schemeClr>
            </a:gs>
            <a:gs pos="100000">
              <a:schemeClr val="accent5">
                <a:shade val="90000"/>
                <a:hueOff val="231456"/>
                <a:satOff val="-3307"/>
                <a:lumOff val="26845"/>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999691" y="1562373"/>
        <a:ext cx="343921" cy="133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D348E-CAA7-4AA9-9846-D53859165FC3}">
      <dsp:nvSpPr>
        <dsp:cNvPr id="0" name=""/>
        <dsp:cNvSpPr/>
      </dsp:nvSpPr>
      <dsp:spPr>
        <a:xfrm>
          <a:off x="1031326" y="388579"/>
          <a:ext cx="1275751" cy="637875"/>
        </a:xfrm>
        <a:prstGeom prst="roundRect">
          <a:avLst>
            <a:gd name="adj" fmla="val 10000"/>
          </a:avLst>
        </a:prstGeom>
        <a:gradFill rotWithShape="0">
          <a:gsLst>
            <a:gs pos="0">
              <a:schemeClr val="accent5">
                <a:shade val="80000"/>
                <a:hueOff val="0"/>
                <a:satOff val="0"/>
                <a:lumOff val="0"/>
                <a:alphaOff val="0"/>
                <a:tint val="68000"/>
                <a:alpha val="90000"/>
                <a:lumMod val="100000"/>
              </a:schemeClr>
            </a:gs>
            <a:gs pos="100000">
              <a:schemeClr val="accent5">
                <a:shade val="8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Bogføring/ Registrering</a:t>
          </a:r>
          <a:r>
            <a:rPr lang="da-DK" sz="1400" kern="1200"/>
            <a:t> </a:t>
          </a:r>
        </a:p>
      </dsp:txBody>
      <dsp:txXfrm>
        <a:off x="1050009" y="407262"/>
        <a:ext cx="1238385" cy="600509"/>
      </dsp:txXfrm>
    </dsp:sp>
    <dsp:sp modelId="{2B7F8DA3-F191-4358-94A2-A24A42D45FFA}">
      <dsp:nvSpPr>
        <dsp:cNvPr id="0" name=""/>
        <dsp:cNvSpPr/>
      </dsp:nvSpPr>
      <dsp:spPr>
        <a:xfrm rot="3748053">
          <a:off x="1892037" y="1481722"/>
          <a:ext cx="477875" cy="223256"/>
        </a:xfrm>
        <a:prstGeom prst="leftRightArrow">
          <a:avLst>
            <a:gd name="adj1" fmla="val 60000"/>
            <a:gd name="adj2" fmla="val 50000"/>
          </a:avLst>
        </a:prstGeom>
        <a:gradFill rotWithShape="0">
          <a:gsLst>
            <a:gs pos="0">
              <a:schemeClr val="accent5">
                <a:shade val="90000"/>
                <a:hueOff val="0"/>
                <a:satOff val="0"/>
                <a:lumOff val="0"/>
                <a:alphaOff val="0"/>
                <a:tint val="68000"/>
                <a:alpha val="90000"/>
                <a:lumMod val="100000"/>
              </a:schemeClr>
            </a:gs>
            <a:gs pos="100000">
              <a:schemeClr val="accent5">
                <a:shade val="90000"/>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1959014" y="1526373"/>
        <a:ext cx="343921" cy="133954"/>
      </dsp:txXfrm>
    </dsp:sp>
    <dsp:sp modelId="{100C4FC4-5593-4D0F-B88F-65B7AE10B5BD}">
      <dsp:nvSpPr>
        <dsp:cNvPr id="0" name=""/>
        <dsp:cNvSpPr/>
      </dsp:nvSpPr>
      <dsp:spPr>
        <a:xfrm>
          <a:off x="1908901" y="2160245"/>
          <a:ext cx="1367694" cy="637875"/>
        </a:xfrm>
        <a:prstGeom prst="roundRect">
          <a:avLst>
            <a:gd name="adj" fmla="val 10000"/>
          </a:avLst>
        </a:prstGeom>
        <a:gradFill rotWithShape="0">
          <a:gsLst>
            <a:gs pos="0">
              <a:schemeClr val="accent5">
                <a:shade val="80000"/>
                <a:hueOff val="86214"/>
                <a:satOff val="2127"/>
                <a:lumOff val="11012"/>
                <a:alphaOff val="0"/>
                <a:tint val="68000"/>
                <a:alpha val="90000"/>
                <a:lumMod val="100000"/>
              </a:schemeClr>
            </a:gs>
            <a:gs pos="100000">
              <a:schemeClr val="accent5">
                <a:shade val="80000"/>
                <a:hueOff val="86214"/>
                <a:satOff val="2127"/>
                <a:lumOff val="11012"/>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Rapporterin</a:t>
          </a:r>
          <a:r>
            <a:rPr lang="da-DK" sz="1600" b="1" kern="1200"/>
            <a:t>g</a:t>
          </a:r>
          <a:endParaRPr lang="da-DK" sz="1200" kern="1200"/>
        </a:p>
      </dsp:txBody>
      <dsp:txXfrm>
        <a:off x="1927584" y="2178928"/>
        <a:ext cx="1330328" cy="600509"/>
      </dsp:txXfrm>
    </dsp:sp>
    <dsp:sp modelId="{D94C34A3-9A41-4403-8131-784707F7482F}">
      <dsp:nvSpPr>
        <dsp:cNvPr id="0" name=""/>
        <dsp:cNvSpPr/>
      </dsp:nvSpPr>
      <dsp:spPr>
        <a:xfrm rot="10671052">
          <a:off x="1371501" y="2404418"/>
          <a:ext cx="477875" cy="223256"/>
        </a:xfrm>
        <a:prstGeom prst="leftRightArrow">
          <a:avLst>
            <a:gd name="adj1" fmla="val 60000"/>
            <a:gd name="adj2" fmla="val 50000"/>
          </a:avLst>
        </a:prstGeom>
        <a:gradFill rotWithShape="0">
          <a:gsLst>
            <a:gs pos="0">
              <a:schemeClr val="accent5">
                <a:shade val="90000"/>
                <a:hueOff val="86210"/>
                <a:satOff val="-428"/>
                <a:lumOff val="9503"/>
                <a:alphaOff val="0"/>
                <a:tint val="68000"/>
                <a:alpha val="90000"/>
                <a:lumMod val="100000"/>
              </a:schemeClr>
            </a:gs>
            <a:gs pos="100000">
              <a:schemeClr val="accent5">
                <a:shade val="90000"/>
                <a:hueOff val="86210"/>
                <a:satOff val="-428"/>
                <a:lumOff val="9503"/>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rot="10800000">
        <a:off x="1438478" y="2449069"/>
        <a:ext cx="343921" cy="133954"/>
      </dsp:txXfrm>
    </dsp:sp>
    <dsp:sp modelId="{ED82DA53-F931-42B8-863C-12863347445B}">
      <dsp:nvSpPr>
        <dsp:cNvPr id="0" name=""/>
        <dsp:cNvSpPr/>
      </dsp:nvSpPr>
      <dsp:spPr>
        <a:xfrm>
          <a:off x="36226" y="2232247"/>
          <a:ext cx="1275751" cy="637875"/>
        </a:xfrm>
        <a:prstGeom prst="roundRect">
          <a:avLst>
            <a:gd name="adj" fmla="val 10000"/>
          </a:avLst>
        </a:prstGeom>
        <a:gradFill rotWithShape="0">
          <a:gsLst>
            <a:gs pos="0">
              <a:schemeClr val="accent5">
                <a:shade val="80000"/>
                <a:hueOff val="172429"/>
                <a:satOff val="4255"/>
                <a:lumOff val="22024"/>
                <a:alphaOff val="0"/>
                <a:tint val="68000"/>
                <a:alpha val="90000"/>
                <a:lumMod val="100000"/>
              </a:schemeClr>
            </a:gs>
            <a:gs pos="100000">
              <a:schemeClr val="accent5">
                <a:shade val="80000"/>
                <a:hueOff val="172429"/>
                <a:satOff val="4255"/>
                <a:lumOff val="2202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1" kern="1200"/>
            <a:t>Budget/</a:t>
          </a:r>
        </a:p>
        <a:p>
          <a:pPr marL="0" lvl="0" indent="0" algn="ctr" defTabSz="622300">
            <a:lnSpc>
              <a:spcPct val="90000"/>
            </a:lnSpc>
            <a:spcBef>
              <a:spcPct val="0"/>
            </a:spcBef>
            <a:spcAft>
              <a:spcPct val="35000"/>
            </a:spcAft>
            <a:buNone/>
          </a:pPr>
          <a:r>
            <a:rPr lang="da-DK" sz="1400" b="1" kern="1200"/>
            <a:t>Planlægning</a:t>
          </a:r>
          <a:endParaRPr lang="da-DK" sz="1400" kern="1200"/>
        </a:p>
      </dsp:txBody>
      <dsp:txXfrm>
        <a:off x="54909" y="2250930"/>
        <a:ext cx="1238385" cy="600509"/>
      </dsp:txXfrm>
    </dsp:sp>
    <dsp:sp modelId="{C3D5E9BF-19DB-42ED-AC36-DE109A4776B4}">
      <dsp:nvSpPr>
        <dsp:cNvPr id="0" name=""/>
        <dsp:cNvSpPr/>
      </dsp:nvSpPr>
      <dsp:spPr>
        <a:xfrm rot="17901449">
          <a:off x="932714" y="1517722"/>
          <a:ext cx="477875" cy="223256"/>
        </a:xfrm>
        <a:prstGeom prst="leftRightArrow">
          <a:avLst>
            <a:gd name="adj1" fmla="val 60000"/>
            <a:gd name="adj2" fmla="val 50000"/>
          </a:avLst>
        </a:prstGeom>
        <a:gradFill rotWithShape="0">
          <a:gsLst>
            <a:gs pos="0">
              <a:schemeClr val="accent5">
                <a:shade val="90000"/>
                <a:hueOff val="172420"/>
                <a:satOff val="-857"/>
                <a:lumOff val="19005"/>
                <a:alphaOff val="0"/>
                <a:tint val="68000"/>
                <a:alpha val="90000"/>
                <a:lumMod val="100000"/>
              </a:schemeClr>
            </a:gs>
            <a:gs pos="100000">
              <a:schemeClr val="accent5">
                <a:shade val="90000"/>
                <a:hueOff val="172420"/>
                <a:satOff val="-857"/>
                <a:lumOff val="19005"/>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da-DK" sz="900" kern="1200"/>
        </a:p>
      </dsp:txBody>
      <dsp:txXfrm>
        <a:off x="999691" y="1562373"/>
        <a:ext cx="343921" cy="133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9B17C-C582-4041-A075-F994DB12F50D}">
      <dsp:nvSpPr>
        <dsp:cNvPr id="0" name=""/>
        <dsp:cNvSpPr/>
      </dsp:nvSpPr>
      <dsp:spPr>
        <a:xfrm>
          <a:off x="2072999" y="624611"/>
          <a:ext cx="503229" cy="91440"/>
        </a:xfrm>
        <a:custGeom>
          <a:avLst/>
          <a:gdLst/>
          <a:ahLst/>
          <a:cxnLst/>
          <a:rect l="0" t="0" r="0" b="0"/>
          <a:pathLst>
            <a:path>
              <a:moveTo>
                <a:pt x="0" y="47788"/>
              </a:moveTo>
              <a:lnTo>
                <a:pt x="268714" y="47788"/>
              </a:lnTo>
              <a:lnTo>
                <a:pt x="268714" y="45720"/>
              </a:lnTo>
              <a:lnTo>
                <a:pt x="503229" y="45720"/>
              </a:lnTo>
            </a:path>
          </a:pathLst>
        </a:custGeom>
        <a:noFill/>
        <a:ln w="12700"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311268" y="667761"/>
        <a:ext cx="26691" cy="5139"/>
      </dsp:txXfrm>
    </dsp:sp>
    <dsp:sp modelId="{1B437B93-76EB-44A2-9A7E-AA560486F3AB}">
      <dsp:nvSpPr>
        <dsp:cNvPr id="0" name=""/>
        <dsp:cNvSpPr/>
      </dsp:nvSpPr>
      <dsp:spPr>
        <a:xfrm>
          <a:off x="92249" y="1572"/>
          <a:ext cx="1982549" cy="1341654"/>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kern="1200"/>
            <a:t>1. Godkendelse af udgift: Hvem gennemgår bilagene og underskriver for udgiften?</a:t>
          </a:r>
        </a:p>
      </dsp:txBody>
      <dsp:txXfrm>
        <a:off x="92249" y="1572"/>
        <a:ext cx="1982549" cy="1341654"/>
      </dsp:txXfrm>
    </dsp:sp>
    <dsp:sp modelId="{D466E5FE-89CE-4306-A58E-1DF231327258}">
      <dsp:nvSpPr>
        <dsp:cNvPr id="0" name=""/>
        <dsp:cNvSpPr/>
      </dsp:nvSpPr>
      <dsp:spPr>
        <a:xfrm>
          <a:off x="4841266" y="624611"/>
          <a:ext cx="463411" cy="91440"/>
        </a:xfrm>
        <a:custGeom>
          <a:avLst/>
          <a:gdLst/>
          <a:ahLst/>
          <a:cxnLst/>
          <a:rect l="0" t="0" r="0" b="0"/>
          <a:pathLst>
            <a:path>
              <a:moveTo>
                <a:pt x="0" y="45720"/>
              </a:moveTo>
              <a:lnTo>
                <a:pt x="248805" y="45720"/>
              </a:lnTo>
              <a:lnTo>
                <a:pt x="248805" y="47788"/>
              </a:lnTo>
              <a:lnTo>
                <a:pt x="463411" y="47788"/>
              </a:lnTo>
            </a:path>
          </a:pathLst>
        </a:custGeom>
        <a:noFill/>
        <a:ln w="12700" cap="rnd" cmpd="sng" algn="ctr">
          <a:solidFill>
            <a:schemeClr val="accent5">
              <a:hueOff val="439570"/>
              <a:satOff val="-3135"/>
              <a:lumOff val="-5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060622" y="667761"/>
        <a:ext cx="24700" cy="5139"/>
      </dsp:txXfrm>
    </dsp:sp>
    <dsp:sp modelId="{23BDD4C2-456D-404D-8B25-62F949725996}">
      <dsp:nvSpPr>
        <dsp:cNvPr id="0" name=""/>
        <dsp:cNvSpPr/>
      </dsp:nvSpPr>
      <dsp:spPr>
        <a:xfrm>
          <a:off x="2608628" y="0"/>
          <a:ext cx="2234437" cy="1340662"/>
        </a:xfrm>
        <a:prstGeom prst="rect">
          <a:avLst/>
        </a:prstGeom>
        <a:gradFill rotWithShape="0">
          <a:gsLst>
            <a:gs pos="0">
              <a:schemeClr val="accent5">
                <a:hueOff val="329677"/>
                <a:satOff val="-2351"/>
                <a:lumOff val="-4265"/>
                <a:alphaOff val="0"/>
                <a:tint val="68000"/>
                <a:alpha val="90000"/>
                <a:lumMod val="100000"/>
              </a:schemeClr>
            </a:gs>
            <a:gs pos="100000">
              <a:schemeClr val="accent5">
                <a:hueOff val="329677"/>
                <a:satOff val="-2351"/>
                <a:lumOff val="-426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kern="1200"/>
            <a:t>2. Kontering: Hvem konterer udgiften, dvs. vælger hvilken budgetlinje som skal dække den?</a:t>
          </a:r>
        </a:p>
      </dsp:txBody>
      <dsp:txXfrm>
        <a:off x="2608628" y="0"/>
        <a:ext cx="2234437" cy="1340662"/>
      </dsp:txXfrm>
    </dsp:sp>
    <dsp:sp modelId="{35121165-A6CE-4501-B4E1-159CB28A012F}">
      <dsp:nvSpPr>
        <dsp:cNvPr id="0" name=""/>
        <dsp:cNvSpPr/>
      </dsp:nvSpPr>
      <dsp:spPr>
        <a:xfrm>
          <a:off x="7569716" y="626679"/>
          <a:ext cx="483320" cy="91440"/>
        </a:xfrm>
        <a:custGeom>
          <a:avLst/>
          <a:gdLst/>
          <a:ahLst/>
          <a:cxnLst/>
          <a:rect l="0" t="0" r="0" b="0"/>
          <a:pathLst>
            <a:path>
              <a:moveTo>
                <a:pt x="0" y="45720"/>
              </a:moveTo>
              <a:lnTo>
                <a:pt x="483320" y="45720"/>
              </a:lnTo>
            </a:path>
          </a:pathLst>
        </a:custGeom>
        <a:noFill/>
        <a:ln w="12700" cap="rnd" cmpd="sng" algn="ctr">
          <a:solidFill>
            <a:schemeClr val="accent5">
              <a:hueOff val="879139"/>
              <a:satOff val="-6269"/>
              <a:lumOff val="-1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7798529" y="669830"/>
        <a:ext cx="25696" cy="5139"/>
      </dsp:txXfrm>
    </dsp:sp>
    <dsp:sp modelId="{79A85F49-0165-441F-BE9A-48E2E3E268B6}">
      <dsp:nvSpPr>
        <dsp:cNvPr id="0" name=""/>
        <dsp:cNvSpPr/>
      </dsp:nvSpPr>
      <dsp:spPr>
        <a:xfrm>
          <a:off x="5337078" y="2068"/>
          <a:ext cx="2234437" cy="1340662"/>
        </a:xfrm>
        <a:prstGeom prst="rect">
          <a:avLst/>
        </a:prstGeom>
        <a:gradFill rotWithShape="0">
          <a:gsLst>
            <a:gs pos="0">
              <a:schemeClr val="accent5">
                <a:hueOff val="659355"/>
                <a:satOff val="-4702"/>
                <a:lumOff val="-8529"/>
                <a:alphaOff val="0"/>
                <a:tint val="68000"/>
                <a:alpha val="90000"/>
                <a:lumMod val="100000"/>
              </a:schemeClr>
            </a:gs>
            <a:gs pos="100000">
              <a:schemeClr val="accent5">
                <a:hueOff val="659355"/>
                <a:satOff val="-4702"/>
                <a:lumOff val="-852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kern="1200"/>
            <a:t>3. Betaling: Hvem betaler udgiften, dvs. hvem indtaster i Netbank, udarbejder check eller giver fra kassen?</a:t>
          </a:r>
        </a:p>
      </dsp:txBody>
      <dsp:txXfrm>
        <a:off x="5337078" y="2068"/>
        <a:ext cx="2234437" cy="1340662"/>
      </dsp:txXfrm>
    </dsp:sp>
    <dsp:sp modelId="{C9D69B3A-0298-4501-8D1A-5C80B380706F}">
      <dsp:nvSpPr>
        <dsp:cNvPr id="0" name=""/>
        <dsp:cNvSpPr/>
      </dsp:nvSpPr>
      <dsp:spPr>
        <a:xfrm>
          <a:off x="1209468" y="1340931"/>
          <a:ext cx="7993187" cy="483816"/>
        </a:xfrm>
        <a:custGeom>
          <a:avLst/>
          <a:gdLst/>
          <a:ahLst/>
          <a:cxnLst/>
          <a:rect l="0" t="0" r="0" b="0"/>
          <a:pathLst>
            <a:path>
              <a:moveTo>
                <a:pt x="7993187" y="0"/>
              </a:moveTo>
              <a:lnTo>
                <a:pt x="7993187" y="259008"/>
              </a:lnTo>
              <a:lnTo>
                <a:pt x="0" y="259008"/>
              </a:lnTo>
              <a:lnTo>
                <a:pt x="0" y="483816"/>
              </a:lnTo>
            </a:path>
          </a:pathLst>
        </a:custGeom>
        <a:noFill/>
        <a:ln w="12700" cap="rnd" cmpd="sng" algn="ctr">
          <a:solidFill>
            <a:schemeClr val="accent5">
              <a:hueOff val="1318709"/>
              <a:satOff val="-9404"/>
              <a:lumOff val="-1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005819" y="1580269"/>
        <a:ext cx="400486" cy="5139"/>
      </dsp:txXfrm>
    </dsp:sp>
    <dsp:sp modelId="{3C5D39AE-58EC-4EB7-9F48-7299CEB98EF1}">
      <dsp:nvSpPr>
        <dsp:cNvPr id="0" name=""/>
        <dsp:cNvSpPr/>
      </dsp:nvSpPr>
      <dsp:spPr>
        <a:xfrm>
          <a:off x="8085437" y="2068"/>
          <a:ext cx="2234437" cy="1340662"/>
        </a:xfrm>
        <a:prstGeom prst="rect">
          <a:avLst/>
        </a:prstGeom>
        <a:gradFill rotWithShape="0">
          <a:gsLst>
            <a:gs pos="0">
              <a:schemeClr val="accent5">
                <a:hueOff val="989032"/>
                <a:satOff val="-7053"/>
                <a:lumOff val="-12794"/>
                <a:alphaOff val="0"/>
                <a:tint val="68000"/>
                <a:alpha val="90000"/>
                <a:lumMod val="100000"/>
              </a:schemeClr>
            </a:gs>
            <a:gs pos="100000">
              <a:schemeClr val="accent5">
                <a:hueOff val="989032"/>
                <a:satOff val="-7053"/>
                <a:lumOff val="-12794"/>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kern="1200"/>
            <a:t>4. Godkendelse af betaling: Hvem godkender betalingen, dvs. godkender i Netbank eller medunderskriver check, eller på anden vis godkender at betaling finder sted?</a:t>
          </a:r>
        </a:p>
      </dsp:txBody>
      <dsp:txXfrm>
        <a:off x="8085437" y="2068"/>
        <a:ext cx="2234437" cy="1340662"/>
      </dsp:txXfrm>
    </dsp:sp>
    <dsp:sp modelId="{7F23B738-C00A-4BF4-8B02-AB965822A81A}">
      <dsp:nvSpPr>
        <dsp:cNvPr id="0" name=""/>
        <dsp:cNvSpPr/>
      </dsp:nvSpPr>
      <dsp:spPr>
        <a:xfrm>
          <a:off x="92249" y="1857147"/>
          <a:ext cx="2234437" cy="1340662"/>
        </a:xfrm>
        <a:prstGeom prst="rect">
          <a:avLst/>
        </a:prstGeom>
        <a:gradFill rotWithShape="0">
          <a:gsLst>
            <a:gs pos="0">
              <a:schemeClr val="accent5">
                <a:hueOff val="1318709"/>
                <a:satOff val="-9404"/>
                <a:lumOff val="-17059"/>
                <a:alphaOff val="0"/>
                <a:tint val="68000"/>
                <a:alpha val="90000"/>
                <a:lumMod val="100000"/>
              </a:schemeClr>
            </a:gs>
            <a:gs pos="100000">
              <a:schemeClr val="accent5">
                <a:hueOff val="1318709"/>
                <a:satOff val="-9404"/>
                <a:lumOff val="-17059"/>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da-DK" sz="1300" kern="1200"/>
            <a:t>5. Bogføring: Hvem bogfører udgiften, dvs. hvem registrerer udgiften i foreningens systemer?</a:t>
          </a:r>
        </a:p>
      </dsp:txBody>
      <dsp:txXfrm>
        <a:off x="92249" y="1857147"/>
        <a:ext cx="2234437" cy="13406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E37AA-91F6-4385-957F-77E4E75774F9}">
      <dsp:nvSpPr>
        <dsp:cNvPr id="0" name=""/>
        <dsp:cNvSpPr/>
      </dsp:nvSpPr>
      <dsp:spPr>
        <a:xfrm>
          <a:off x="1541872" y="-3979"/>
          <a:ext cx="3553541" cy="2262206"/>
        </a:xfrm>
        <a:prstGeom prst="ellipse">
          <a:avLst/>
        </a:prstGeom>
        <a:solidFill>
          <a:schemeClr val="accent3">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da-DK" sz="2900" kern="1200"/>
            <a:t>Projekt-</a:t>
          </a:r>
          <a:br>
            <a:rPr lang="da-DK" sz="2900" kern="1200"/>
          </a:br>
          <a:r>
            <a:rPr lang="da-DK" sz="2900" kern="1200"/>
            <a:t>budget</a:t>
          </a:r>
        </a:p>
      </dsp:txBody>
      <dsp:txXfrm>
        <a:off x="2015678" y="391906"/>
        <a:ext cx="2605930" cy="1017992"/>
      </dsp:txXfrm>
    </dsp:sp>
    <dsp:sp modelId="{ABBB4979-EAE4-425E-8D5B-D9097E9DB611}">
      <dsp:nvSpPr>
        <dsp:cNvPr id="0" name=""/>
        <dsp:cNvSpPr/>
      </dsp:nvSpPr>
      <dsp:spPr>
        <a:xfrm>
          <a:off x="3204171" y="934802"/>
          <a:ext cx="2926186" cy="2466641"/>
        </a:xfrm>
        <a:prstGeom prst="ellipse">
          <a:avLst/>
        </a:prstGeom>
        <a:solidFill>
          <a:schemeClr val="accent3">
            <a:alpha val="50000"/>
            <a:hueOff val="-4201291"/>
            <a:satOff val="-23665"/>
            <a:lumOff val="872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da-DK" sz="2800" kern="1200"/>
            <a:t>Kontoplan</a:t>
          </a:r>
          <a:br>
            <a:rPr lang="da-DK" sz="2800" kern="1200"/>
          </a:br>
          <a:r>
            <a:rPr lang="da-DK" sz="2800" kern="1200"/>
            <a:t>i DK</a:t>
          </a:r>
        </a:p>
      </dsp:txBody>
      <dsp:txXfrm>
        <a:off x="4099097" y="1572017"/>
        <a:ext cx="1755711" cy="1356653"/>
      </dsp:txXfrm>
    </dsp:sp>
    <dsp:sp modelId="{AEA7D4A3-4977-4733-9B89-56C7B4B705B2}">
      <dsp:nvSpPr>
        <dsp:cNvPr id="0" name=""/>
        <dsp:cNvSpPr/>
      </dsp:nvSpPr>
      <dsp:spPr>
        <a:xfrm>
          <a:off x="547862" y="1263331"/>
          <a:ext cx="2589547" cy="2311839"/>
        </a:xfrm>
        <a:prstGeom prst="ellipse">
          <a:avLst/>
        </a:prstGeom>
        <a:solidFill>
          <a:schemeClr val="accent3">
            <a:alpha val="50000"/>
            <a:hueOff val="-8402582"/>
            <a:satOff val="-47330"/>
            <a:lumOff val="1745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da-DK" sz="2700" kern="1200"/>
            <a:t>Kontoplan hos partner</a:t>
          </a:r>
        </a:p>
      </dsp:txBody>
      <dsp:txXfrm>
        <a:off x="791711" y="1860556"/>
        <a:ext cx="1553728" cy="127151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72C6B0-147E-8547-B75F-C8C5144EA1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Click to add text</a:t>
            </a:r>
          </a:p>
        </p:txBody>
      </p:sp>
      <p:sp>
        <p:nvSpPr>
          <p:cNvPr id="3" name="Date Placeholder 2">
            <a:extLst>
              <a:ext uri="{FF2B5EF4-FFF2-40B4-BE49-F238E27FC236}">
                <a16:creationId xmlns:a16="http://schemas.microsoft.com/office/drawing/2014/main" id="{945A69F1-4A3D-3140-B109-43D38CC0A5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C927D7-1AF9-674C-B8B6-175EADFF6402}" type="datetimeFigureOut">
              <a:rPr lang="da-DK" smtClean="0"/>
              <a:t>04-11-2023</a:t>
            </a:fld>
            <a:endParaRPr lang="da-DK"/>
          </a:p>
        </p:txBody>
      </p:sp>
      <p:sp>
        <p:nvSpPr>
          <p:cNvPr id="4" name="Footer Placeholder 3">
            <a:extLst>
              <a:ext uri="{FF2B5EF4-FFF2-40B4-BE49-F238E27FC236}">
                <a16:creationId xmlns:a16="http://schemas.microsoft.com/office/drawing/2014/main" id="{81018E4B-44A2-7D46-8157-6CEB34E9D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226BD698-EAA1-3040-96D3-999FB4C8C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C80B8-BDD6-CC45-A40E-F3923AB670F7}" type="slidenum">
              <a:rPr lang="da-DK" smtClean="0"/>
              <a:t>‹nr.›</a:t>
            </a:fld>
            <a:endParaRPr lang="da-DK"/>
          </a:p>
        </p:txBody>
      </p:sp>
    </p:spTree>
    <p:extLst>
      <p:ext uri="{BB962C8B-B14F-4D97-AF65-F5344CB8AC3E}">
        <p14:creationId xmlns:p14="http://schemas.microsoft.com/office/powerpoint/2010/main" val="1457217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da-DK"/>
              <a:t>Click to add text</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C0CE4-225E-5345-8CD4-6F4C9921F348}" type="datetimeFigureOut">
              <a:rPr lang="da-DK" smtClean="0"/>
              <a:t>04-11-2023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F80CC-40C3-B748-9591-3B889CAC775C}" type="slidenum">
              <a:rPr lang="da-DK" smtClean="0"/>
              <a:t>‹nr.›</a:t>
            </a:fld>
            <a:endParaRPr lang="da-DK"/>
          </a:p>
        </p:txBody>
      </p:sp>
    </p:spTree>
    <p:extLst>
      <p:ext uri="{BB962C8B-B14F-4D97-AF65-F5344CB8AC3E}">
        <p14:creationId xmlns:p14="http://schemas.microsoft.com/office/powerpoint/2010/main" val="246875997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4056" indent="-174056">
              <a:buFontTx/>
              <a:buChar char="-"/>
            </a:pPr>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a:t>
            </a:fld>
            <a:endParaRPr lang="da-DK"/>
          </a:p>
        </p:txBody>
      </p:sp>
    </p:spTree>
    <p:extLst>
      <p:ext uri="{BB962C8B-B14F-4D97-AF65-F5344CB8AC3E}">
        <p14:creationId xmlns:p14="http://schemas.microsoft.com/office/powerpoint/2010/main" val="379455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43</a:t>
            </a:fld>
            <a:endParaRPr lang="da-DK"/>
          </a:p>
        </p:txBody>
      </p:sp>
    </p:spTree>
    <p:extLst>
      <p:ext uri="{BB962C8B-B14F-4D97-AF65-F5344CB8AC3E}">
        <p14:creationId xmlns:p14="http://schemas.microsoft.com/office/powerpoint/2010/main" val="280740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44</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45</a:t>
            </a:fld>
            <a:endParaRPr lang="da-DK"/>
          </a:p>
        </p:txBody>
      </p:sp>
    </p:spTree>
    <p:extLst>
      <p:ext uri="{BB962C8B-B14F-4D97-AF65-F5344CB8AC3E}">
        <p14:creationId xmlns:p14="http://schemas.microsoft.com/office/powerpoint/2010/main" val="425353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50</a:t>
            </a:fld>
            <a:endParaRPr lang="da-DK"/>
          </a:p>
        </p:txBody>
      </p:sp>
    </p:spTree>
    <p:extLst>
      <p:ext uri="{BB962C8B-B14F-4D97-AF65-F5344CB8AC3E}">
        <p14:creationId xmlns:p14="http://schemas.microsoft.com/office/powerpoint/2010/main" val="274936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53</a:t>
            </a:fld>
            <a:endParaRPr lang="da-DK"/>
          </a:p>
        </p:txBody>
      </p:sp>
    </p:spTree>
    <p:extLst>
      <p:ext uri="{BB962C8B-B14F-4D97-AF65-F5344CB8AC3E}">
        <p14:creationId xmlns:p14="http://schemas.microsoft.com/office/powerpoint/2010/main" val="51936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diasbillede 1"/>
          <p:cNvSpPr>
            <a:spLocks noGrp="1" noRot="1" noChangeAspect="1" noTextEdit="1"/>
          </p:cNvSpPr>
          <p:nvPr>
            <p:ph type="sldImg"/>
          </p:nvPr>
        </p:nvSpPr>
        <p:spPr>
          <a:ln/>
        </p:spPr>
      </p:sp>
      <p:sp>
        <p:nvSpPr>
          <p:cNvPr id="35843" name="Pladsholder til noter 2"/>
          <p:cNvSpPr>
            <a:spLocks noGrp="1"/>
          </p:cNvSpPr>
          <p:nvPr>
            <p:ph type="body" idx="1"/>
          </p:nvPr>
        </p:nvSpPr>
        <p:spPr>
          <a:noFill/>
          <a:ln/>
        </p:spPr>
        <p:txBody>
          <a:bodyPr/>
          <a:lstStyle/>
          <a:p>
            <a:endParaRPr lang="da-DK"/>
          </a:p>
        </p:txBody>
      </p:sp>
      <p:sp>
        <p:nvSpPr>
          <p:cNvPr id="35844" name="Pladsholder til diasnummer 3"/>
          <p:cNvSpPr>
            <a:spLocks noGrp="1"/>
          </p:cNvSpPr>
          <p:nvPr>
            <p:ph type="sldNum" sz="quarter" idx="5"/>
          </p:nvPr>
        </p:nvSpPr>
        <p:spPr>
          <a:noFill/>
        </p:spPr>
        <p:txBody>
          <a:bodyPr/>
          <a:lstStyle/>
          <a:p>
            <a:fld id="{951B286D-846E-46E3-9451-AC1E244B1A82}" type="slidenum">
              <a:rPr lang="da-DK" smtClean="0"/>
              <a:pPr/>
              <a:t>56</a:t>
            </a:fld>
            <a:endParaRPr lang="da-DK"/>
          </a:p>
        </p:txBody>
      </p:sp>
    </p:spTree>
    <p:extLst>
      <p:ext uri="{BB962C8B-B14F-4D97-AF65-F5344CB8AC3E}">
        <p14:creationId xmlns:p14="http://schemas.microsoft.com/office/powerpoint/2010/main" val="1562502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ladsholder til diasbillede 1"/>
          <p:cNvSpPr>
            <a:spLocks noGrp="1" noRot="1" noChangeAspect="1" noTextEdit="1"/>
          </p:cNvSpPr>
          <p:nvPr>
            <p:ph type="sldImg"/>
          </p:nvPr>
        </p:nvSpPr>
        <p:spPr>
          <a:ln/>
        </p:spPr>
      </p:sp>
      <p:sp>
        <p:nvSpPr>
          <p:cNvPr id="35843" name="Pladsholder til noter 2"/>
          <p:cNvSpPr>
            <a:spLocks noGrp="1"/>
          </p:cNvSpPr>
          <p:nvPr>
            <p:ph type="body" idx="1"/>
          </p:nvPr>
        </p:nvSpPr>
        <p:spPr>
          <a:noFill/>
          <a:ln/>
        </p:spPr>
        <p:txBody>
          <a:bodyPr/>
          <a:lstStyle/>
          <a:p>
            <a:endParaRPr lang="da-DK"/>
          </a:p>
        </p:txBody>
      </p:sp>
      <p:sp>
        <p:nvSpPr>
          <p:cNvPr id="35844" name="Pladsholder til diasnummer 3"/>
          <p:cNvSpPr>
            <a:spLocks noGrp="1"/>
          </p:cNvSpPr>
          <p:nvPr>
            <p:ph type="sldNum" sz="quarter" idx="5"/>
          </p:nvPr>
        </p:nvSpPr>
        <p:spPr>
          <a:noFill/>
        </p:spPr>
        <p:txBody>
          <a:bodyPr/>
          <a:lstStyle/>
          <a:p>
            <a:fld id="{951B286D-846E-46E3-9451-AC1E244B1A82}" type="slidenum">
              <a:rPr lang="da-DK" smtClean="0"/>
              <a:pPr/>
              <a:t>57</a:t>
            </a:fld>
            <a:endParaRPr lang="da-DK"/>
          </a:p>
        </p:txBody>
      </p:sp>
    </p:spTree>
    <p:extLst>
      <p:ext uri="{BB962C8B-B14F-4D97-AF65-F5344CB8AC3E}">
        <p14:creationId xmlns:p14="http://schemas.microsoft.com/office/powerpoint/2010/main" val="158318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t>OBS </a:t>
            </a:r>
            <a:r>
              <a:rPr lang="en-US" err="1"/>
              <a:t>på</a:t>
            </a:r>
            <a:r>
              <a:rPr lang="en-US"/>
              <a:t> pointe om at </a:t>
            </a:r>
            <a:r>
              <a:rPr lang="en-US" err="1"/>
              <a:t>krav</a:t>
            </a:r>
            <a:r>
              <a:rPr lang="en-US"/>
              <a:t> </a:t>
            </a:r>
            <a:r>
              <a:rPr lang="en-US" err="1"/>
              <a:t>også</a:t>
            </a:r>
            <a:r>
              <a:rPr lang="en-US"/>
              <a:t> blot er </a:t>
            </a:r>
            <a:r>
              <a:rPr lang="en-US" err="1"/>
              <a:t>principper</a:t>
            </a:r>
            <a:r>
              <a:rPr lang="en-US"/>
              <a:t>/</a:t>
            </a:r>
            <a:r>
              <a:rPr lang="en-US" err="1"/>
              <a:t>praksis</a:t>
            </a:r>
            <a:r>
              <a:rPr lang="en-US"/>
              <a:t> for god </a:t>
            </a:r>
            <a:r>
              <a:rPr lang="en-US" err="1"/>
              <a:t>økonomistyring</a:t>
            </a:r>
            <a:r>
              <a:rPr lang="en-US"/>
              <a:t> </a:t>
            </a:r>
            <a:endParaRPr lang="da-DK"/>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10</a:t>
            </a:fld>
            <a:endParaRPr lang="da-DK"/>
          </a:p>
        </p:txBody>
      </p:sp>
    </p:spTree>
    <p:extLst>
      <p:ext uri="{BB962C8B-B14F-4D97-AF65-F5344CB8AC3E}">
        <p14:creationId xmlns:p14="http://schemas.microsoft.com/office/powerpoint/2010/main" val="699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Handouts: Budgetformat i A3 og Budgetposter oversigt</a:t>
            </a:r>
          </a:p>
        </p:txBody>
      </p:sp>
      <p:sp>
        <p:nvSpPr>
          <p:cNvPr id="4" name="Pladsholder til sidehoved 3"/>
          <p:cNvSpPr>
            <a:spLocks noGrp="1"/>
          </p:cNvSpPr>
          <p:nvPr>
            <p:ph type="hdr" sz="quarter"/>
          </p:nvPr>
        </p:nvSpPr>
        <p:spPr/>
        <p:txBody>
          <a:bodyPr/>
          <a:lstStyle/>
          <a:p>
            <a:r>
              <a:rPr lang="da-DK"/>
              <a:t>Click to add text</a:t>
            </a:r>
          </a:p>
        </p:txBody>
      </p:sp>
      <p:sp>
        <p:nvSpPr>
          <p:cNvPr id="5" name="Pladsholder til slidenummer 4"/>
          <p:cNvSpPr>
            <a:spLocks noGrp="1"/>
          </p:cNvSpPr>
          <p:nvPr>
            <p:ph type="sldNum" sz="quarter" idx="5"/>
          </p:nvPr>
        </p:nvSpPr>
        <p:spPr/>
        <p:txBody>
          <a:bodyPr/>
          <a:lstStyle/>
          <a:p>
            <a:fld id="{F52F80CC-40C3-B748-9591-3B889CAC775C}" type="slidenum">
              <a:rPr lang="da-DK" smtClean="0"/>
              <a:t>21</a:t>
            </a:fld>
            <a:endParaRPr lang="da-DK"/>
          </a:p>
        </p:txBody>
      </p:sp>
    </p:spTree>
    <p:extLst>
      <p:ext uri="{BB962C8B-B14F-4D97-AF65-F5344CB8AC3E}">
        <p14:creationId xmlns:p14="http://schemas.microsoft.com/office/powerpoint/2010/main" val="222588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dsholder til diasbillede 1"/>
          <p:cNvSpPr>
            <a:spLocks noGrp="1" noRot="1" noChangeAspect="1" noTextEdit="1"/>
          </p:cNvSpPr>
          <p:nvPr>
            <p:ph type="sldImg"/>
          </p:nvPr>
        </p:nvSpPr>
        <p:spPr>
          <a:ln/>
        </p:spPr>
      </p:sp>
      <p:sp>
        <p:nvSpPr>
          <p:cNvPr id="4099" name="Pladsholder til noter 2"/>
          <p:cNvSpPr>
            <a:spLocks noGrp="1"/>
          </p:cNvSpPr>
          <p:nvPr>
            <p:ph type="body" idx="1"/>
          </p:nvPr>
        </p:nvSpPr>
        <p:spPr>
          <a:noFill/>
          <a:ln/>
        </p:spPr>
        <p:txBody>
          <a:bodyPr/>
          <a:lstStyle/>
          <a:p>
            <a:endParaRPr lang="da-DK"/>
          </a:p>
        </p:txBody>
      </p:sp>
      <p:sp>
        <p:nvSpPr>
          <p:cNvPr id="4100" name="Pladsholder til diasnummer 3"/>
          <p:cNvSpPr>
            <a:spLocks noGrp="1"/>
          </p:cNvSpPr>
          <p:nvPr>
            <p:ph type="sldNum" sz="quarter" idx="5"/>
          </p:nvPr>
        </p:nvSpPr>
        <p:spPr>
          <a:noFill/>
        </p:spPr>
        <p:txBody>
          <a:bodyPr/>
          <a:lstStyle/>
          <a:p>
            <a:fld id="{CC0CE983-9F62-42B6-8F23-FDCBACB8B61E}" type="slidenum">
              <a:rPr lang="da-DK" smtClean="0"/>
              <a:pPr/>
              <a:t>23</a:t>
            </a:fld>
            <a:endParaRPr lang="da-DK"/>
          </a:p>
        </p:txBody>
      </p:sp>
    </p:spTree>
    <p:extLst>
      <p:ext uri="{BB962C8B-B14F-4D97-AF65-F5344CB8AC3E}">
        <p14:creationId xmlns:p14="http://schemas.microsoft.com/office/powerpoint/2010/main" val="177665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24</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25</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26</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28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pPr>
              <a:defRPr/>
            </a:pPr>
            <a:fld id="{818D7505-1258-427D-AA21-D09925BDF4A1}" type="slidenum">
              <a:rPr lang="da-DK" smtClean="0"/>
              <a:pPr>
                <a:defRPr/>
              </a:pPr>
              <a:t>39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07B7C-D833-CE46-BE7D-A2C92E4FB13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22B9B0D-463B-5943-BDEC-8DCB9B88A3A0}"/>
              </a:ext>
            </a:extLst>
          </p:cNvPr>
          <p:cNvSpPr>
            <a:spLocks noGrp="1"/>
          </p:cNvSpPr>
          <p:nvPr>
            <p:ph type="title" hasCustomPrompt="1"/>
          </p:nvPr>
        </p:nvSpPr>
        <p:spPr>
          <a:xfrm>
            <a:off x="967658" y="903768"/>
            <a:ext cx="10336612" cy="1405092"/>
          </a:xfrm>
        </p:spPr>
        <p:txBody>
          <a:bodyPr lIns="360000" tIns="360000" rIns="0" bIns="360000" anchor="b">
            <a:normAutofit/>
          </a:bodyPr>
          <a:lstStyle>
            <a:lvl1pPr algn="r">
              <a:defRPr sz="3600" b="0" cap="all">
                <a:solidFill>
                  <a:schemeClr val="bg1"/>
                </a:solidFill>
              </a:defRPr>
            </a:lvl1pPr>
          </a:lstStyle>
          <a:p>
            <a:r>
              <a:rPr lang="en-GB"/>
              <a:t>Title slide</a:t>
            </a:r>
            <a:endParaRPr lang="en-US"/>
          </a:p>
        </p:txBody>
      </p:sp>
      <p:sp>
        <p:nvSpPr>
          <p:cNvPr id="6" name="Text Placeholder 2">
            <a:extLst>
              <a:ext uri="{FF2B5EF4-FFF2-40B4-BE49-F238E27FC236}">
                <a16:creationId xmlns:a16="http://schemas.microsoft.com/office/drawing/2014/main" id="{19A37907-CE47-1749-8EAE-7A0F78246B30}"/>
              </a:ext>
            </a:extLst>
          </p:cNvPr>
          <p:cNvSpPr>
            <a:spLocks noGrp="1"/>
          </p:cNvSpPr>
          <p:nvPr>
            <p:ph type="body" idx="1" hasCustomPrompt="1"/>
          </p:nvPr>
        </p:nvSpPr>
        <p:spPr>
          <a:xfrm>
            <a:off x="8633012" y="0"/>
            <a:ext cx="2671258" cy="903768"/>
          </a:xfrm>
        </p:spPr>
        <p:txBody>
          <a:bodyPr lIns="180000" tIns="360000" rIns="180000" bIns="360000" anchor="ctr" anchorCtr="0">
            <a:noAutofit/>
          </a:bodyPr>
          <a:lstStyle>
            <a:lvl1pPr marL="0" indent="0" algn="r">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
        <p:nvSpPr>
          <p:cNvPr id="5" name="Content Placeholder 2">
            <a:extLst>
              <a:ext uri="{FF2B5EF4-FFF2-40B4-BE49-F238E27FC236}">
                <a16:creationId xmlns:a16="http://schemas.microsoft.com/office/drawing/2014/main" id="{F7AF0BE8-30D9-F149-AF9D-13C97719A1DA}"/>
              </a:ext>
            </a:extLst>
          </p:cNvPr>
          <p:cNvSpPr>
            <a:spLocks noGrp="1"/>
          </p:cNvSpPr>
          <p:nvPr>
            <p:ph idx="10"/>
          </p:nvPr>
        </p:nvSpPr>
        <p:spPr>
          <a:xfrm>
            <a:off x="0" y="2308860"/>
            <a:ext cx="12192000" cy="3276931"/>
          </a:xfrm>
        </p:spPr>
        <p:txBody>
          <a:bodyPr lIns="360000" tIns="0" rIns="360000" bIns="0"/>
          <a:lstStyle/>
          <a:p>
            <a:pPr lvl="0"/>
            <a:endParaRPr lang="en-US"/>
          </a:p>
        </p:txBody>
      </p:sp>
    </p:spTree>
    <p:extLst>
      <p:ext uri="{BB962C8B-B14F-4D97-AF65-F5344CB8AC3E}">
        <p14:creationId xmlns:p14="http://schemas.microsoft.com/office/powerpoint/2010/main" val="364636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lvl1pPr>
              <a:defRPr/>
            </a:lvl1pPr>
          </a:lstStyle>
          <a:p>
            <a:r>
              <a:rPr lang="da-DK"/>
              <a:t>Klik for at redigere titeltypografi i masteren</a:t>
            </a:r>
          </a:p>
        </p:txBody>
      </p:sp>
      <p:sp>
        <p:nvSpPr>
          <p:cNvPr id="10243" name="Rectangle 3"/>
          <p:cNvSpPr>
            <a:spLocks noGrp="1" noChangeArrowheads="1"/>
          </p:cNvSpPr>
          <p:nvPr>
            <p:ph type="subTitle" idx="1"/>
          </p:nvPr>
        </p:nvSpPr>
        <p:spPr/>
        <p:txBody>
          <a:bodyPr/>
          <a:lstStyle>
            <a:lvl1pPr marL="0" indent="0">
              <a:buFont typeface="Wingdings" pitchFamily="2" charset="2"/>
              <a:buNone/>
              <a:defRPr sz="1800"/>
            </a:lvl1pPr>
          </a:lstStyle>
          <a:p>
            <a:r>
              <a:rPr lang="da-DK"/>
              <a:t>Klik for at redigere undertiteltypografien i masteren</a:t>
            </a:r>
          </a:p>
        </p:txBody>
      </p:sp>
      <p:sp>
        <p:nvSpPr>
          <p:cNvPr id="4" name="Rectangle 20"/>
          <p:cNvSpPr>
            <a:spLocks noGrp="1" noChangeArrowheads="1"/>
          </p:cNvSpPr>
          <p:nvPr>
            <p:ph type="sldNum" sz="quarter" idx="10"/>
          </p:nvPr>
        </p:nvSpPr>
        <p:spPr>
          <a:ln/>
        </p:spPr>
        <p:txBody>
          <a:bodyPr/>
          <a:lstStyle>
            <a:lvl1pPr>
              <a:defRPr/>
            </a:lvl1pPr>
          </a:lstStyle>
          <a:p>
            <a:pPr>
              <a:defRPr/>
            </a:pPr>
            <a:fld id="{4C065845-14FB-4F5A-9C64-D18EB975FB1E}" type="slidenum">
              <a:rPr lang="da-DK"/>
              <a:pPr>
                <a:defRPr/>
              </a:pPr>
              <a:t>‹nr.›</a:t>
            </a:fld>
            <a:endParaRPr lang="da-DK"/>
          </a:p>
        </p:txBody>
      </p:sp>
    </p:spTree>
    <p:extLst>
      <p:ext uri="{BB962C8B-B14F-4D97-AF65-F5344CB8AC3E}">
        <p14:creationId xmlns:p14="http://schemas.microsoft.com/office/powerpoint/2010/main" val="237313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1260330"/>
            <a:ext cx="10653003" cy="1280484"/>
          </a:xfrm>
        </p:spPr>
        <p:txBody>
          <a:bodyPr lIns="360000" tIns="360000" rIns="360000" bIns="360000"/>
          <a:lstStyle/>
          <a:p>
            <a:r>
              <a:rPr lang="en-GB"/>
              <a:t>Click to edit Master title style</a:t>
            </a:r>
            <a:endParaRPr lang="en-US"/>
          </a:p>
        </p:txBody>
      </p:sp>
      <p:sp>
        <p:nvSpPr>
          <p:cNvPr id="3" name="Content Placeholder 2"/>
          <p:cNvSpPr>
            <a:spLocks noGrp="1"/>
          </p:cNvSpPr>
          <p:nvPr>
            <p:ph idx="1"/>
          </p:nvPr>
        </p:nvSpPr>
        <p:spPr>
          <a:xfrm>
            <a:off x="720000" y="2259931"/>
            <a:ext cx="10653003" cy="3630795"/>
          </a:xfrm>
        </p:spPr>
        <p:txBody>
          <a:bodyPr lIns="360000" tIns="0" rIns="36000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p>
            <a:r>
              <a:rPr lang="en-US"/>
              <a:t>Footeren skal skrives ind her</a:t>
            </a:r>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a:p>
        </p:txBody>
      </p:sp>
      <p:sp>
        <p:nvSpPr>
          <p:cNvPr id="11" name="Text Placeholder 2">
            <a:extLst>
              <a:ext uri="{FF2B5EF4-FFF2-40B4-BE49-F238E27FC236}">
                <a16:creationId xmlns:a16="http://schemas.microsoft.com/office/drawing/2014/main" id="{042A3B86-93C6-AA4C-A338-21E6B52919ED}"/>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255490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D7E14D-6D1A-2347-979E-06400D2C2D1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hasCustomPrompt="1"/>
          </p:nvPr>
        </p:nvSpPr>
        <p:spPr>
          <a:xfrm>
            <a:off x="720001" y="3034800"/>
            <a:ext cx="10653001" cy="1504844"/>
          </a:xfrm>
        </p:spPr>
        <p:txBody>
          <a:bodyPr lIns="360000" tIns="360000" rIns="360000" bIns="360000" anchor="b">
            <a:normAutofit/>
          </a:bodyPr>
          <a:lstStyle>
            <a:lvl1pPr algn="l">
              <a:defRPr sz="3600" b="0" cap="all">
                <a:solidFill>
                  <a:schemeClr val="bg1"/>
                </a:solidFill>
              </a:defRPr>
            </a:lvl1pPr>
          </a:lstStyle>
          <a:p>
            <a:r>
              <a:rPr lang="en-GB"/>
              <a:t>Section header layout</a:t>
            </a:r>
            <a:endParaRPr lang="en-US"/>
          </a:p>
        </p:txBody>
      </p:sp>
      <p:sp>
        <p:nvSpPr>
          <p:cNvPr id="3" name="Text Placeholder 2"/>
          <p:cNvSpPr>
            <a:spLocks noGrp="1"/>
          </p:cNvSpPr>
          <p:nvPr>
            <p:ph type="body" idx="1"/>
          </p:nvPr>
        </p:nvSpPr>
        <p:spPr>
          <a:xfrm>
            <a:off x="720001" y="4541417"/>
            <a:ext cx="10653001" cy="600556"/>
          </a:xfrm>
        </p:spPr>
        <p:txBody>
          <a:bodyPr lIns="360000" tIns="0" rIns="360000" bIns="0" anchor="t">
            <a:norm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10" name="Text Placeholder 2">
            <a:extLst>
              <a:ext uri="{FF2B5EF4-FFF2-40B4-BE49-F238E27FC236}">
                <a16:creationId xmlns:a16="http://schemas.microsoft.com/office/drawing/2014/main" id="{4AA17DD3-79FF-5144-80DD-D348BB0E348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185198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Two content layout</a:t>
            </a:r>
            <a:endParaRPr lang="en-US"/>
          </a:p>
        </p:txBody>
      </p:sp>
      <p:sp>
        <p:nvSpPr>
          <p:cNvPr id="3" name="Content Placeholder 2"/>
          <p:cNvSpPr>
            <a:spLocks noGrp="1"/>
          </p:cNvSpPr>
          <p:nvPr>
            <p:ph sz="half" idx="1"/>
          </p:nvPr>
        </p:nvSpPr>
        <p:spPr>
          <a:xfrm>
            <a:off x="711864" y="2228003"/>
            <a:ext cx="5199369"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17709" y="2228004"/>
            <a:ext cx="5210216" cy="363304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C70B3DBF-DD88-4C44-A2C7-0CE0838F7B0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289068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1260000"/>
            <a:ext cx="10653003" cy="901864"/>
          </a:xfrm>
        </p:spPr>
        <p:txBody>
          <a:bodyPr lIns="360000" tIns="360000" rIns="360000" bIns="0" anchor="t" anchorCtr="0"/>
          <a:lstStyle/>
          <a:p>
            <a:r>
              <a:rPr lang="en-GB"/>
              <a:t>Title only layout</a:t>
            </a:r>
            <a:endParaRPr lang="en-US"/>
          </a:p>
        </p:txBody>
      </p:sp>
      <p:sp>
        <p:nvSpPr>
          <p:cNvPr id="3" name="Date Placeholder 2"/>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4" name="Footer Placeholder 3"/>
          <p:cNvSpPr>
            <a:spLocks noGrp="1"/>
          </p:cNvSpPr>
          <p:nvPr>
            <p:ph type="ftr" sz="quarter" idx="11"/>
          </p:nvPr>
        </p:nvSpPr>
        <p:spPr/>
        <p:txBody>
          <a:bodyPr/>
          <a:lstStyle/>
          <a:p>
            <a:r>
              <a:rPr lang="en-US"/>
              <a:t>Footeren skal skrives ind her</a:t>
            </a:r>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a:p>
        </p:txBody>
      </p:sp>
      <p:sp>
        <p:nvSpPr>
          <p:cNvPr id="7" name="Text Placeholder 2">
            <a:extLst>
              <a:ext uri="{FF2B5EF4-FFF2-40B4-BE49-F238E27FC236}">
                <a16:creationId xmlns:a16="http://schemas.microsoft.com/office/drawing/2014/main" id="{E9C4336D-9C84-D846-907C-433A0250841D}"/>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39720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3" name="Footer Placeholder 2"/>
          <p:cNvSpPr>
            <a:spLocks noGrp="1"/>
          </p:cNvSpPr>
          <p:nvPr>
            <p:ph type="ftr" sz="quarter" idx="11"/>
          </p:nvPr>
        </p:nvSpPr>
        <p:spPr/>
        <p:txBody>
          <a:bodyPr/>
          <a:lstStyle/>
          <a:p>
            <a:r>
              <a:rPr lang="en-US"/>
              <a:t>Footeren skal skrives ind her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‹nr.›</a:t>
            </a:fld>
            <a:endParaRPr lang="en-US"/>
          </a:p>
        </p:txBody>
      </p:sp>
      <p:sp>
        <p:nvSpPr>
          <p:cNvPr id="6" name="Text Placeholder 2">
            <a:extLst>
              <a:ext uri="{FF2B5EF4-FFF2-40B4-BE49-F238E27FC236}">
                <a16:creationId xmlns:a16="http://schemas.microsoft.com/office/drawing/2014/main" id="{5E72BD80-E9E2-0044-9D82-48A6DB0FB39A}"/>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88969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1" y="5263200"/>
            <a:ext cx="4715500" cy="689514"/>
          </a:xfrm>
        </p:spPr>
        <p:txBody>
          <a:bodyPr lIns="360000" tIns="0" rIns="360000" bIns="0" anchor="ctr"/>
          <a:lstStyle>
            <a:lvl1pPr algn="l">
              <a:defRPr sz="2000" b="0">
                <a:solidFill>
                  <a:schemeClr val="tx1"/>
                </a:solidFill>
              </a:defRPr>
            </a:lvl1pPr>
          </a:lstStyle>
          <a:p>
            <a:r>
              <a:rPr lang="en-GB"/>
              <a:t>Click to edit Master title style</a:t>
            </a:r>
            <a:endParaRPr lang="en-US"/>
          </a:p>
        </p:txBody>
      </p:sp>
      <p:sp>
        <p:nvSpPr>
          <p:cNvPr id="3" name="Content Placeholder 2"/>
          <p:cNvSpPr>
            <a:spLocks noGrp="1"/>
          </p:cNvSpPr>
          <p:nvPr>
            <p:ph idx="1"/>
          </p:nvPr>
        </p:nvSpPr>
        <p:spPr>
          <a:xfrm>
            <a:off x="720000" y="1260001"/>
            <a:ext cx="10707925" cy="4002295"/>
          </a:xfrm>
        </p:spPr>
        <p:txBody>
          <a:bodyPr lIns="360000" tIns="0" rIns="360000" bIns="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740823" y="5262296"/>
            <a:ext cx="5687103"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Footeren skal skrives ind her</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256BE29C-C955-164F-946B-4DD841EF321C}"/>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1234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863" y="4693389"/>
            <a:ext cx="10653003" cy="566738"/>
          </a:xfrm>
        </p:spPr>
        <p:txBody>
          <a:bodyPr anchor="b">
            <a:normAutofit/>
          </a:bodyPr>
          <a:lstStyle>
            <a:lvl1pPr algn="l">
              <a:defRPr sz="2400" b="0">
                <a:solidFill>
                  <a:schemeClr val="tx1"/>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711357" y="1293788"/>
            <a:ext cx="10653003" cy="282065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711863" y="5260127"/>
            <a:ext cx="1065300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r>
              <a:rPr lang="da-DK"/>
              <a:t>07/09/19</a:t>
            </a:r>
            <a:endParaRPr lang="en-US"/>
          </a:p>
        </p:txBody>
      </p:sp>
      <p:sp>
        <p:nvSpPr>
          <p:cNvPr id="6" name="Footer Placeholder 5"/>
          <p:cNvSpPr>
            <a:spLocks noGrp="1"/>
          </p:cNvSpPr>
          <p:nvPr>
            <p:ph type="ftr" sz="quarter" idx="11"/>
          </p:nvPr>
        </p:nvSpPr>
        <p:spPr/>
        <p:txBody>
          <a:bodyPr/>
          <a:lstStyle/>
          <a:p>
            <a:r>
              <a:rPr lang="en-US"/>
              <a:t>Footeren skal skrives ind her</a:t>
            </a:r>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a:p>
        </p:txBody>
      </p:sp>
      <p:sp>
        <p:nvSpPr>
          <p:cNvPr id="9" name="Text Placeholder 2">
            <a:extLst>
              <a:ext uri="{FF2B5EF4-FFF2-40B4-BE49-F238E27FC236}">
                <a16:creationId xmlns:a16="http://schemas.microsoft.com/office/drawing/2014/main" id="{3778B557-1EB9-E348-B205-3A4C8A8A9392}"/>
              </a:ext>
            </a:extLst>
          </p:cNvPr>
          <p:cNvSpPr>
            <a:spLocks noGrp="1"/>
          </p:cNvSpPr>
          <p:nvPr>
            <p:ph type="body" idx="13" hasCustomPrompt="1"/>
          </p:nvPr>
        </p:nvSpPr>
        <p:spPr>
          <a:xfrm>
            <a:off x="720000" y="389965"/>
            <a:ext cx="3367906" cy="676476"/>
          </a:xfrm>
        </p:spPr>
        <p:txBody>
          <a:bodyPr lIns="180000" tIns="360000" rIns="180000" bIns="360000" anchor="ctr" anchorCtr="0">
            <a:noAutofit/>
          </a:bodyPr>
          <a:lstStyle>
            <a:lvl1pPr marL="0" indent="0" algn="l">
              <a:buNone/>
              <a:defRPr sz="1800" cap="all">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add text</a:t>
            </a:r>
          </a:p>
        </p:txBody>
      </p:sp>
    </p:spTree>
    <p:extLst>
      <p:ext uri="{BB962C8B-B14F-4D97-AF65-F5344CB8AC3E}">
        <p14:creationId xmlns:p14="http://schemas.microsoft.com/office/powerpoint/2010/main" val="32447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20"/>
          <p:cNvSpPr>
            <a:spLocks noGrp="1" noChangeArrowheads="1"/>
          </p:cNvSpPr>
          <p:nvPr>
            <p:ph type="sldNum" sz="quarter" idx="10"/>
          </p:nvPr>
        </p:nvSpPr>
        <p:spPr>
          <a:ln/>
        </p:spPr>
        <p:txBody>
          <a:bodyPr/>
          <a:lstStyle>
            <a:lvl1pPr>
              <a:defRPr/>
            </a:lvl1pPr>
          </a:lstStyle>
          <a:p>
            <a:pPr>
              <a:defRPr/>
            </a:pPr>
            <a:fld id="{695B20EE-69A9-4B41-B920-97244D4C2341}" type="slidenum">
              <a:rPr lang="da-DK"/>
              <a:pPr>
                <a:defRPr/>
              </a:pPr>
              <a:t>‹nr.›</a:t>
            </a:fld>
            <a:endParaRPr lang="da-DK"/>
          </a:p>
        </p:txBody>
      </p:sp>
    </p:spTree>
    <p:extLst>
      <p:ext uri="{BB962C8B-B14F-4D97-AF65-F5344CB8AC3E}">
        <p14:creationId xmlns:p14="http://schemas.microsoft.com/office/powerpoint/2010/main" val="19670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D3B0D7-CADC-0948-BB88-04E287606C91}"/>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le Placeholder 1"/>
          <p:cNvSpPr>
            <a:spLocks noGrp="1"/>
          </p:cNvSpPr>
          <p:nvPr>
            <p:ph type="title"/>
          </p:nvPr>
        </p:nvSpPr>
        <p:spPr>
          <a:xfrm>
            <a:off x="711863" y="1291860"/>
            <a:ext cx="10653003" cy="901864"/>
          </a:xfrm>
          <a:prstGeom prst="rect">
            <a:avLst/>
          </a:prstGeom>
        </p:spPr>
        <p:txBody>
          <a:bodyPr vert="horz" lIns="360000" tIns="360000" rIns="36000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711863" y="2291063"/>
            <a:ext cx="10653003" cy="3630794"/>
          </a:xfrm>
          <a:prstGeom prst="rect">
            <a:avLst/>
          </a:prstGeom>
        </p:spPr>
        <p:txBody>
          <a:bodyPr vert="horz" lIns="360000" tIns="360000" rIns="360000" bIns="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990259" y="6197821"/>
            <a:ext cx="1198711" cy="145471"/>
          </a:xfrm>
          <a:prstGeom prst="rect">
            <a:avLst/>
          </a:prstGeom>
        </p:spPr>
        <p:txBody>
          <a:bodyPr vert="horz" lIns="91440" tIns="45720" rIns="91440" bIns="45720" rtlCol="0" anchor="ctr"/>
          <a:lstStyle>
            <a:lvl1pPr algn="l">
              <a:defRPr sz="900" b="0" i="0">
                <a:solidFill>
                  <a:schemeClr val="tx1"/>
                </a:solidFill>
                <a:latin typeface="Calibri" panose="020F0502020204030204" pitchFamily="34" charset="0"/>
                <a:cs typeface="Calibri" panose="020F0502020204030204" pitchFamily="34" charset="0"/>
              </a:defRPr>
            </a:lvl1pPr>
          </a:lstStyle>
          <a:p>
            <a:r>
              <a:rPr lang="da-DK"/>
              <a:t>07/09/19</a:t>
            </a:r>
            <a:endParaRPr lang="en-US"/>
          </a:p>
        </p:txBody>
      </p:sp>
      <p:sp>
        <p:nvSpPr>
          <p:cNvPr id="5" name="Footer Placeholder 4"/>
          <p:cNvSpPr>
            <a:spLocks noGrp="1"/>
          </p:cNvSpPr>
          <p:nvPr>
            <p:ph type="ftr" sz="quarter" idx="3"/>
          </p:nvPr>
        </p:nvSpPr>
        <p:spPr>
          <a:xfrm>
            <a:off x="3277600" y="6197821"/>
            <a:ext cx="5035991" cy="145471"/>
          </a:xfrm>
          <a:prstGeom prst="rect">
            <a:avLst/>
          </a:prstGeom>
        </p:spPr>
        <p:txBody>
          <a:bodyPr vert="horz" lIns="91440" tIns="45720" rIns="91440" bIns="45720" rtlCol="0" anchor="ctr"/>
          <a:lstStyle>
            <a:lvl1pPr algn="l">
              <a:defRPr sz="900" b="0" i="0" cap="all">
                <a:solidFill>
                  <a:schemeClr val="tx1"/>
                </a:solidFill>
                <a:latin typeface="Calibri" panose="020F0502020204030204" pitchFamily="34" charset="0"/>
                <a:cs typeface="Calibri" panose="020F0502020204030204" pitchFamily="34" charset="0"/>
              </a:defRPr>
            </a:lvl1pPr>
          </a:lstStyle>
          <a:p>
            <a:r>
              <a:rPr lang="en-US"/>
              <a:t>Footeren skal skrives ind her</a:t>
            </a:r>
          </a:p>
        </p:txBody>
      </p:sp>
      <p:sp>
        <p:nvSpPr>
          <p:cNvPr id="6" name="Slide Number Placeholder 5"/>
          <p:cNvSpPr>
            <a:spLocks noGrp="1"/>
          </p:cNvSpPr>
          <p:nvPr>
            <p:ph type="sldNum" sz="quarter" idx="4"/>
          </p:nvPr>
        </p:nvSpPr>
        <p:spPr>
          <a:xfrm>
            <a:off x="705837" y="6197821"/>
            <a:ext cx="1027291" cy="145471"/>
          </a:xfrm>
          <a:prstGeom prst="rect">
            <a:avLst/>
          </a:prstGeom>
        </p:spPr>
        <p:txBody>
          <a:bodyPr vert="horz" lIns="91440" tIns="45720" rIns="91440" bIns="45720" rtlCol="0" anchor="ctr"/>
          <a:lstStyle>
            <a:lvl1pPr algn="l">
              <a:defRPr sz="900" b="1" i="0">
                <a:solidFill>
                  <a:schemeClr val="tx1"/>
                </a:solidFill>
                <a:latin typeface="Calibri" panose="020F0502020204030204" pitchFamily="34" charset="0"/>
                <a:cs typeface="Calibri" panose="020F0502020204030204" pitchFamily="34" charset="0"/>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174177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hf hdr="0"/>
  <p:txStyles>
    <p:titleStyle>
      <a:lvl1pPr algn="l" defTabSz="457200" rtl="0" eaLnBrk="1" latinLnBrk="0" hangingPunct="1">
        <a:spcBef>
          <a:spcPct val="0"/>
        </a:spcBef>
        <a:buNone/>
        <a:defRPr sz="3000" b="0" i="0" kern="1200" cap="all">
          <a:solidFill>
            <a:schemeClr val="tx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isu.dk/puljer/hent-formater-vejledninger-og-retningslinjer"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hyperlink" Target="http://transparency.dk/" TargetMode="External"/><Relationship Id="rId2" Type="http://schemas.openxmlformats.org/officeDocument/2006/relationships/hyperlink" Target="https://www.cisu.dk/Admin/Public/DWSDownload.aspx?File=%2fFiles%2fFiler%2fPRNGOdokumenter%2fCorruption%2fAccountabilty_Dialogue_Tool+1.4.pdf" TargetMode="External"/><Relationship Id="rId1" Type="http://schemas.openxmlformats.org/officeDocument/2006/relationships/slideLayout" Target="../slideLayouts/slideLayout9.xml"/><Relationship Id="rId5" Type="http://schemas.openxmlformats.org/officeDocument/2006/relationships/hyperlink" Target="https://www.humentum.org/" TargetMode="External"/><Relationship Id="rId4" Type="http://schemas.openxmlformats.org/officeDocument/2006/relationships/hyperlink" Target="http://www.publishwhatyoufund.org/"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27F992EC-AE7D-4493-A5D4-67452BE14250}"/>
              </a:ext>
            </a:extLst>
          </p:cNvPr>
          <p:cNvSpPr>
            <a:spLocks noGrp="1"/>
          </p:cNvSpPr>
          <p:nvPr>
            <p:ph type="title"/>
          </p:nvPr>
        </p:nvSpPr>
        <p:spPr/>
        <p:txBody>
          <a:bodyPr/>
          <a:lstStyle/>
          <a:p>
            <a:r>
              <a:rPr lang="da-DK"/>
              <a:t>Kursus </a:t>
            </a:r>
          </a:p>
        </p:txBody>
      </p:sp>
      <p:sp>
        <p:nvSpPr>
          <p:cNvPr id="9" name="Pladsholder til tekst 8">
            <a:extLst>
              <a:ext uri="{FF2B5EF4-FFF2-40B4-BE49-F238E27FC236}">
                <a16:creationId xmlns:a16="http://schemas.microsoft.com/office/drawing/2014/main" id="{8FCE1631-2E6C-405B-972A-FBA31333A6C8}"/>
              </a:ext>
            </a:extLst>
          </p:cNvPr>
          <p:cNvSpPr>
            <a:spLocks noGrp="1"/>
          </p:cNvSpPr>
          <p:nvPr>
            <p:ph type="body" idx="1"/>
          </p:nvPr>
        </p:nvSpPr>
        <p:spPr/>
        <p:txBody>
          <a:bodyPr/>
          <a:lstStyle/>
          <a:p>
            <a:r>
              <a:rPr lang="da-DK"/>
              <a:t>CISU</a:t>
            </a:r>
          </a:p>
        </p:txBody>
      </p:sp>
      <p:sp>
        <p:nvSpPr>
          <p:cNvPr id="10" name="Pladsholder til indhold 9">
            <a:extLst>
              <a:ext uri="{FF2B5EF4-FFF2-40B4-BE49-F238E27FC236}">
                <a16:creationId xmlns:a16="http://schemas.microsoft.com/office/drawing/2014/main" id="{14C820EB-DE22-484C-9247-7DD2848EE75B}"/>
              </a:ext>
            </a:extLst>
          </p:cNvPr>
          <p:cNvSpPr>
            <a:spLocks noGrp="1"/>
          </p:cNvSpPr>
          <p:nvPr>
            <p:ph idx="10"/>
          </p:nvPr>
        </p:nvSpPr>
        <p:spPr/>
        <p:txBody>
          <a:bodyPr>
            <a:normAutofit/>
          </a:bodyPr>
          <a:lstStyle/>
          <a:p>
            <a:r>
              <a:rPr lang="da-DK" sz="4000" b="1"/>
              <a:t>ØKONOMISTYRING – FRA BUDGET TIL RAPPORTERING</a:t>
            </a:r>
          </a:p>
          <a:p>
            <a:r>
              <a:rPr lang="da-DK" sz="2800" b="1" i="1"/>
              <a:t>Begreber, cases og værktøjer til økonomistyring af partnerskabsprojekter</a:t>
            </a:r>
          </a:p>
        </p:txBody>
      </p:sp>
    </p:spTree>
    <p:extLst>
      <p:ext uri="{BB962C8B-B14F-4D97-AF65-F5344CB8AC3E}">
        <p14:creationId xmlns:p14="http://schemas.microsoft.com/office/powerpoint/2010/main" val="1380507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DA07C8-4D36-3699-3F11-369889E8D79F}"/>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61DF325B-CCE5-61F1-D1F8-98B82C26C844}"/>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8FE38447-0288-4CCB-2A0E-FCD197EFB956}"/>
              </a:ext>
            </a:extLst>
          </p:cNvPr>
          <p:cNvSpPr>
            <a:spLocks noGrp="1"/>
          </p:cNvSpPr>
          <p:nvPr>
            <p:ph type="sldNum" sz="quarter" idx="12"/>
          </p:nvPr>
        </p:nvSpPr>
        <p:spPr/>
        <p:txBody>
          <a:bodyPr/>
          <a:lstStyle/>
          <a:p>
            <a:fld id="{D57F1E4F-1CFF-5643-939E-217C01CDF565}" type="slidenum">
              <a:rPr lang="en-US" smtClean="0"/>
              <a:pPr/>
              <a:t>10</a:t>
            </a:fld>
            <a:endParaRPr lang="en-US"/>
          </a:p>
        </p:txBody>
      </p:sp>
      <p:sp>
        <p:nvSpPr>
          <p:cNvPr id="5" name="Pladsholder til tekst 4">
            <a:extLst>
              <a:ext uri="{FF2B5EF4-FFF2-40B4-BE49-F238E27FC236}">
                <a16:creationId xmlns:a16="http://schemas.microsoft.com/office/drawing/2014/main" id="{2BBBC1FD-9DC0-DD23-3496-C7C01DD20CF3}"/>
              </a:ext>
            </a:extLst>
          </p:cNvPr>
          <p:cNvSpPr>
            <a:spLocks noGrp="1"/>
          </p:cNvSpPr>
          <p:nvPr>
            <p:ph type="body" idx="13"/>
          </p:nvPr>
        </p:nvSpPr>
        <p:spPr/>
        <p:txBody>
          <a:bodyPr/>
          <a:lstStyle/>
          <a:p>
            <a:r>
              <a:rPr lang="da-DK" err="1"/>
              <a:t>Cisus</a:t>
            </a:r>
            <a:r>
              <a:rPr lang="da-DK"/>
              <a:t> krav til økonomistyring</a:t>
            </a:r>
          </a:p>
        </p:txBody>
      </p:sp>
      <p:sp>
        <p:nvSpPr>
          <p:cNvPr id="6" name="Tekstfelt 5">
            <a:extLst>
              <a:ext uri="{FF2B5EF4-FFF2-40B4-BE49-F238E27FC236}">
                <a16:creationId xmlns:a16="http://schemas.microsoft.com/office/drawing/2014/main" id="{498ED880-2748-CED0-0D8F-D433B4231B7F}"/>
              </a:ext>
            </a:extLst>
          </p:cNvPr>
          <p:cNvSpPr txBox="1"/>
          <p:nvPr/>
        </p:nvSpPr>
        <p:spPr>
          <a:xfrm>
            <a:off x="699968" y="1962443"/>
            <a:ext cx="10792064" cy="3339376"/>
          </a:xfrm>
          <a:prstGeom prst="rect">
            <a:avLst/>
          </a:prstGeom>
          <a:noFill/>
        </p:spPr>
        <p:txBody>
          <a:bodyPr wrap="square" rtlCol="0">
            <a:spAutoFit/>
          </a:bodyPr>
          <a:lstStyle/>
          <a:p>
            <a:pPr marL="342900" indent="-342900">
              <a:buAutoNum type="arabicPeriod"/>
            </a:pPr>
            <a:r>
              <a:rPr lang="da-DK" sz="2000" b="1"/>
              <a:t>Nedskrevne procedurer: </a:t>
            </a:r>
          </a:p>
          <a:p>
            <a:pPr marL="342900" indent="-342900">
              <a:buAutoNum type="arabicPeriod"/>
            </a:pPr>
            <a:endParaRPr lang="da-DK" sz="1100">
              <a:effectLst/>
              <a:latin typeface="Calibri" panose="020F0502020204030204" pitchFamily="34" charset="0"/>
              <a:ea typeface="Times New Roman" panose="02020603050405020304" pitchFamily="18" charset="0"/>
            </a:endParaRPr>
          </a:p>
          <a:p>
            <a:pPr marL="285750" indent="-285750">
              <a:buFont typeface="Wingdings" panose="05000000000000000000" pitchFamily="2" charset="2"/>
              <a:buChar char="q"/>
            </a:pPr>
            <a:r>
              <a:rPr lang="da-DK">
                <a:effectLst/>
                <a:ea typeface="Times New Roman" panose="02020603050405020304" pitchFamily="18" charset="0"/>
              </a:rPr>
              <a:t>Procedurerne for jeres økonomistyring skal være skrevet ned. Jo større bevillinger I har fra CISU, desto mere detaljerede forventer CISU også, at procedurerne er. Procedurerne skal som minimum beskrive, hvordan I lever op til de krav, CISU stiller til jeres økonomistyring.</a:t>
            </a:r>
          </a:p>
          <a:p>
            <a:pPr marL="285750" indent="-285750">
              <a:buFont typeface="Wingdings" panose="05000000000000000000" pitchFamily="2" charset="2"/>
              <a:buChar char="q"/>
            </a:pPr>
            <a:endParaRPr lang="da-DK">
              <a:effectLst/>
              <a:ea typeface="Times New Roman" panose="02020603050405020304" pitchFamily="18" charset="0"/>
            </a:endParaRPr>
          </a:p>
          <a:p>
            <a:pPr marL="285750" indent="-285750">
              <a:buFont typeface="Wingdings" panose="05000000000000000000" pitchFamily="2" charset="2"/>
              <a:buChar char="q"/>
            </a:pPr>
            <a:r>
              <a:rPr lang="da-DK">
                <a:effectLst/>
                <a:ea typeface="Times New Roman" panose="02020603050405020304" pitchFamily="18" charset="0"/>
              </a:rPr>
              <a:t>Procedurerne skal beskrive funktionsadskillelsen i organisationen. Dvs.  den personmæssige adskillelse (to eller flere) mellem adgangen til at disponere, godkende, bogføre og betale. </a:t>
            </a:r>
          </a:p>
          <a:p>
            <a:pPr marL="285750" indent="-285750">
              <a:buFont typeface="Wingdings" panose="05000000000000000000" pitchFamily="2" charset="2"/>
              <a:buChar char="q"/>
            </a:pPr>
            <a:endParaRPr lang="da-DK">
              <a:ea typeface="Times New Roman" panose="02020603050405020304" pitchFamily="18" charset="0"/>
            </a:endParaRPr>
          </a:p>
          <a:p>
            <a:pPr marL="285750" indent="-285750">
              <a:buFont typeface="Wingdings" panose="05000000000000000000" pitchFamily="2" charset="2"/>
              <a:buChar char="q"/>
            </a:pPr>
            <a:r>
              <a:rPr lang="da-DK">
                <a:effectLst/>
                <a:ea typeface="Times New Roman" panose="02020603050405020304" pitchFamily="18" charset="0"/>
              </a:rPr>
              <a:t>For organisationer, der foretager større indkøb, skal procedurerne beskrive beløbsgrænser og proces for godkendelser af indkøb. F.eks. skal personen med budgetansvar altid godkende et køb, før købet sker. Et større indkøb skal godkendes af mindst to personer og være på baggrund af flere tilbud.</a:t>
            </a:r>
          </a:p>
        </p:txBody>
      </p:sp>
    </p:spTree>
    <p:extLst>
      <p:ext uri="{BB962C8B-B14F-4D97-AF65-F5344CB8AC3E}">
        <p14:creationId xmlns:p14="http://schemas.microsoft.com/office/powerpoint/2010/main" val="20575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DA07C8-4D36-3699-3F11-369889E8D79F}"/>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61DF325B-CCE5-61F1-D1F8-98B82C26C844}"/>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8FE38447-0288-4CCB-2A0E-FCD197EFB956}"/>
              </a:ext>
            </a:extLst>
          </p:cNvPr>
          <p:cNvSpPr>
            <a:spLocks noGrp="1"/>
          </p:cNvSpPr>
          <p:nvPr>
            <p:ph type="sldNum" sz="quarter" idx="12"/>
          </p:nvPr>
        </p:nvSpPr>
        <p:spPr/>
        <p:txBody>
          <a:bodyPr/>
          <a:lstStyle/>
          <a:p>
            <a:fld id="{D57F1E4F-1CFF-5643-939E-217C01CDF565}" type="slidenum">
              <a:rPr lang="en-US" smtClean="0"/>
              <a:pPr/>
              <a:t>11</a:t>
            </a:fld>
            <a:endParaRPr lang="en-US"/>
          </a:p>
        </p:txBody>
      </p:sp>
      <p:sp>
        <p:nvSpPr>
          <p:cNvPr id="5" name="Pladsholder til tekst 4">
            <a:extLst>
              <a:ext uri="{FF2B5EF4-FFF2-40B4-BE49-F238E27FC236}">
                <a16:creationId xmlns:a16="http://schemas.microsoft.com/office/drawing/2014/main" id="{2BBBC1FD-9DC0-DD23-3496-C7C01DD20CF3}"/>
              </a:ext>
            </a:extLst>
          </p:cNvPr>
          <p:cNvSpPr>
            <a:spLocks noGrp="1"/>
          </p:cNvSpPr>
          <p:nvPr>
            <p:ph type="body" idx="13"/>
          </p:nvPr>
        </p:nvSpPr>
        <p:spPr/>
        <p:txBody>
          <a:bodyPr/>
          <a:lstStyle/>
          <a:p>
            <a:r>
              <a:rPr lang="da-DK" err="1"/>
              <a:t>Cisus</a:t>
            </a:r>
            <a:r>
              <a:rPr lang="da-DK"/>
              <a:t> krav til økonomistyring</a:t>
            </a:r>
          </a:p>
        </p:txBody>
      </p:sp>
      <p:sp>
        <p:nvSpPr>
          <p:cNvPr id="6" name="Tekstfelt 5">
            <a:extLst>
              <a:ext uri="{FF2B5EF4-FFF2-40B4-BE49-F238E27FC236}">
                <a16:creationId xmlns:a16="http://schemas.microsoft.com/office/drawing/2014/main" id="{498ED880-2748-CED0-0D8F-D433B4231B7F}"/>
              </a:ext>
            </a:extLst>
          </p:cNvPr>
          <p:cNvSpPr txBox="1"/>
          <p:nvPr/>
        </p:nvSpPr>
        <p:spPr>
          <a:xfrm>
            <a:off x="699968" y="2174810"/>
            <a:ext cx="10792064" cy="2508379"/>
          </a:xfrm>
          <a:prstGeom prst="rect">
            <a:avLst/>
          </a:prstGeom>
          <a:noFill/>
        </p:spPr>
        <p:txBody>
          <a:bodyPr wrap="square" rtlCol="0">
            <a:spAutoFit/>
          </a:bodyPr>
          <a:lstStyle/>
          <a:p>
            <a:r>
              <a:rPr lang="da-DK" sz="2000" b="1"/>
              <a:t>2. Budgetter: </a:t>
            </a:r>
          </a:p>
          <a:p>
            <a:pPr marL="342900" indent="-342900">
              <a:buAutoNum type="arabicPeriod"/>
            </a:pPr>
            <a:endParaRPr lang="da-DK" sz="1100">
              <a:effectLst/>
              <a:latin typeface="Calibri" panose="020F0502020204030204" pitchFamily="34" charset="0"/>
              <a:ea typeface="Times New Roman" panose="02020603050405020304" pitchFamily="18" charset="0"/>
            </a:endParaRPr>
          </a:p>
          <a:p>
            <a:pPr marL="285750" lvl="1" indent="-285750" fontAlgn="base">
              <a:buFont typeface="Wingdings" panose="05000000000000000000" pitchFamily="2" charset="2"/>
              <a:buChar char="q"/>
            </a:pPr>
            <a:r>
              <a:rPr lang="da-DK"/>
              <a:t>Budgetter og budgetændringer godkendes af de ansvarlige i organisationen. Hvem, der er ansvarlig, fremgår af organisationens vedtægter eller af nedskrevne procedurer.</a:t>
            </a:r>
          </a:p>
          <a:p>
            <a:pPr marL="285750" lvl="1" indent="-285750" fontAlgn="base">
              <a:buFont typeface="Wingdings" panose="05000000000000000000" pitchFamily="2" charset="2"/>
              <a:buChar char="q"/>
            </a:pPr>
            <a:endParaRPr lang="da-DK"/>
          </a:p>
          <a:p>
            <a:pPr marL="285750" lvl="1" indent="-285750" fontAlgn="base">
              <a:buFont typeface="Wingdings" panose="05000000000000000000" pitchFamily="2" charset="2"/>
              <a:buChar char="q"/>
            </a:pPr>
            <a:r>
              <a:rPr lang="da-DK"/>
              <a:t>Hvis organisationen har enten A) faste driftsudgifter, B) flere donorer/indtægtskilder, eller C) lønninger, der betales af </a:t>
            </a:r>
            <a:r>
              <a:rPr lang="da-DK" err="1"/>
              <a:t>CISUs</a:t>
            </a:r>
            <a:r>
              <a:rPr lang="da-DK"/>
              <a:t> puljer, har organisationen opstillet en oversigt over organisationens forventede samlede udgifter, og fra hvilke indtægtskilder udgifterne dækkes.</a:t>
            </a:r>
          </a:p>
          <a:p>
            <a:pPr marL="171450" indent="-171450">
              <a:buFont typeface="Arial" panose="020B0604020202020204" pitchFamily="34" charset="0"/>
              <a:buChar char="•"/>
            </a:pPr>
            <a:endParaRPr lang="da-DK">
              <a:effectLst/>
              <a:ea typeface="Times New Roman" panose="02020603050405020304" pitchFamily="18" charset="0"/>
            </a:endParaRPr>
          </a:p>
        </p:txBody>
      </p:sp>
    </p:spTree>
    <p:extLst>
      <p:ext uri="{BB962C8B-B14F-4D97-AF65-F5344CB8AC3E}">
        <p14:creationId xmlns:p14="http://schemas.microsoft.com/office/powerpoint/2010/main" val="4275433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DA07C8-4D36-3699-3F11-369889E8D79F}"/>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61DF325B-CCE5-61F1-D1F8-98B82C26C844}"/>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8FE38447-0288-4CCB-2A0E-FCD197EFB956}"/>
              </a:ext>
            </a:extLst>
          </p:cNvPr>
          <p:cNvSpPr>
            <a:spLocks noGrp="1"/>
          </p:cNvSpPr>
          <p:nvPr>
            <p:ph type="sldNum" sz="quarter" idx="12"/>
          </p:nvPr>
        </p:nvSpPr>
        <p:spPr/>
        <p:txBody>
          <a:bodyPr/>
          <a:lstStyle/>
          <a:p>
            <a:fld id="{D57F1E4F-1CFF-5643-939E-217C01CDF565}" type="slidenum">
              <a:rPr lang="en-US" smtClean="0"/>
              <a:pPr/>
              <a:t>12</a:t>
            </a:fld>
            <a:endParaRPr lang="en-US"/>
          </a:p>
        </p:txBody>
      </p:sp>
      <p:sp>
        <p:nvSpPr>
          <p:cNvPr id="5" name="Pladsholder til tekst 4">
            <a:extLst>
              <a:ext uri="{FF2B5EF4-FFF2-40B4-BE49-F238E27FC236}">
                <a16:creationId xmlns:a16="http://schemas.microsoft.com/office/drawing/2014/main" id="{2BBBC1FD-9DC0-DD23-3496-C7C01DD20CF3}"/>
              </a:ext>
            </a:extLst>
          </p:cNvPr>
          <p:cNvSpPr>
            <a:spLocks noGrp="1"/>
          </p:cNvSpPr>
          <p:nvPr>
            <p:ph type="body" idx="13"/>
          </p:nvPr>
        </p:nvSpPr>
        <p:spPr/>
        <p:txBody>
          <a:bodyPr/>
          <a:lstStyle/>
          <a:p>
            <a:r>
              <a:rPr lang="da-DK" err="1"/>
              <a:t>Cisus</a:t>
            </a:r>
            <a:r>
              <a:rPr lang="da-DK"/>
              <a:t> krav til økonomistyring</a:t>
            </a:r>
          </a:p>
        </p:txBody>
      </p:sp>
      <p:sp>
        <p:nvSpPr>
          <p:cNvPr id="6" name="Tekstfelt 5">
            <a:extLst>
              <a:ext uri="{FF2B5EF4-FFF2-40B4-BE49-F238E27FC236}">
                <a16:creationId xmlns:a16="http://schemas.microsoft.com/office/drawing/2014/main" id="{498ED880-2748-CED0-0D8F-D433B4231B7F}"/>
              </a:ext>
            </a:extLst>
          </p:cNvPr>
          <p:cNvSpPr txBox="1"/>
          <p:nvPr/>
        </p:nvSpPr>
        <p:spPr>
          <a:xfrm>
            <a:off x="720000" y="1411895"/>
            <a:ext cx="10792064" cy="4785926"/>
          </a:xfrm>
          <a:prstGeom prst="rect">
            <a:avLst/>
          </a:prstGeom>
          <a:noFill/>
        </p:spPr>
        <p:txBody>
          <a:bodyPr wrap="square" rtlCol="0">
            <a:spAutoFit/>
          </a:bodyPr>
          <a:lstStyle/>
          <a:p>
            <a:r>
              <a:rPr lang="da-DK" sz="2000" b="1"/>
              <a:t>3. Bogføring og bilag</a:t>
            </a:r>
          </a:p>
          <a:p>
            <a:pPr marL="342900" indent="-342900">
              <a:buAutoNum type="arabicPeriod"/>
            </a:pPr>
            <a:endParaRPr lang="da-DK" sz="1100">
              <a:effectLst/>
              <a:latin typeface="Calibri" panose="020F0502020204030204" pitchFamily="34" charset="0"/>
              <a:ea typeface="Times New Roman" panose="02020603050405020304" pitchFamily="18" charset="0"/>
            </a:endParaRPr>
          </a:p>
          <a:p>
            <a:pPr marL="0" lvl="1" fontAlgn="base"/>
            <a:r>
              <a:rPr lang="da-DK" sz="1600" b="1"/>
              <a:t>Bogføringssystem:</a:t>
            </a:r>
          </a:p>
          <a:p>
            <a:pPr marL="285750" lvl="1" indent="-285750" fontAlgn="base">
              <a:buFont typeface="Wingdings" panose="05000000000000000000" pitchFamily="2" charset="2"/>
              <a:buChar char="q"/>
            </a:pPr>
            <a:r>
              <a:rPr lang="da-DK" sz="1600"/>
              <a:t>Den danske organisation og lokale partnere med budgetansvar over 500.000 kr. bogfører projektets indtægter og udgifter i et elektronisk bogføringssystem. (OBS. Excel er ikke et bogføringssystem, men et digitalt værktøj).  </a:t>
            </a:r>
          </a:p>
          <a:p>
            <a:pPr marL="285750" lvl="1" indent="-285750" fontAlgn="base">
              <a:buFont typeface="Wingdings" panose="05000000000000000000" pitchFamily="2" charset="2"/>
              <a:buChar char="q"/>
            </a:pPr>
            <a:r>
              <a:rPr lang="da-DK" sz="1600"/>
              <a:t>Den danske organisation og lokale partnere med budgetansvar under 500.000 kr. bogfører projektets indtægter og udgifter i et elektronisk bogføringssystem eller i en kassebog. Hvis der bruges en kassebog, må indtastninger ikke slettes – en forkert indtastning suppleres af en ny separat indtastning. Dette gælder også, hvis Excel anvendes som kassebog.</a:t>
            </a:r>
          </a:p>
          <a:p>
            <a:pPr marL="285750" lvl="1" indent="-285750" fontAlgn="base">
              <a:buFont typeface="Wingdings" panose="05000000000000000000" pitchFamily="2" charset="2"/>
              <a:buChar char="q"/>
            </a:pPr>
            <a:r>
              <a:rPr lang="da-DK" sz="1600"/>
              <a:t>Der er tydelig sammenhæng mellem registreringerne i bogføringssystemet og projektbudgettet. Kontoplanen er grundlaget for at kunne vise sammenhængen, da den viser, hvilke budgetlinjer der er tilknyttet de forskellige konti.</a:t>
            </a:r>
          </a:p>
          <a:p>
            <a:pPr marL="0" lvl="1" fontAlgn="base"/>
            <a:r>
              <a:rPr lang="da-DK" sz="1600" b="1"/>
              <a:t>Bilag:</a:t>
            </a:r>
          </a:p>
          <a:p>
            <a:pPr marL="285750" lvl="1" indent="-285750" fontAlgn="base">
              <a:buFont typeface="Wingdings" panose="05000000000000000000" pitchFamily="2" charset="2"/>
              <a:buChar char="q"/>
            </a:pPr>
            <a:r>
              <a:rPr lang="da-DK" sz="1600"/>
              <a:t>Alle bilag er godkendt i henhold til organisationens godkendelsesprocedurer. </a:t>
            </a:r>
          </a:p>
          <a:p>
            <a:pPr marL="285750" lvl="1" indent="-285750" fontAlgn="base">
              <a:buFont typeface="Wingdings" panose="05000000000000000000" pitchFamily="2" charset="2"/>
              <a:buChar char="q"/>
            </a:pPr>
            <a:r>
              <a:rPr lang="da-DK" sz="1600"/>
              <a:t>Det fremgår af bilaget, hvem der har godkendt det, og fra hvilken konto og/eller budgetlinje udgiften skal dækkes.  </a:t>
            </a:r>
          </a:p>
          <a:p>
            <a:pPr marL="285750" lvl="1" indent="-285750" fontAlgn="base">
              <a:buFont typeface="Wingdings" panose="05000000000000000000" pitchFamily="2" charset="2"/>
              <a:buChar char="q"/>
            </a:pPr>
            <a:r>
              <a:rPr lang="da-DK" sz="1600"/>
              <a:t>Alle bilag skal kunne henføres til en specifik udgift/indtægt i bogføringssystemet, når de er bogførte. Derfor skrives bilagsnummeret på fysiske bilag, og elektroniske bilag er direkte knyttet til den relevante udgift/indtægt i bogføringssystemet.</a:t>
            </a:r>
          </a:p>
          <a:p>
            <a:pPr marL="285750" lvl="1" indent="-285750" fontAlgn="base">
              <a:buFont typeface="Wingdings" panose="05000000000000000000" pitchFamily="2" charset="2"/>
              <a:buChar char="q"/>
            </a:pPr>
            <a:r>
              <a:rPr lang="da-DK" sz="1600"/>
              <a:t>Hvis projektet har betalt inventar, har organisationen en inventarliste, der beskriver antal og værdi for alle aktiver over en vis værdi (f.eks. computere, printere, kameraer, biler, motorcykler).</a:t>
            </a:r>
          </a:p>
          <a:p>
            <a:endParaRPr lang="da-DK">
              <a:effectLst/>
              <a:ea typeface="Times New Roman" panose="02020603050405020304" pitchFamily="18" charset="0"/>
            </a:endParaRPr>
          </a:p>
        </p:txBody>
      </p:sp>
    </p:spTree>
    <p:extLst>
      <p:ext uri="{BB962C8B-B14F-4D97-AF65-F5344CB8AC3E}">
        <p14:creationId xmlns:p14="http://schemas.microsoft.com/office/powerpoint/2010/main" val="3585300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DA07C8-4D36-3699-3F11-369889E8D79F}"/>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61DF325B-CCE5-61F1-D1F8-98B82C26C844}"/>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8FE38447-0288-4CCB-2A0E-FCD197EFB956}"/>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5" name="Pladsholder til tekst 4">
            <a:extLst>
              <a:ext uri="{FF2B5EF4-FFF2-40B4-BE49-F238E27FC236}">
                <a16:creationId xmlns:a16="http://schemas.microsoft.com/office/drawing/2014/main" id="{2BBBC1FD-9DC0-DD23-3496-C7C01DD20CF3}"/>
              </a:ext>
            </a:extLst>
          </p:cNvPr>
          <p:cNvSpPr>
            <a:spLocks noGrp="1"/>
          </p:cNvSpPr>
          <p:nvPr>
            <p:ph type="body" idx="13"/>
          </p:nvPr>
        </p:nvSpPr>
        <p:spPr/>
        <p:txBody>
          <a:bodyPr/>
          <a:lstStyle/>
          <a:p>
            <a:r>
              <a:rPr lang="da-DK" err="1"/>
              <a:t>Cisus</a:t>
            </a:r>
            <a:r>
              <a:rPr lang="da-DK"/>
              <a:t> krav til økonomistyring</a:t>
            </a:r>
          </a:p>
        </p:txBody>
      </p:sp>
      <p:sp>
        <p:nvSpPr>
          <p:cNvPr id="6" name="Tekstfelt 5">
            <a:extLst>
              <a:ext uri="{FF2B5EF4-FFF2-40B4-BE49-F238E27FC236}">
                <a16:creationId xmlns:a16="http://schemas.microsoft.com/office/drawing/2014/main" id="{498ED880-2748-CED0-0D8F-D433B4231B7F}"/>
              </a:ext>
            </a:extLst>
          </p:cNvPr>
          <p:cNvSpPr txBox="1"/>
          <p:nvPr/>
        </p:nvSpPr>
        <p:spPr>
          <a:xfrm>
            <a:off x="720000" y="2239442"/>
            <a:ext cx="10792064" cy="2785378"/>
          </a:xfrm>
          <a:prstGeom prst="rect">
            <a:avLst/>
          </a:prstGeom>
          <a:noFill/>
        </p:spPr>
        <p:txBody>
          <a:bodyPr wrap="square" rtlCol="0">
            <a:spAutoFit/>
          </a:bodyPr>
          <a:lstStyle/>
          <a:p>
            <a:r>
              <a:rPr lang="da-DK" sz="2000" b="1"/>
              <a:t>4. Afstemninger</a:t>
            </a:r>
          </a:p>
          <a:p>
            <a:pPr marL="342900" indent="-342900">
              <a:buAutoNum type="arabicPeriod"/>
            </a:pPr>
            <a:endParaRPr lang="da-DK" sz="1100">
              <a:effectLst/>
              <a:latin typeface="Calibri" panose="020F0502020204030204" pitchFamily="34" charset="0"/>
              <a:ea typeface="Times New Roman" panose="02020603050405020304" pitchFamily="18" charset="0"/>
            </a:endParaRPr>
          </a:p>
          <a:p>
            <a:pPr marL="285750" lvl="1" indent="-285750" fontAlgn="base">
              <a:buFont typeface="Wingdings" panose="05000000000000000000" pitchFamily="2" charset="2"/>
              <a:buChar char="q"/>
            </a:pPr>
            <a:r>
              <a:rPr lang="da-DK"/>
              <a:t>Bankafstemninger laves månedligt og skal tjekkes og godkendes af en anden person end den, der lavede afstemningen.</a:t>
            </a:r>
          </a:p>
          <a:p>
            <a:pPr marL="0" lvl="1" fontAlgn="base"/>
            <a:endParaRPr lang="da-DK"/>
          </a:p>
          <a:p>
            <a:pPr marL="285750" lvl="1" indent="-285750" fontAlgn="base">
              <a:buFont typeface="Wingdings" panose="05000000000000000000" pitchFamily="2" charset="2"/>
              <a:buChar char="q"/>
            </a:pPr>
            <a:r>
              <a:rPr lang="da-DK"/>
              <a:t>Afstemninger af pengekassen laves månedligt og tjekkes og godkendes af en anden person end den, der lavede afstemningen. Pengekassen er aflåst og administreres af en anden person end bogholderen.</a:t>
            </a:r>
          </a:p>
          <a:p>
            <a:pPr marL="0" lvl="1" fontAlgn="base"/>
            <a:endParaRPr lang="da-DK"/>
          </a:p>
          <a:p>
            <a:pPr marL="285750" lvl="1" indent="-285750" fontAlgn="base">
              <a:buFont typeface="Wingdings" panose="05000000000000000000" pitchFamily="2" charset="2"/>
              <a:buChar char="q"/>
            </a:pPr>
            <a:r>
              <a:rPr lang="da-DK"/>
              <a:t>Checkhæftet skal opbevares aflåst og checks må ikke være underskrevet på forhånd.</a:t>
            </a:r>
          </a:p>
          <a:p>
            <a:endParaRPr lang="da-DK">
              <a:effectLst/>
              <a:ea typeface="Times New Roman" panose="02020603050405020304" pitchFamily="18" charset="0"/>
            </a:endParaRPr>
          </a:p>
        </p:txBody>
      </p:sp>
    </p:spTree>
    <p:extLst>
      <p:ext uri="{BB962C8B-B14F-4D97-AF65-F5344CB8AC3E}">
        <p14:creationId xmlns:p14="http://schemas.microsoft.com/office/powerpoint/2010/main" val="177076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2DA07C8-4D36-3699-3F11-369889E8D79F}"/>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61DF325B-CCE5-61F1-D1F8-98B82C26C844}"/>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8FE38447-0288-4CCB-2A0E-FCD197EFB956}"/>
              </a:ext>
            </a:extLst>
          </p:cNvPr>
          <p:cNvSpPr>
            <a:spLocks noGrp="1"/>
          </p:cNvSpPr>
          <p:nvPr>
            <p:ph type="sldNum" sz="quarter" idx="12"/>
          </p:nvPr>
        </p:nvSpPr>
        <p:spPr/>
        <p:txBody>
          <a:bodyPr/>
          <a:lstStyle/>
          <a:p>
            <a:fld id="{D57F1E4F-1CFF-5643-939E-217C01CDF565}" type="slidenum">
              <a:rPr lang="en-US" smtClean="0"/>
              <a:pPr/>
              <a:t>14</a:t>
            </a:fld>
            <a:endParaRPr lang="en-US"/>
          </a:p>
        </p:txBody>
      </p:sp>
      <p:sp>
        <p:nvSpPr>
          <p:cNvPr id="5" name="Pladsholder til tekst 4">
            <a:extLst>
              <a:ext uri="{FF2B5EF4-FFF2-40B4-BE49-F238E27FC236}">
                <a16:creationId xmlns:a16="http://schemas.microsoft.com/office/drawing/2014/main" id="{2BBBC1FD-9DC0-DD23-3496-C7C01DD20CF3}"/>
              </a:ext>
            </a:extLst>
          </p:cNvPr>
          <p:cNvSpPr>
            <a:spLocks noGrp="1"/>
          </p:cNvSpPr>
          <p:nvPr>
            <p:ph type="body" idx="13"/>
          </p:nvPr>
        </p:nvSpPr>
        <p:spPr/>
        <p:txBody>
          <a:bodyPr/>
          <a:lstStyle/>
          <a:p>
            <a:r>
              <a:rPr lang="da-DK" err="1"/>
              <a:t>Cisus</a:t>
            </a:r>
            <a:r>
              <a:rPr lang="da-DK"/>
              <a:t> krav til økonomistyring</a:t>
            </a:r>
          </a:p>
        </p:txBody>
      </p:sp>
      <p:sp>
        <p:nvSpPr>
          <p:cNvPr id="6" name="Tekstfelt 5">
            <a:extLst>
              <a:ext uri="{FF2B5EF4-FFF2-40B4-BE49-F238E27FC236}">
                <a16:creationId xmlns:a16="http://schemas.microsoft.com/office/drawing/2014/main" id="{498ED880-2748-CED0-0D8F-D433B4231B7F}"/>
              </a:ext>
            </a:extLst>
          </p:cNvPr>
          <p:cNvSpPr txBox="1"/>
          <p:nvPr/>
        </p:nvSpPr>
        <p:spPr>
          <a:xfrm>
            <a:off x="720000" y="1897811"/>
            <a:ext cx="10792064" cy="3062377"/>
          </a:xfrm>
          <a:prstGeom prst="rect">
            <a:avLst/>
          </a:prstGeom>
          <a:noFill/>
        </p:spPr>
        <p:txBody>
          <a:bodyPr wrap="square" rtlCol="0">
            <a:spAutoFit/>
          </a:bodyPr>
          <a:lstStyle/>
          <a:p>
            <a:r>
              <a:rPr lang="da-DK" sz="2000" b="1"/>
              <a:t>5. Finansielle rapporter</a:t>
            </a:r>
          </a:p>
          <a:p>
            <a:pPr marL="342900" indent="-342900">
              <a:buAutoNum type="arabicPeriod"/>
            </a:pPr>
            <a:endParaRPr lang="da-DK" sz="1100">
              <a:effectLst/>
              <a:latin typeface="Calibri" panose="020F0502020204030204" pitchFamily="34" charset="0"/>
              <a:ea typeface="Times New Roman" panose="02020603050405020304" pitchFamily="18" charset="0"/>
            </a:endParaRPr>
          </a:p>
          <a:p>
            <a:pPr marL="285750" lvl="1" indent="-285750" fontAlgn="base">
              <a:buFont typeface="Wingdings" panose="05000000000000000000" pitchFamily="2" charset="2"/>
              <a:buChar char="q"/>
            </a:pPr>
            <a:r>
              <a:rPr lang="da-DK"/>
              <a:t>Finansielle rapporter sammenligner det godkendte budget med udgifterne i en bestemt periode. Afvigelser mellem de faktiske og budgetterede udgifter skal kommenteres i rapporten.</a:t>
            </a:r>
          </a:p>
          <a:p>
            <a:pPr marL="0" lvl="1" fontAlgn="base"/>
            <a:endParaRPr lang="da-DK"/>
          </a:p>
          <a:p>
            <a:pPr marL="285750" lvl="1" indent="-285750" fontAlgn="base">
              <a:buFont typeface="Wingdings" panose="05000000000000000000" pitchFamily="2" charset="2"/>
              <a:buChar char="q"/>
            </a:pPr>
            <a:r>
              <a:rPr lang="da-DK"/>
              <a:t>Finansielle rapporter udarbejdes med jævne mellemrum, dog minimum tre gange årligt. Rapporterne skal godkendes af en anden person end den, der lavede rapporten.</a:t>
            </a:r>
          </a:p>
          <a:p>
            <a:pPr marL="0" lvl="1" fontAlgn="base"/>
            <a:endParaRPr lang="da-DK"/>
          </a:p>
          <a:p>
            <a:pPr marL="285750" lvl="1" indent="-285750" fontAlgn="base">
              <a:buFont typeface="Wingdings" panose="05000000000000000000" pitchFamily="2" charset="2"/>
              <a:buChar char="q"/>
            </a:pPr>
            <a:r>
              <a:rPr lang="da-DK"/>
              <a:t>Den lokale partner deler finansielle rapporter med den danske partner for at følge op på over- og underforbrug, og evt. anmode om budgetændringer i projektet.</a:t>
            </a:r>
          </a:p>
          <a:p>
            <a:endParaRPr lang="da-DK">
              <a:effectLst/>
              <a:ea typeface="Times New Roman" panose="02020603050405020304" pitchFamily="18" charset="0"/>
            </a:endParaRPr>
          </a:p>
        </p:txBody>
      </p:sp>
    </p:spTree>
    <p:extLst>
      <p:ext uri="{BB962C8B-B14F-4D97-AF65-F5344CB8AC3E}">
        <p14:creationId xmlns:p14="http://schemas.microsoft.com/office/powerpoint/2010/main" val="219447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169C0-31FE-8C0C-1061-F2C126C14DF5}"/>
              </a:ext>
            </a:extLst>
          </p:cNvPr>
          <p:cNvSpPr>
            <a:spLocks noGrp="1"/>
          </p:cNvSpPr>
          <p:nvPr>
            <p:ph type="title"/>
          </p:nvPr>
        </p:nvSpPr>
        <p:spPr/>
        <p:txBody>
          <a:bodyPr/>
          <a:lstStyle/>
          <a:p>
            <a:r>
              <a:rPr lang="en-US" b="1"/>
              <a:t>Del 2</a:t>
            </a:r>
            <a:r>
              <a:rPr lang="en-US"/>
              <a:t>: </a:t>
            </a:r>
            <a:r>
              <a:rPr lang="en-US" err="1"/>
              <a:t>Budgettering</a:t>
            </a:r>
            <a:endParaRPr lang="da-DK"/>
          </a:p>
        </p:txBody>
      </p:sp>
      <p:sp>
        <p:nvSpPr>
          <p:cNvPr id="3" name="Pladsholder til tekst 2">
            <a:extLst>
              <a:ext uri="{FF2B5EF4-FFF2-40B4-BE49-F238E27FC236}">
                <a16:creationId xmlns:a16="http://schemas.microsoft.com/office/drawing/2014/main" id="{15609153-828F-60D4-A4D1-3DCB0744CB6B}"/>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FF71BB8B-6CE3-C02F-608C-06BAC7A64BC4}"/>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2B0BEEC-0031-8DB8-0C47-7964A2F6EFDC}"/>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0C9925B4-0A14-0A96-7142-EB198565A9F0}"/>
              </a:ext>
            </a:extLst>
          </p:cNvPr>
          <p:cNvSpPr>
            <a:spLocks noGrp="1"/>
          </p:cNvSpPr>
          <p:nvPr>
            <p:ph type="sldNum" sz="quarter" idx="12"/>
          </p:nvPr>
        </p:nvSpPr>
        <p:spPr/>
        <p:txBody>
          <a:bodyPr/>
          <a:lstStyle/>
          <a:p>
            <a:fld id="{D57F1E4F-1CFF-5643-939E-217C01CDF565}" type="slidenum">
              <a:rPr lang="en-US" smtClean="0"/>
              <a:pPr/>
              <a:t>15</a:t>
            </a:fld>
            <a:endParaRPr lang="en-US"/>
          </a:p>
        </p:txBody>
      </p:sp>
      <p:sp>
        <p:nvSpPr>
          <p:cNvPr id="7" name="Pladsholder til tekst 6">
            <a:extLst>
              <a:ext uri="{FF2B5EF4-FFF2-40B4-BE49-F238E27FC236}">
                <a16:creationId xmlns:a16="http://schemas.microsoft.com/office/drawing/2014/main" id="{8852F662-8B56-787A-15B7-5F01EEF0AEC5}"/>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1269181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CCE13-983A-F1F6-1EEE-90CB086B0F46}"/>
              </a:ext>
            </a:extLst>
          </p:cNvPr>
          <p:cNvSpPr>
            <a:spLocks noGrp="1"/>
          </p:cNvSpPr>
          <p:nvPr>
            <p:ph type="title"/>
          </p:nvPr>
        </p:nvSpPr>
        <p:spPr/>
        <p:txBody>
          <a:bodyPr/>
          <a:lstStyle/>
          <a:p>
            <a:r>
              <a:rPr lang="da-DK"/>
              <a:t>Gode principper for Budgettering </a:t>
            </a:r>
          </a:p>
        </p:txBody>
      </p:sp>
      <p:sp>
        <p:nvSpPr>
          <p:cNvPr id="3" name="Pladsholder til indhold 2">
            <a:extLst>
              <a:ext uri="{FF2B5EF4-FFF2-40B4-BE49-F238E27FC236}">
                <a16:creationId xmlns:a16="http://schemas.microsoft.com/office/drawing/2014/main" id="{0AE7CFE8-BF2F-0A10-C7E4-27C60C8602D2}"/>
              </a:ext>
            </a:extLst>
          </p:cNvPr>
          <p:cNvSpPr>
            <a:spLocks noGrp="1"/>
          </p:cNvSpPr>
          <p:nvPr>
            <p:ph idx="1"/>
          </p:nvPr>
        </p:nvSpPr>
        <p:spPr/>
        <p:txBody>
          <a:bodyPr>
            <a:normAutofit/>
          </a:bodyPr>
          <a:lstStyle/>
          <a:p>
            <a:pPr marL="342900" lvl="0" indent="-342900">
              <a:lnSpc>
                <a:spcPct val="107000"/>
              </a:lnSpc>
              <a:buAutoNum type="arabicPeriod"/>
            </a:pPr>
            <a:r>
              <a:rPr lang="da-DK" sz="1800" kern="100">
                <a:effectLst/>
                <a:latin typeface="Calibri" panose="020F0502020204030204" pitchFamily="34" charset="0"/>
                <a:ea typeface="Calibri" panose="020F0502020204030204" pitchFamily="34" charset="0"/>
                <a:cs typeface="Times New Roman" panose="02020603050405020304" pitchFamily="18" charset="0"/>
              </a:rPr>
              <a:t>Start med en tidsplan for budgetprocessen, herunder hvem der skal give inputs og hvem der skal godkende og hvornår. </a:t>
            </a:r>
          </a:p>
          <a:p>
            <a:pPr marL="342900" lvl="0" indent="-342900">
              <a:lnSpc>
                <a:spcPct val="107000"/>
              </a:lnSpc>
              <a:buAutoNum type="arabicPeriod"/>
            </a:pPr>
            <a:r>
              <a:rPr lang="da-DK" sz="1800" kern="100">
                <a:effectLst/>
                <a:latin typeface="Calibri" panose="020F0502020204030204" pitchFamily="34" charset="0"/>
                <a:ea typeface="Calibri" panose="020F0502020204030204" pitchFamily="34" charset="0"/>
                <a:cs typeface="Times New Roman" panose="02020603050405020304" pitchFamily="18" charset="0"/>
              </a:rPr>
              <a:t>Afklar sammenhæng </a:t>
            </a:r>
            <a:r>
              <a:rPr lang="da-DK" kern="100">
                <a:ea typeface="Calibri" panose="020F0502020204030204" pitchFamily="34" charset="0"/>
                <a:cs typeface="Times New Roman" panose="02020603050405020304" pitchFamily="18" charset="0"/>
              </a:rPr>
              <a:t>med organisationens andre projekter og driftsbudget, herunder medarbejder ressourcer og behov for dækning af driftsomkostninger. </a:t>
            </a:r>
          </a:p>
          <a:p>
            <a:pPr marL="342900" lvl="0" indent="-342900">
              <a:lnSpc>
                <a:spcPct val="107000"/>
              </a:lnSpc>
              <a:buAutoNum type="arabicPeriod"/>
            </a:pPr>
            <a:r>
              <a:rPr lang="da-DK" kern="100">
                <a:ea typeface="Calibri" panose="020F0502020204030204" pitchFamily="34" charset="0"/>
                <a:cs typeface="Times New Roman" panose="02020603050405020304" pitchFamily="18" charset="0"/>
              </a:rPr>
              <a:t>Opstil</a:t>
            </a:r>
            <a:r>
              <a:rPr lang="da-DK" sz="1800" kern="100">
                <a:effectLst/>
                <a:latin typeface="Calibri" panose="020F0502020204030204" pitchFamily="34" charset="0"/>
                <a:ea typeface="Calibri" panose="020F0502020204030204" pitchFamily="34" charset="0"/>
                <a:cs typeface="Times New Roman" panose="02020603050405020304" pitchFamily="18" charset="0"/>
              </a:rPr>
              <a:t> budgettet klart og forståeligt og med en direkte sammenhæng til ansøgningen, herunder strukturering omkring </a:t>
            </a:r>
            <a:r>
              <a:rPr lang="da-DK" sz="1800" kern="100" err="1">
                <a:effectLst/>
                <a:latin typeface="Calibri" panose="020F0502020204030204" pitchFamily="34" charset="0"/>
                <a:ea typeface="Calibri" panose="020F0502020204030204" pitchFamily="34" charset="0"/>
                <a:cs typeface="Times New Roman" panose="02020603050405020304" pitchFamily="18" charset="0"/>
              </a:rPr>
              <a:t>outcomes</a:t>
            </a:r>
            <a:r>
              <a:rPr lang="da-DK" kern="100">
                <a:ea typeface="Calibri" panose="020F0502020204030204" pitchFamily="34" charset="0"/>
                <a:cs typeface="Times New Roman" panose="02020603050405020304" pitchFamily="18" charset="0"/>
              </a:rPr>
              <a:t>/</a:t>
            </a:r>
            <a:r>
              <a:rPr lang="da-DK" sz="1800" kern="100">
                <a:effectLst/>
                <a:latin typeface="Calibri" panose="020F0502020204030204" pitchFamily="34" charset="0"/>
                <a:ea typeface="Calibri" panose="020F0502020204030204" pitchFamily="34" charset="0"/>
                <a:cs typeface="Times New Roman" panose="02020603050405020304" pitchFamily="18" charset="0"/>
              </a:rPr>
              <a:t>outputs/aktiviteter og nummerering, der følger resultatramme.</a:t>
            </a:r>
          </a:p>
          <a:p>
            <a:pPr marL="342900" lvl="0" indent="-342900">
              <a:lnSpc>
                <a:spcPct val="107000"/>
              </a:lnSpc>
              <a:buAutoNum type="arabicPeriod"/>
            </a:pPr>
            <a:r>
              <a:rPr lang="da-DK" sz="1800" kern="100">
                <a:effectLst/>
                <a:latin typeface="Calibri" panose="020F0502020204030204" pitchFamily="34" charset="0"/>
                <a:ea typeface="Calibri" panose="020F0502020204030204" pitchFamily="34" charset="0"/>
                <a:cs typeface="Times New Roman" panose="02020603050405020304" pitchFamily="18" charset="0"/>
              </a:rPr>
              <a:t>Begrund alle omkostninger i budgetnoterne, herunder hvis projektet kun skal dække en del af en omkostning (fair budgettering). </a:t>
            </a:r>
          </a:p>
          <a:p>
            <a:pPr marL="342900" lvl="0" indent="-342900">
              <a:lnSpc>
                <a:spcPct val="107000"/>
              </a:lnSpc>
              <a:buAutoNum type="arabicPeriod"/>
            </a:pPr>
            <a:r>
              <a:rPr lang="da-DK" sz="1800" kern="100">
                <a:effectLst/>
                <a:latin typeface="Calibri" panose="020F0502020204030204" pitchFamily="34" charset="0"/>
                <a:ea typeface="Calibri" panose="020F0502020204030204" pitchFamily="34" charset="0"/>
                <a:cs typeface="Times New Roman" panose="02020603050405020304" pitchFamily="18" charset="0"/>
              </a:rPr>
              <a:t>Planlæg med det uforudsete, herunder afsæt budget til budgetmargin der kan dække omkostninger i forbindelse med inflation, valutakursændringer</a:t>
            </a:r>
            <a:r>
              <a:rPr lang="da-DK" kern="100">
                <a:ea typeface="Calibri" panose="020F0502020204030204" pitchFamily="34" charset="0"/>
                <a:cs typeface="Times New Roman" panose="02020603050405020304" pitchFamily="18" charset="0"/>
              </a:rPr>
              <a:t>, kriser mm. </a:t>
            </a: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A3A061CD-F299-D900-3C39-6605610FCA27}"/>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61FFFFBE-43D7-39B8-B457-556AB4C8D252}"/>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EE700699-8828-7B16-F676-90F7364163D3}"/>
              </a:ext>
            </a:extLst>
          </p:cNvPr>
          <p:cNvSpPr>
            <a:spLocks noGrp="1"/>
          </p:cNvSpPr>
          <p:nvPr>
            <p:ph type="sldNum" sz="quarter" idx="12"/>
          </p:nvPr>
        </p:nvSpPr>
        <p:spPr/>
        <p:txBody>
          <a:bodyPr/>
          <a:lstStyle/>
          <a:p>
            <a:fld id="{D57F1E4F-1CFF-5643-939E-217C01CDF565}" type="slidenum">
              <a:rPr lang="en-US" smtClean="0"/>
              <a:pPr/>
              <a:t>16</a:t>
            </a:fld>
            <a:endParaRPr lang="en-US"/>
          </a:p>
        </p:txBody>
      </p:sp>
      <p:sp>
        <p:nvSpPr>
          <p:cNvPr id="7" name="Pladsholder til tekst 6">
            <a:extLst>
              <a:ext uri="{FF2B5EF4-FFF2-40B4-BE49-F238E27FC236}">
                <a16:creationId xmlns:a16="http://schemas.microsoft.com/office/drawing/2014/main" id="{F498673A-BD40-6F72-0C5C-FA5E2C0BB2C2}"/>
              </a:ext>
            </a:extLst>
          </p:cNvPr>
          <p:cNvSpPr>
            <a:spLocks noGrp="1"/>
          </p:cNvSpPr>
          <p:nvPr>
            <p:ph type="body" idx="13"/>
          </p:nvPr>
        </p:nvSpPr>
        <p:spPr/>
        <p:txBody>
          <a:bodyPr/>
          <a:lstStyle/>
          <a:p>
            <a:r>
              <a:rPr lang="da-DK"/>
              <a:t>Del 2</a:t>
            </a:r>
          </a:p>
        </p:txBody>
      </p:sp>
    </p:spTree>
    <p:extLst>
      <p:ext uri="{BB962C8B-B14F-4D97-AF65-F5344CB8AC3E}">
        <p14:creationId xmlns:p14="http://schemas.microsoft.com/office/powerpoint/2010/main" val="3442039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CCE13-983A-F1F6-1EEE-90CB086B0F46}"/>
              </a:ext>
            </a:extLst>
          </p:cNvPr>
          <p:cNvSpPr>
            <a:spLocks noGrp="1"/>
          </p:cNvSpPr>
          <p:nvPr>
            <p:ph type="title"/>
          </p:nvPr>
        </p:nvSpPr>
        <p:spPr/>
        <p:txBody>
          <a:bodyPr/>
          <a:lstStyle/>
          <a:p>
            <a:r>
              <a:rPr lang="da-DK"/>
              <a:t>Budgettering med partnere </a:t>
            </a:r>
          </a:p>
        </p:txBody>
      </p:sp>
      <p:sp>
        <p:nvSpPr>
          <p:cNvPr id="3" name="Pladsholder til indhold 2">
            <a:extLst>
              <a:ext uri="{FF2B5EF4-FFF2-40B4-BE49-F238E27FC236}">
                <a16:creationId xmlns:a16="http://schemas.microsoft.com/office/drawing/2014/main" id="{0AE7CFE8-BF2F-0A10-C7E4-27C60C8602D2}"/>
              </a:ext>
            </a:extLst>
          </p:cNvPr>
          <p:cNvSpPr>
            <a:spLocks noGrp="1"/>
          </p:cNvSpPr>
          <p:nvPr>
            <p:ph idx="1"/>
          </p:nvPr>
        </p:nvSpPr>
        <p:spPr/>
        <p:txBody>
          <a:bodyPr>
            <a:normAutofit/>
          </a:bodyPr>
          <a:lstStyle/>
          <a:p>
            <a:pPr lvl="0">
              <a:lnSpc>
                <a:spcPct val="107000"/>
              </a:lnSpc>
            </a:pPr>
            <a:r>
              <a:rPr lang="da-DK" b="1" kern="100">
                <a:ea typeface="Calibri" panose="020F0502020204030204" pitchFamily="34" charset="0"/>
                <a:cs typeface="Times New Roman" panose="02020603050405020304" pitchFamily="18" charset="0"/>
              </a:rPr>
              <a:t>Spørgsmål</a:t>
            </a:r>
            <a:r>
              <a:rPr lang="da-DK" sz="1800" b="1" kern="10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Hvornår inddrager i partneren og på hvilken måde? </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fra partnerorganisationen skal inddrages? </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prissætter omkostninger til aktiviteter?</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godkender endeligt budgettet? </a:t>
            </a:r>
          </a:p>
          <a:p>
            <a:pPr lvl="0">
              <a:lnSpc>
                <a:spcPct val="107000"/>
              </a:lnSpc>
            </a:pP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A3A061CD-F299-D900-3C39-6605610FCA27}"/>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61FFFFBE-43D7-39B8-B457-556AB4C8D252}"/>
              </a:ext>
            </a:extLst>
          </p:cNvPr>
          <p:cNvSpPr>
            <a:spLocks noGrp="1"/>
          </p:cNvSpPr>
          <p:nvPr>
            <p:ph type="ftr" sz="quarter" idx="11"/>
          </p:nvPr>
        </p:nvSpPr>
        <p:spPr/>
        <p:txBody>
          <a:bodyPr/>
          <a:lstStyle/>
          <a:p>
            <a:r>
              <a:rPr lang="en-US" err="1"/>
              <a:t>Footeren</a:t>
            </a:r>
            <a:r>
              <a:rPr lang="en-US"/>
              <a:t> </a:t>
            </a:r>
            <a:r>
              <a:rPr lang="en-US" err="1"/>
              <a:t>skal</a:t>
            </a:r>
            <a:r>
              <a:rPr lang="en-US"/>
              <a:t> </a:t>
            </a:r>
            <a:r>
              <a:rPr lang="en-US" err="1"/>
              <a:t>skrives</a:t>
            </a:r>
            <a:r>
              <a:rPr lang="en-US"/>
              <a:t> </a:t>
            </a:r>
            <a:r>
              <a:rPr lang="en-US" err="1"/>
              <a:t>ind</a:t>
            </a:r>
            <a:r>
              <a:rPr lang="en-US"/>
              <a:t> her</a:t>
            </a:r>
          </a:p>
        </p:txBody>
      </p:sp>
      <p:sp>
        <p:nvSpPr>
          <p:cNvPr id="6" name="Pladsholder til slidenummer 5">
            <a:extLst>
              <a:ext uri="{FF2B5EF4-FFF2-40B4-BE49-F238E27FC236}">
                <a16:creationId xmlns:a16="http://schemas.microsoft.com/office/drawing/2014/main" id="{EE700699-8828-7B16-F676-90F7364163D3}"/>
              </a:ext>
            </a:extLst>
          </p:cNvPr>
          <p:cNvSpPr>
            <a:spLocks noGrp="1"/>
          </p:cNvSpPr>
          <p:nvPr>
            <p:ph type="sldNum" sz="quarter" idx="12"/>
          </p:nvPr>
        </p:nvSpPr>
        <p:spPr/>
        <p:txBody>
          <a:bodyPr/>
          <a:lstStyle/>
          <a:p>
            <a:fld id="{D57F1E4F-1CFF-5643-939E-217C01CDF565}" type="slidenum">
              <a:rPr lang="en-US" smtClean="0"/>
              <a:pPr/>
              <a:t>17</a:t>
            </a:fld>
            <a:endParaRPr lang="en-US"/>
          </a:p>
        </p:txBody>
      </p:sp>
      <p:sp>
        <p:nvSpPr>
          <p:cNvPr id="7" name="Pladsholder til tekst 6">
            <a:extLst>
              <a:ext uri="{FF2B5EF4-FFF2-40B4-BE49-F238E27FC236}">
                <a16:creationId xmlns:a16="http://schemas.microsoft.com/office/drawing/2014/main" id="{F498673A-BD40-6F72-0C5C-FA5E2C0BB2C2}"/>
              </a:ext>
            </a:extLst>
          </p:cNvPr>
          <p:cNvSpPr>
            <a:spLocks noGrp="1"/>
          </p:cNvSpPr>
          <p:nvPr>
            <p:ph type="body" idx="13"/>
          </p:nvPr>
        </p:nvSpPr>
        <p:spPr/>
        <p:txBody>
          <a:bodyPr/>
          <a:lstStyle/>
          <a:p>
            <a:r>
              <a:rPr lang="da-DK"/>
              <a:t>Del 2</a:t>
            </a:r>
          </a:p>
        </p:txBody>
      </p:sp>
    </p:spTree>
    <p:extLst>
      <p:ext uri="{BB962C8B-B14F-4D97-AF65-F5344CB8AC3E}">
        <p14:creationId xmlns:p14="http://schemas.microsoft.com/office/powerpoint/2010/main" val="304981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CCE13-983A-F1F6-1EEE-90CB086B0F46}"/>
              </a:ext>
            </a:extLst>
          </p:cNvPr>
          <p:cNvSpPr>
            <a:spLocks noGrp="1"/>
          </p:cNvSpPr>
          <p:nvPr>
            <p:ph type="title"/>
          </p:nvPr>
        </p:nvSpPr>
        <p:spPr/>
        <p:txBody>
          <a:bodyPr/>
          <a:lstStyle/>
          <a:p>
            <a:r>
              <a:rPr lang="da-DK"/>
              <a:t>Budgettering med partnere </a:t>
            </a:r>
          </a:p>
        </p:txBody>
      </p:sp>
      <p:sp>
        <p:nvSpPr>
          <p:cNvPr id="3" name="Pladsholder til indhold 2">
            <a:extLst>
              <a:ext uri="{FF2B5EF4-FFF2-40B4-BE49-F238E27FC236}">
                <a16:creationId xmlns:a16="http://schemas.microsoft.com/office/drawing/2014/main" id="{0AE7CFE8-BF2F-0A10-C7E4-27C60C8602D2}"/>
              </a:ext>
            </a:extLst>
          </p:cNvPr>
          <p:cNvSpPr>
            <a:spLocks noGrp="1"/>
          </p:cNvSpPr>
          <p:nvPr>
            <p:ph idx="1"/>
          </p:nvPr>
        </p:nvSpPr>
        <p:spPr/>
        <p:txBody>
          <a:bodyPr>
            <a:normAutofit/>
          </a:bodyPr>
          <a:lstStyle/>
          <a:p>
            <a:pPr lvl="0">
              <a:lnSpc>
                <a:spcPct val="107000"/>
              </a:lnSpc>
            </a:pPr>
            <a:r>
              <a:rPr lang="da-DK" b="1" kern="100">
                <a:ea typeface="Calibri" panose="020F0502020204030204" pitchFamily="34" charset="0"/>
                <a:cs typeface="Times New Roman" panose="02020603050405020304" pitchFamily="18" charset="0"/>
              </a:rPr>
              <a:t>O</a:t>
            </a:r>
            <a:r>
              <a:rPr lang="da-DK" sz="1800" b="1" kern="100">
                <a:effectLst/>
                <a:latin typeface="Calibri" panose="020F0502020204030204" pitchFamily="34" charset="0"/>
                <a:ea typeface="Calibri" panose="020F0502020204030204" pitchFamily="34" charset="0"/>
                <a:cs typeface="Times New Roman" panose="02020603050405020304" pitchFamily="18" charset="0"/>
              </a:rPr>
              <a:t>vervejelser: </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Hvornår inddrager i partneren og på hvilken måde? </a:t>
            </a:r>
            <a:r>
              <a:rPr lang="da-DK" kern="100">
                <a:solidFill>
                  <a:srgbClr val="FF0000"/>
                </a:solidFill>
                <a:ea typeface="Calibri" panose="020F0502020204030204" pitchFamily="34" charset="0"/>
                <a:cs typeface="Times New Roman" panose="02020603050405020304" pitchFamily="18" charset="0"/>
              </a:rPr>
              <a:t>Fra start af. Fysisk eller online? Udkast eller inputs?</a:t>
            </a:r>
            <a:r>
              <a:rPr lang="da-DK" kern="100">
                <a:ea typeface="Calibri" panose="020F0502020204030204" pitchFamily="34" charset="0"/>
                <a:cs typeface="Times New Roman" panose="02020603050405020304" pitchFamily="18" charset="0"/>
              </a:rPr>
              <a:t> </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fra partnerorganisationen skal inddrages? </a:t>
            </a:r>
            <a:r>
              <a:rPr lang="da-DK" kern="100">
                <a:solidFill>
                  <a:srgbClr val="FF0000"/>
                </a:solidFill>
                <a:ea typeface="Calibri" panose="020F0502020204030204" pitchFamily="34" charset="0"/>
                <a:cs typeface="Times New Roman" panose="02020603050405020304" pitchFamily="18" charset="0"/>
              </a:rPr>
              <a:t>Både projekt og økonomimedarbejder, samt ledelse.</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prissætter omkostninger til aktiviteter?</a:t>
            </a:r>
            <a:r>
              <a:rPr lang="da-DK" kern="100">
                <a:solidFill>
                  <a:srgbClr val="FF0000"/>
                </a:solidFill>
                <a:ea typeface="Calibri" panose="020F0502020204030204" pitchFamily="34" charset="0"/>
                <a:cs typeface="Times New Roman" panose="02020603050405020304" pitchFamily="18" charset="0"/>
              </a:rPr>
              <a:t> Partneren ved hvad det koster på baggrund af tidligere erfaringer. Men I må gerne gå i dialog om hvordan de indhenter tilbud og være kritiske hvis I mener at en udgift er for høj.</a:t>
            </a:r>
          </a:p>
          <a:p>
            <a:pPr marL="285750" lvl="0" indent="-285750">
              <a:lnSpc>
                <a:spcPct val="107000"/>
              </a:lnSpc>
              <a:buFont typeface="Wingdings" panose="05000000000000000000" pitchFamily="2" charset="2"/>
              <a:buChar char="Ø"/>
            </a:pPr>
            <a:r>
              <a:rPr lang="da-DK" kern="100">
                <a:ea typeface="Calibri" panose="020F0502020204030204" pitchFamily="34" charset="0"/>
                <a:cs typeface="Times New Roman" panose="02020603050405020304" pitchFamily="18" charset="0"/>
              </a:rPr>
              <a:t>Hvem godkender endeligt budgettet? </a:t>
            </a:r>
            <a:r>
              <a:rPr lang="da-DK" kern="100">
                <a:solidFill>
                  <a:srgbClr val="FF0000"/>
                </a:solidFill>
                <a:ea typeface="Calibri" panose="020F0502020204030204" pitchFamily="34" charset="0"/>
                <a:cs typeface="Times New Roman" panose="02020603050405020304" pitchFamily="18" charset="0"/>
              </a:rPr>
              <a:t>Ledelsen og/eller bestyrelsen (de bemyndigede hertil) hos partner og den danske organisation.</a:t>
            </a:r>
          </a:p>
          <a:p>
            <a:pPr lvl="0">
              <a:lnSpc>
                <a:spcPct val="107000"/>
              </a:lnSpc>
            </a:pPr>
            <a:endParaRPr lang="da-DK"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dsholder til dato 3">
            <a:extLst>
              <a:ext uri="{FF2B5EF4-FFF2-40B4-BE49-F238E27FC236}">
                <a16:creationId xmlns:a16="http://schemas.microsoft.com/office/drawing/2014/main" id="{A3A061CD-F299-D900-3C39-6605610FCA27}"/>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61FFFFBE-43D7-39B8-B457-556AB4C8D252}"/>
              </a:ext>
            </a:extLst>
          </p:cNvPr>
          <p:cNvSpPr>
            <a:spLocks noGrp="1"/>
          </p:cNvSpPr>
          <p:nvPr>
            <p:ph type="ftr" sz="quarter" idx="11"/>
          </p:nvPr>
        </p:nvSpPr>
        <p:spPr/>
        <p:txBody>
          <a:bodyPr/>
          <a:lstStyle/>
          <a:p>
            <a:r>
              <a:rPr lang="en-US" err="1"/>
              <a:t>Footeren</a:t>
            </a:r>
            <a:r>
              <a:rPr lang="en-US"/>
              <a:t> </a:t>
            </a:r>
            <a:r>
              <a:rPr lang="en-US" err="1"/>
              <a:t>skal</a:t>
            </a:r>
            <a:r>
              <a:rPr lang="en-US"/>
              <a:t> </a:t>
            </a:r>
            <a:r>
              <a:rPr lang="en-US" err="1"/>
              <a:t>skrives</a:t>
            </a:r>
            <a:r>
              <a:rPr lang="en-US"/>
              <a:t> </a:t>
            </a:r>
            <a:r>
              <a:rPr lang="en-US" err="1"/>
              <a:t>ind</a:t>
            </a:r>
            <a:r>
              <a:rPr lang="en-US"/>
              <a:t> her</a:t>
            </a:r>
          </a:p>
        </p:txBody>
      </p:sp>
      <p:sp>
        <p:nvSpPr>
          <p:cNvPr id="6" name="Pladsholder til slidenummer 5">
            <a:extLst>
              <a:ext uri="{FF2B5EF4-FFF2-40B4-BE49-F238E27FC236}">
                <a16:creationId xmlns:a16="http://schemas.microsoft.com/office/drawing/2014/main" id="{EE700699-8828-7B16-F676-90F7364163D3}"/>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7" name="Pladsholder til tekst 6">
            <a:extLst>
              <a:ext uri="{FF2B5EF4-FFF2-40B4-BE49-F238E27FC236}">
                <a16:creationId xmlns:a16="http://schemas.microsoft.com/office/drawing/2014/main" id="{F498673A-BD40-6F72-0C5C-FA5E2C0BB2C2}"/>
              </a:ext>
            </a:extLst>
          </p:cNvPr>
          <p:cNvSpPr>
            <a:spLocks noGrp="1"/>
          </p:cNvSpPr>
          <p:nvPr>
            <p:ph type="body" idx="13"/>
          </p:nvPr>
        </p:nvSpPr>
        <p:spPr/>
        <p:txBody>
          <a:bodyPr/>
          <a:lstStyle/>
          <a:p>
            <a:r>
              <a:rPr lang="da-DK"/>
              <a:t>Del 2</a:t>
            </a:r>
          </a:p>
        </p:txBody>
      </p:sp>
    </p:spTree>
    <p:extLst>
      <p:ext uri="{BB962C8B-B14F-4D97-AF65-F5344CB8AC3E}">
        <p14:creationId xmlns:p14="http://schemas.microsoft.com/office/powerpoint/2010/main" val="220764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C549D-F3F5-0C19-8AAB-2D6D9CD1ED1B}"/>
              </a:ext>
            </a:extLst>
          </p:cNvPr>
          <p:cNvSpPr>
            <a:spLocks noGrp="1"/>
          </p:cNvSpPr>
          <p:nvPr>
            <p:ph type="title"/>
          </p:nvPr>
        </p:nvSpPr>
        <p:spPr>
          <a:xfrm>
            <a:off x="720000" y="900406"/>
            <a:ext cx="10653003" cy="1280484"/>
          </a:xfrm>
        </p:spPr>
        <p:txBody>
          <a:bodyPr/>
          <a:lstStyle/>
          <a:p>
            <a:r>
              <a:rPr lang="da-DK"/>
              <a:t>Sammenhæng mellem drifts- og projektbudgetter</a:t>
            </a:r>
          </a:p>
        </p:txBody>
      </p:sp>
      <p:graphicFrame>
        <p:nvGraphicFramePr>
          <p:cNvPr id="9" name="Pladsholder til indhold 8">
            <a:extLst>
              <a:ext uri="{FF2B5EF4-FFF2-40B4-BE49-F238E27FC236}">
                <a16:creationId xmlns:a16="http://schemas.microsoft.com/office/drawing/2014/main" id="{34A249AC-4981-9BC6-BBB9-FC2924484861}"/>
              </a:ext>
            </a:extLst>
          </p:cNvPr>
          <p:cNvGraphicFramePr>
            <a:graphicFrameLocks noGrp="1"/>
          </p:cNvGraphicFramePr>
          <p:nvPr>
            <p:ph idx="1"/>
            <p:extLst>
              <p:ext uri="{D42A27DB-BD31-4B8C-83A1-F6EECF244321}">
                <p14:modId xmlns:p14="http://schemas.microsoft.com/office/powerpoint/2010/main" val="3022336538"/>
              </p:ext>
            </p:extLst>
          </p:nvPr>
        </p:nvGraphicFramePr>
        <p:xfrm>
          <a:off x="2103948" y="1780162"/>
          <a:ext cx="7383294" cy="4177435"/>
        </p:xfrm>
        <a:graphic>
          <a:graphicData uri="http://schemas.openxmlformats.org/drawingml/2006/table">
            <a:tbl>
              <a:tblPr/>
              <a:tblGrid>
                <a:gridCol w="2461099">
                  <a:extLst>
                    <a:ext uri="{9D8B030D-6E8A-4147-A177-3AD203B41FA5}">
                      <a16:colId xmlns:a16="http://schemas.microsoft.com/office/drawing/2014/main" val="3882280286"/>
                    </a:ext>
                  </a:extLst>
                </a:gridCol>
                <a:gridCol w="1274185">
                  <a:extLst>
                    <a:ext uri="{9D8B030D-6E8A-4147-A177-3AD203B41FA5}">
                      <a16:colId xmlns:a16="http://schemas.microsoft.com/office/drawing/2014/main" val="2543266078"/>
                    </a:ext>
                  </a:extLst>
                </a:gridCol>
                <a:gridCol w="1239277">
                  <a:extLst>
                    <a:ext uri="{9D8B030D-6E8A-4147-A177-3AD203B41FA5}">
                      <a16:colId xmlns:a16="http://schemas.microsoft.com/office/drawing/2014/main" val="2441026713"/>
                    </a:ext>
                  </a:extLst>
                </a:gridCol>
                <a:gridCol w="1274185">
                  <a:extLst>
                    <a:ext uri="{9D8B030D-6E8A-4147-A177-3AD203B41FA5}">
                      <a16:colId xmlns:a16="http://schemas.microsoft.com/office/drawing/2014/main" val="525476010"/>
                    </a:ext>
                  </a:extLst>
                </a:gridCol>
                <a:gridCol w="1134548">
                  <a:extLst>
                    <a:ext uri="{9D8B030D-6E8A-4147-A177-3AD203B41FA5}">
                      <a16:colId xmlns:a16="http://schemas.microsoft.com/office/drawing/2014/main" val="2406524509"/>
                    </a:ext>
                  </a:extLst>
                </a:gridCol>
              </a:tblGrid>
              <a:tr h="219865">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da-DK" sz="1100" b="1" i="0" u="none" strike="noStrike">
                          <a:solidFill>
                            <a:srgbClr val="000000"/>
                          </a:solidFill>
                          <a:effectLst/>
                          <a:latin typeface="Calibri" panose="020F0502020204030204" pitchFamily="34" charset="0"/>
                        </a:rPr>
                        <a:t>Projekt A</a:t>
                      </a:r>
                    </a:p>
                  </a:txBody>
                  <a:tcPr marL="7620" marR="7620" marT="7620" marB="0" anchor="b">
                    <a:lnL>
                      <a:noFill/>
                    </a:lnL>
                    <a:lnR>
                      <a:noFill/>
                    </a:lnR>
                    <a:lnT>
                      <a:noFill/>
                    </a:lnT>
                    <a:lnB>
                      <a:noFill/>
                    </a:lnB>
                  </a:tcPr>
                </a:tc>
                <a:tc>
                  <a:txBody>
                    <a:bodyPr/>
                    <a:lstStyle/>
                    <a:p>
                      <a:pPr algn="l" fontAlgn="b"/>
                      <a:r>
                        <a:rPr lang="da-DK" sz="1100" b="1" i="0" u="none" strike="noStrike">
                          <a:solidFill>
                            <a:srgbClr val="000000"/>
                          </a:solidFill>
                          <a:effectLst/>
                          <a:latin typeface="Calibri" panose="020F0502020204030204" pitchFamily="34" charset="0"/>
                        </a:rPr>
                        <a:t>Projekt B</a:t>
                      </a:r>
                    </a:p>
                  </a:txBody>
                  <a:tcPr marL="7620" marR="7620" marT="7620" marB="0" anchor="b">
                    <a:lnL>
                      <a:noFill/>
                    </a:lnL>
                    <a:lnR>
                      <a:noFill/>
                    </a:lnR>
                    <a:lnT>
                      <a:noFill/>
                    </a:lnT>
                    <a:lnB>
                      <a:noFill/>
                    </a:lnB>
                  </a:tcPr>
                </a:tc>
                <a:tc>
                  <a:txBody>
                    <a:bodyPr/>
                    <a:lstStyle/>
                    <a:p>
                      <a:pPr algn="l" fontAlgn="b"/>
                      <a:r>
                        <a:rPr lang="da-DK" sz="1100" b="1" i="0" u="none" strike="noStrike">
                          <a:solidFill>
                            <a:srgbClr val="000000"/>
                          </a:solidFill>
                          <a:effectLst/>
                          <a:latin typeface="Calibri" panose="020F0502020204030204" pitchFamily="34" charset="0"/>
                        </a:rPr>
                        <a:t>Projekt C</a:t>
                      </a:r>
                    </a:p>
                  </a:txBody>
                  <a:tcPr marL="7620" marR="7620" marT="7620" marB="0" anchor="b">
                    <a:lnL>
                      <a:noFill/>
                    </a:lnL>
                    <a:lnR>
                      <a:noFill/>
                    </a:lnR>
                    <a:lnT>
                      <a:noFill/>
                    </a:lnT>
                    <a:lnB>
                      <a:noFill/>
                    </a:lnB>
                  </a:tcPr>
                </a:tc>
                <a:tc>
                  <a:txBody>
                    <a:bodyPr/>
                    <a:lstStyle/>
                    <a:p>
                      <a:pPr algn="l" fontAlgn="b"/>
                      <a:r>
                        <a:rPr lang="da-DK" sz="1100" b="1" i="0" u="none" strike="noStrike">
                          <a:solidFill>
                            <a:srgbClr val="000000"/>
                          </a:solidFill>
                          <a:effectLst/>
                          <a:latin typeface="Calibri" panose="020F0502020204030204" pitchFamily="34" charset="0"/>
                        </a:rPr>
                        <a:t>Egne midler</a:t>
                      </a:r>
                    </a:p>
                  </a:txBody>
                  <a:tcPr marL="7620" marR="7620" marT="7620" marB="0" anchor="b">
                    <a:lnL>
                      <a:noFill/>
                    </a:lnL>
                    <a:lnR>
                      <a:noFill/>
                    </a:lnR>
                    <a:lnT>
                      <a:noFill/>
                    </a:lnT>
                    <a:lnB>
                      <a:noFill/>
                    </a:lnB>
                  </a:tcPr>
                </a:tc>
                <a:extLst>
                  <a:ext uri="{0D108BD9-81ED-4DB2-BD59-A6C34878D82A}">
                    <a16:rowId xmlns:a16="http://schemas.microsoft.com/office/drawing/2014/main" val="3161909318"/>
                  </a:ext>
                </a:extLst>
              </a:tr>
              <a:tr h="219865">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da-DK" sz="1100" b="0" i="1" u="none" strike="noStrike">
                          <a:solidFill>
                            <a:srgbClr val="000000"/>
                          </a:solidFill>
                          <a:effectLst/>
                          <a:latin typeface="Calibri" panose="020F0502020204030204" pitchFamily="34" charset="0"/>
                        </a:rPr>
                        <a:t>200.000 kr.</a:t>
                      </a:r>
                    </a:p>
                  </a:txBody>
                  <a:tcPr marL="7620" marR="7620" marT="7620" marB="0" anchor="b">
                    <a:lnL>
                      <a:noFill/>
                    </a:lnL>
                    <a:lnR>
                      <a:noFill/>
                    </a:lnR>
                    <a:lnT>
                      <a:noFill/>
                    </a:lnT>
                    <a:lnB>
                      <a:noFill/>
                    </a:lnB>
                  </a:tcPr>
                </a:tc>
                <a:tc>
                  <a:txBody>
                    <a:bodyPr/>
                    <a:lstStyle/>
                    <a:p>
                      <a:pPr algn="ctr" fontAlgn="b"/>
                      <a:r>
                        <a:rPr lang="da-DK" sz="1100" b="0" i="1" u="none" strike="noStrike">
                          <a:solidFill>
                            <a:srgbClr val="000000"/>
                          </a:solidFill>
                          <a:effectLst/>
                          <a:latin typeface="Calibri" panose="020F0502020204030204" pitchFamily="34" charset="0"/>
                        </a:rPr>
                        <a:t>500.000 kr.</a:t>
                      </a:r>
                    </a:p>
                  </a:txBody>
                  <a:tcPr marL="7620" marR="7620" marT="7620" marB="0" anchor="b">
                    <a:lnL>
                      <a:noFill/>
                    </a:lnL>
                    <a:lnR>
                      <a:noFill/>
                    </a:lnR>
                    <a:lnT>
                      <a:noFill/>
                    </a:lnT>
                    <a:lnB>
                      <a:noFill/>
                    </a:lnB>
                  </a:tcPr>
                </a:tc>
                <a:tc>
                  <a:txBody>
                    <a:bodyPr/>
                    <a:lstStyle/>
                    <a:p>
                      <a:pPr algn="ctr" fontAlgn="b"/>
                      <a:r>
                        <a:rPr lang="da-DK" sz="1100" b="0" i="1" u="none" strike="noStrike">
                          <a:solidFill>
                            <a:srgbClr val="000000"/>
                          </a:solidFill>
                          <a:effectLst/>
                          <a:latin typeface="Calibri" panose="020F0502020204030204" pitchFamily="34" charset="0"/>
                        </a:rPr>
                        <a:t>1 mio. kr.</a:t>
                      </a:r>
                    </a:p>
                  </a:txBody>
                  <a:tcPr marL="7620" marR="7620" marT="7620" marB="0" anchor="b">
                    <a:lnL>
                      <a:noFill/>
                    </a:lnL>
                    <a:lnR>
                      <a:noFill/>
                    </a:lnR>
                    <a:lnT>
                      <a:noFill/>
                    </a:lnT>
                    <a:lnB>
                      <a:noFill/>
                    </a:lnB>
                  </a:tcPr>
                </a:tc>
                <a:tc>
                  <a:txBody>
                    <a:bodyPr/>
                    <a:lstStyle/>
                    <a:p>
                      <a:pPr algn="ctr" fontAlgn="b"/>
                      <a:r>
                        <a:rPr lang="da-DK" sz="1100" b="0" i="1" u="none" strike="noStrike">
                          <a:solidFill>
                            <a:srgbClr val="000000"/>
                          </a:solidFill>
                          <a:effectLst/>
                          <a:latin typeface="Calibri" panose="020F0502020204030204" pitchFamily="34" charset="0"/>
                        </a:rPr>
                        <a:t>300.000 kr.</a:t>
                      </a:r>
                    </a:p>
                  </a:txBody>
                  <a:tcPr marL="7620" marR="7620" marT="7620" marB="0" anchor="b">
                    <a:lnL>
                      <a:noFill/>
                    </a:lnL>
                    <a:lnR>
                      <a:noFill/>
                    </a:lnR>
                    <a:lnT>
                      <a:noFill/>
                    </a:lnT>
                    <a:lnB>
                      <a:noFill/>
                    </a:lnB>
                  </a:tcPr>
                </a:tc>
                <a:extLst>
                  <a:ext uri="{0D108BD9-81ED-4DB2-BD59-A6C34878D82A}">
                    <a16:rowId xmlns:a16="http://schemas.microsoft.com/office/drawing/2014/main" val="941444039"/>
                  </a:ext>
                </a:extLst>
              </a:tr>
              <a:tr h="219865">
                <a:tc>
                  <a:txBody>
                    <a:bodyPr/>
                    <a:lstStyle/>
                    <a:p>
                      <a:pPr algn="l" fontAlgn="b"/>
                      <a:r>
                        <a:rPr lang="da-DK" sz="1100" b="1" i="0" u="none" strike="noStrike">
                          <a:solidFill>
                            <a:srgbClr val="000000"/>
                          </a:solidFill>
                          <a:effectLst/>
                          <a:latin typeface="Calibri" panose="020F0502020204030204" pitchFamily="34" charset="0"/>
                        </a:rPr>
                        <a:t>Personale*</a:t>
                      </a:r>
                    </a:p>
                  </a:txBody>
                  <a:tcPr marL="7620" marR="7620" marT="7620" marB="0" anchor="b">
                    <a:lnL>
                      <a:noFill/>
                    </a:lnL>
                    <a:lnR>
                      <a:noFill/>
                    </a:lnR>
                    <a:lnT>
                      <a:noFill/>
                    </a:lnT>
                    <a:lnB>
                      <a:noFill/>
                    </a:lnB>
                    <a:solidFill>
                      <a:srgbClr val="C6E0B4"/>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ctr"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extLst>
                  <a:ext uri="{0D108BD9-81ED-4DB2-BD59-A6C34878D82A}">
                    <a16:rowId xmlns:a16="http://schemas.microsoft.com/office/drawing/2014/main" val="3727892965"/>
                  </a:ext>
                </a:extLst>
              </a:tr>
              <a:tr h="219865">
                <a:tc>
                  <a:txBody>
                    <a:bodyPr/>
                    <a:lstStyle/>
                    <a:p>
                      <a:pPr algn="l" fontAlgn="b"/>
                      <a:r>
                        <a:rPr lang="da-DK" sz="1100" b="0" i="0" u="none" strike="noStrike">
                          <a:solidFill>
                            <a:srgbClr val="000000"/>
                          </a:solidFill>
                          <a:effectLst/>
                          <a:latin typeface="Calibri" panose="020F0502020204030204" pitchFamily="34" charset="0"/>
                        </a:rPr>
                        <a:t>Projektleder</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40%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extLst>
                  <a:ext uri="{0D108BD9-81ED-4DB2-BD59-A6C34878D82A}">
                    <a16:rowId xmlns:a16="http://schemas.microsoft.com/office/drawing/2014/main" val="4219346340"/>
                  </a:ext>
                </a:extLst>
              </a:tr>
              <a:tr h="219865">
                <a:tc>
                  <a:txBody>
                    <a:bodyPr/>
                    <a:lstStyle/>
                    <a:p>
                      <a:pPr algn="l" fontAlgn="b"/>
                      <a:r>
                        <a:rPr lang="da-DK" sz="1100" b="0" i="0" u="none" strike="noStrike">
                          <a:solidFill>
                            <a:srgbClr val="000000"/>
                          </a:solidFill>
                          <a:effectLst/>
                          <a:latin typeface="Calibri" panose="020F0502020204030204" pitchFamily="34" charset="0"/>
                        </a:rPr>
                        <a:t>Kommunikationsmedarbejder</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extLst>
                  <a:ext uri="{0D108BD9-81ED-4DB2-BD59-A6C34878D82A}">
                    <a16:rowId xmlns:a16="http://schemas.microsoft.com/office/drawing/2014/main" val="1834953421"/>
                  </a:ext>
                </a:extLst>
              </a:tr>
              <a:tr h="219865">
                <a:tc>
                  <a:txBody>
                    <a:bodyPr/>
                    <a:lstStyle/>
                    <a:p>
                      <a:pPr algn="l" fontAlgn="b"/>
                      <a:r>
                        <a:rPr lang="da-DK" sz="1100" b="0" i="0" u="none" strike="noStrike">
                          <a:solidFill>
                            <a:srgbClr val="000000"/>
                          </a:solidFill>
                          <a:effectLst/>
                          <a:latin typeface="Calibri" panose="020F0502020204030204" pitchFamily="34" charset="0"/>
                        </a:rPr>
                        <a:t>Controller </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45%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tcPr>
                </a:tc>
                <a:extLst>
                  <a:ext uri="{0D108BD9-81ED-4DB2-BD59-A6C34878D82A}">
                    <a16:rowId xmlns:a16="http://schemas.microsoft.com/office/drawing/2014/main" val="2411275777"/>
                  </a:ext>
                </a:extLst>
              </a:tr>
              <a:tr h="219865">
                <a:tc>
                  <a:txBody>
                    <a:bodyPr/>
                    <a:lstStyle/>
                    <a:p>
                      <a:pPr algn="l" fontAlgn="b"/>
                      <a:r>
                        <a:rPr lang="da-DK" sz="1100" b="0" i="0" u="none" strike="noStrike">
                          <a:solidFill>
                            <a:srgbClr val="000000"/>
                          </a:solidFill>
                          <a:effectLst/>
                          <a:latin typeface="Calibri" panose="020F0502020204030204" pitchFamily="34" charset="0"/>
                        </a:rPr>
                        <a:t>Bogholder </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extLst>
                  <a:ext uri="{0D108BD9-81ED-4DB2-BD59-A6C34878D82A}">
                    <a16:rowId xmlns:a16="http://schemas.microsoft.com/office/drawing/2014/main" val="2054757640"/>
                  </a:ext>
                </a:extLst>
              </a:tr>
              <a:tr h="219865">
                <a:tc>
                  <a:txBody>
                    <a:bodyPr/>
                    <a:lstStyle/>
                    <a:p>
                      <a:pPr algn="l" fontAlgn="b"/>
                      <a:r>
                        <a:rPr lang="da-DK" sz="1100" b="0" i="0" u="none" strike="noStrike">
                          <a:solidFill>
                            <a:srgbClr val="000000"/>
                          </a:solidFill>
                          <a:effectLst/>
                          <a:latin typeface="Calibri" panose="020F0502020204030204" pitchFamily="34" charset="0"/>
                        </a:rPr>
                        <a:t>Fundraiser </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90%</a:t>
                      </a:r>
                    </a:p>
                  </a:txBody>
                  <a:tcPr marL="7620" marR="7620" marT="7620" marB="0" anchor="b">
                    <a:lnL>
                      <a:noFill/>
                    </a:lnL>
                    <a:lnR>
                      <a:noFill/>
                    </a:lnR>
                    <a:lnT>
                      <a:noFill/>
                    </a:lnT>
                    <a:lnB>
                      <a:noFill/>
                    </a:lnB>
                  </a:tcPr>
                </a:tc>
                <a:extLst>
                  <a:ext uri="{0D108BD9-81ED-4DB2-BD59-A6C34878D82A}">
                    <a16:rowId xmlns:a16="http://schemas.microsoft.com/office/drawing/2014/main" val="550114011"/>
                  </a:ext>
                </a:extLst>
              </a:tr>
              <a:tr h="219865">
                <a:tc>
                  <a:txBody>
                    <a:bodyPr/>
                    <a:lstStyle/>
                    <a:p>
                      <a:pPr algn="l" fontAlgn="b"/>
                      <a:r>
                        <a:rPr lang="da-DK" sz="1100" b="0" i="0" u="none" strike="noStrike">
                          <a:solidFill>
                            <a:srgbClr val="000000"/>
                          </a:solidFill>
                          <a:effectLst/>
                          <a:latin typeface="Calibri" panose="020F0502020204030204" pitchFamily="34" charset="0"/>
                        </a:rPr>
                        <a:t>Leder </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30%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40%</a:t>
                      </a:r>
                    </a:p>
                  </a:txBody>
                  <a:tcPr marL="7620" marR="7620" marT="7620" marB="0" anchor="b">
                    <a:lnL>
                      <a:noFill/>
                    </a:lnL>
                    <a:lnR>
                      <a:noFill/>
                    </a:lnR>
                    <a:lnT>
                      <a:noFill/>
                    </a:lnT>
                    <a:lnB>
                      <a:noFill/>
                    </a:lnB>
                  </a:tcPr>
                </a:tc>
                <a:extLst>
                  <a:ext uri="{0D108BD9-81ED-4DB2-BD59-A6C34878D82A}">
                    <a16:rowId xmlns:a16="http://schemas.microsoft.com/office/drawing/2014/main" val="2512061289"/>
                  </a:ext>
                </a:extLst>
              </a:tr>
              <a:tr h="219865">
                <a:tc>
                  <a:txBody>
                    <a:bodyPr/>
                    <a:lstStyle/>
                    <a:p>
                      <a:pPr algn="l" fontAlgn="b"/>
                      <a:r>
                        <a:rPr lang="da-DK" sz="1100" b="1" i="0" u="none" strike="noStrike">
                          <a:solidFill>
                            <a:srgbClr val="000000"/>
                          </a:solidFill>
                          <a:effectLst/>
                          <a:latin typeface="Calibri" panose="020F0502020204030204" pitchFamily="34" charset="0"/>
                        </a:rPr>
                        <a:t>Drift**</a:t>
                      </a:r>
                    </a:p>
                  </a:txBody>
                  <a:tcPr marL="7620" marR="7620" marT="7620" marB="0" anchor="b">
                    <a:lnL>
                      <a:noFill/>
                    </a:lnL>
                    <a:lnR>
                      <a:noFill/>
                    </a:lnR>
                    <a:lnT>
                      <a:noFill/>
                    </a:lnT>
                    <a:lnB>
                      <a:noFill/>
                    </a:lnB>
                    <a:solidFill>
                      <a:srgbClr val="C6E0B4"/>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tc>
                  <a:txBody>
                    <a:bodyPr/>
                    <a:lstStyle/>
                    <a:p>
                      <a:pPr algn="l" fontAlgn="b"/>
                      <a:r>
                        <a:rPr lang="da-DK" sz="11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C6E0B4"/>
                    </a:solidFill>
                  </a:tcPr>
                </a:tc>
                <a:extLst>
                  <a:ext uri="{0D108BD9-81ED-4DB2-BD59-A6C34878D82A}">
                    <a16:rowId xmlns:a16="http://schemas.microsoft.com/office/drawing/2014/main" val="1570620694"/>
                  </a:ext>
                </a:extLst>
              </a:tr>
              <a:tr h="219865">
                <a:tc>
                  <a:txBody>
                    <a:bodyPr/>
                    <a:lstStyle/>
                    <a:p>
                      <a:pPr algn="l" fontAlgn="b"/>
                      <a:r>
                        <a:rPr lang="da-DK" sz="1100" b="0" i="0" u="none" strike="noStrike">
                          <a:solidFill>
                            <a:srgbClr val="000000"/>
                          </a:solidFill>
                          <a:effectLst/>
                          <a:latin typeface="Calibri" panose="020F0502020204030204" pitchFamily="34" charset="0"/>
                        </a:rPr>
                        <a:t>Husleje </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395805146"/>
                  </a:ext>
                </a:extLst>
              </a:tr>
              <a:tr h="219865">
                <a:tc>
                  <a:txBody>
                    <a:bodyPr/>
                    <a:lstStyle/>
                    <a:p>
                      <a:pPr algn="l" fontAlgn="b"/>
                      <a:r>
                        <a:rPr lang="da-DK" sz="1100" b="0" i="0" u="none" strike="noStrike">
                          <a:solidFill>
                            <a:srgbClr val="000000"/>
                          </a:solidFill>
                          <a:effectLst/>
                          <a:latin typeface="Calibri" panose="020F0502020204030204" pitchFamily="34" charset="0"/>
                        </a:rPr>
                        <a:t>Varme og el</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1383516560"/>
                  </a:ext>
                </a:extLst>
              </a:tr>
              <a:tr h="219865">
                <a:tc>
                  <a:txBody>
                    <a:bodyPr/>
                    <a:lstStyle/>
                    <a:p>
                      <a:pPr algn="l" fontAlgn="b"/>
                      <a:r>
                        <a:rPr lang="da-DK" sz="1100" b="0" i="0" u="none" strike="noStrike">
                          <a:solidFill>
                            <a:srgbClr val="000000"/>
                          </a:solidFill>
                          <a:effectLst/>
                          <a:latin typeface="Calibri" panose="020F0502020204030204" pitchFamily="34" charset="0"/>
                        </a:rPr>
                        <a:t>Inventar</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2843015060"/>
                  </a:ext>
                </a:extLst>
              </a:tr>
              <a:tr h="219865">
                <a:tc>
                  <a:txBody>
                    <a:bodyPr/>
                    <a:lstStyle/>
                    <a:p>
                      <a:pPr algn="l" fontAlgn="b"/>
                      <a:r>
                        <a:rPr lang="da-DK" sz="1100" b="0" i="0" u="none" strike="noStrike">
                          <a:solidFill>
                            <a:srgbClr val="000000"/>
                          </a:solidFill>
                          <a:effectLst/>
                          <a:latin typeface="Calibri" panose="020F0502020204030204" pitchFamily="34" charset="0"/>
                        </a:rPr>
                        <a:t>Forsikringer</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3925130450"/>
                  </a:ext>
                </a:extLst>
              </a:tr>
              <a:tr h="219865">
                <a:tc>
                  <a:txBody>
                    <a:bodyPr/>
                    <a:lstStyle/>
                    <a:p>
                      <a:pPr algn="l" fontAlgn="b"/>
                      <a:r>
                        <a:rPr lang="da-DK" sz="1100" b="0" i="0" u="none" strike="noStrike">
                          <a:solidFill>
                            <a:srgbClr val="000000"/>
                          </a:solidFill>
                          <a:effectLst/>
                          <a:latin typeface="Calibri" panose="020F0502020204030204" pitchFamily="34" charset="0"/>
                        </a:rPr>
                        <a:t>Telefon &amp; IT</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3697274820"/>
                  </a:ext>
                </a:extLst>
              </a:tr>
              <a:tr h="219865">
                <a:tc>
                  <a:txBody>
                    <a:bodyPr/>
                    <a:lstStyle/>
                    <a:p>
                      <a:pPr algn="l" fontAlgn="b"/>
                      <a:r>
                        <a:rPr lang="da-DK" sz="1100" b="0" i="0" u="none" strike="noStrike">
                          <a:solidFill>
                            <a:srgbClr val="000000"/>
                          </a:solidFill>
                          <a:effectLst/>
                          <a:latin typeface="Calibri" panose="020F0502020204030204" pitchFamily="34" charset="0"/>
                        </a:rPr>
                        <a:t>Kontorartikler</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25%</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50%</a:t>
                      </a:r>
                    </a:p>
                  </a:txBody>
                  <a:tcPr marL="7620" marR="7620" marT="7620" marB="0" anchor="b">
                    <a:lnL>
                      <a:noFill/>
                    </a:lnL>
                    <a:lnR>
                      <a:noFill/>
                    </a:lnR>
                    <a:lnT>
                      <a:noFill/>
                    </a:lnT>
                    <a:lnB>
                      <a:noFill/>
                    </a:lnB>
                  </a:tcPr>
                </a:tc>
                <a:tc>
                  <a:txBody>
                    <a:bodyPr/>
                    <a:lstStyle/>
                    <a:p>
                      <a:pPr algn="ctr" fontAlgn="b"/>
                      <a:r>
                        <a:rPr lang="da-DK" sz="1100" b="0" i="0" u="none" strike="noStrike">
                          <a:solidFill>
                            <a:srgbClr val="000000"/>
                          </a:solidFill>
                          <a:effectLst/>
                          <a:latin typeface="Calibri" panose="020F0502020204030204" pitchFamily="34" charset="0"/>
                        </a:rPr>
                        <a:t>15%</a:t>
                      </a:r>
                    </a:p>
                  </a:txBody>
                  <a:tcPr marL="7620" marR="7620" marT="7620" marB="0" anchor="b">
                    <a:lnL>
                      <a:noFill/>
                    </a:lnL>
                    <a:lnR>
                      <a:noFill/>
                    </a:lnR>
                    <a:lnT>
                      <a:noFill/>
                    </a:lnT>
                    <a:lnB>
                      <a:noFill/>
                    </a:lnB>
                  </a:tcPr>
                </a:tc>
                <a:extLst>
                  <a:ext uri="{0D108BD9-81ED-4DB2-BD59-A6C34878D82A}">
                    <a16:rowId xmlns:a16="http://schemas.microsoft.com/office/drawing/2014/main" val="1905613276"/>
                  </a:ext>
                </a:extLst>
              </a:tr>
              <a:tr h="219865">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323839451"/>
                  </a:ext>
                </a:extLst>
              </a:tr>
              <a:tr h="219865">
                <a:tc>
                  <a:txBody>
                    <a:bodyPr/>
                    <a:lstStyle/>
                    <a:p>
                      <a:pPr algn="l" fontAlgn="b"/>
                      <a:r>
                        <a:rPr lang="da-DK" sz="1100" b="0" i="0" u="none" strike="noStrike">
                          <a:solidFill>
                            <a:srgbClr val="000000"/>
                          </a:solidFill>
                          <a:effectLst/>
                          <a:latin typeface="Calibri" panose="020F0502020204030204" pitchFamily="34" charset="0"/>
                        </a:rPr>
                        <a:t>* % af medarbejderens tid</a:t>
                      </a: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143675948"/>
                  </a:ext>
                </a:extLst>
              </a:tr>
              <a:tr h="219865">
                <a:tc>
                  <a:txBody>
                    <a:bodyPr/>
                    <a:lstStyle/>
                    <a:p>
                      <a:pPr algn="l" fontAlgn="b"/>
                      <a:r>
                        <a:rPr lang="da-DK" sz="1100" b="0" i="0" u="none" strike="noStrike">
                          <a:solidFill>
                            <a:srgbClr val="000000"/>
                          </a:solidFill>
                          <a:effectLst/>
                          <a:latin typeface="Calibri" panose="020F0502020204030204" pitchFamily="34" charset="0"/>
                        </a:rPr>
                        <a:t>** % af omkostningen </a:t>
                      </a: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da-DK"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279557335"/>
                  </a:ext>
                </a:extLst>
              </a:tr>
            </a:tbl>
          </a:graphicData>
        </a:graphic>
      </p:graphicFrame>
      <p:sp>
        <p:nvSpPr>
          <p:cNvPr id="4" name="Pladsholder til dato 3">
            <a:extLst>
              <a:ext uri="{FF2B5EF4-FFF2-40B4-BE49-F238E27FC236}">
                <a16:creationId xmlns:a16="http://schemas.microsoft.com/office/drawing/2014/main" id="{0EFD8048-A6D3-8B1E-3DB2-BF218C72E237}"/>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AD0C30B-A4FA-4A1F-CD01-FA6892D78D2B}"/>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7E164086-163B-2F59-9BA4-C804FCDC9DCD}"/>
              </a:ext>
            </a:extLst>
          </p:cNvPr>
          <p:cNvSpPr>
            <a:spLocks noGrp="1"/>
          </p:cNvSpPr>
          <p:nvPr>
            <p:ph type="sldNum" sz="quarter" idx="12"/>
          </p:nvPr>
        </p:nvSpPr>
        <p:spPr/>
        <p:txBody>
          <a:bodyPr/>
          <a:lstStyle/>
          <a:p>
            <a:fld id="{D57F1E4F-1CFF-5643-939E-217C01CDF565}" type="slidenum">
              <a:rPr lang="en-US" smtClean="0"/>
              <a:pPr/>
              <a:t>19</a:t>
            </a:fld>
            <a:endParaRPr lang="en-US"/>
          </a:p>
        </p:txBody>
      </p:sp>
      <p:sp>
        <p:nvSpPr>
          <p:cNvPr id="7" name="Pladsholder til tekst 6">
            <a:extLst>
              <a:ext uri="{FF2B5EF4-FFF2-40B4-BE49-F238E27FC236}">
                <a16:creationId xmlns:a16="http://schemas.microsoft.com/office/drawing/2014/main" id="{5720E71B-7608-5A5E-BC26-C5B405E42C0E}"/>
              </a:ext>
            </a:extLst>
          </p:cNvPr>
          <p:cNvSpPr>
            <a:spLocks noGrp="1"/>
          </p:cNvSpPr>
          <p:nvPr>
            <p:ph type="body" idx="13"/>
          </p:nvPr>
        </p:nvSpPr>
        <p:spPr/>
        <p:txBody>
          <a:bodyPr/>
          <a:lstStyle/>
          <a:p>
            <a:r>
              <a:rPr lang="da-DK"/>
              <a:t>Del 2</a:t>
            </a:r>
          </a:p>
        </p:txBody>
      </p:sp>
      <p:sp>
        <p:nvSpPr>
          <p:cNvPr id="10" name="Tekstfelt 9">
            <a:extLst>
              <a:ext uri="{FF2B5EF4-FFF2-40B4-BE49-F238E27FC236}">
                <a16:creationId xmlns:a16="http://schemas.microsoft.com/office/drawing/2014/main" id="{990EABDC-3B3A-E71C-E9A7-023614B730B8}"/>
              </a:ext>
            </a:extLst>
          </p:cNvPr>
          <p:cNvSpPr txBox="1"/>
          <p:nvPr/>
        </p:nvSpPr>
        <p:spPr>
          <a:xfrm>
            <a:off x="0" y="3669402"/>
            <a:ext cx="1665034" cy="1200329"/>
          </a:xfrm>
          <a:prstGeom prst="rect">
            <a:avLst/>
          </a:prstGeom>
          <a:noFill/>
        </p:spPr>
        <p:txBody>
          <a:bodyPr wrap="square" rtlCol="0">
            <a:spAutoFit/>
          </a:bodyPr>
          <a:lstStyle/>
          <a:p>
            <a:r>
              <a:rPr lang="da-DK" i="1">
                <a:solidFill>
                  <a:srgbClr val="C00000"/>
                </a:solidFill>
              </a:rPr>
              <a:t>Administrationsprocent &amp; projektunder-</a:t>
            </a:r>
            <a:r>
              <a:rPr lang="da-DK" i="1" err="1">
                <a:solidFill>
                  <a:srgbClr val="C00000"/>
                </a:solidFill>
              </a:rPr>
              <a:t>støttelse</a:t>
            </a:r>
            <a:endParaRPr lang="da-DK" i="1">
              <a:solidFill>
                <a:srgbClr val="C00000"/>
              </a:solidFill>
            </a:endParaRPr>
          </a:p>
        </p:txBody>
      </p:sp>
      <p:sp>
        <p:nvSpPr>
          <p:cNvPr id="11" name="Pil: højre 10">
            <a:extLst>
              <a:ext uri="{FF2B5EF4-FFF2-40B4-BE49-F238E27FC236}">
                <a16:creationId xmlns:a16="http://schemas.microsoft.com/office/drawing/2014/main" id="{7F946985-210E-A79E-3BD7-4A693D6485CE}"/>
              </a:ext>
            </a:extLst>
          </p:cNvPr>
          <p:cNvSpPr/>
          <p:nvPr/>
        </p:nvSpPr>
        <p:spPr>
          <a:xfrm>
            <a:off x="1626124" y="3732691"/>
            <a:ext cx="389106"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21051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D1CB2-1007-C6C1-7999-D9FCFA424EC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E7D0A89-9AED-3B92-322F-174BC03F1060}"/>
              </a:ext>
            </a:extLst>
          </p:cNvPr>
          <p:cNvSpPr>
            <a:spLocks noGrp="1"/>
          </p:cNvSpPr>
          <p:nvPr>
            <p:ph idx="1"/>
          </p:nvPr>
        </p:nvSpPr>
        <p:spPr>
          <a:xfrm>
            <a:off x="705837" y="1260001"/>
            <a:ext cx="10707925" cy="4002295"/>
          </a:xfrm>
        </p:spPr>
        <p:txBody>
          <a:bodyPr/>
          <a:lstStyle/>
          <a:p>
            <a:endParaRPr lang="da-DK"/>
          </a:p>
          <a:p>
            <a:endParaRPr lang="da-DK"/>
          </a:p>
          <a:p>
            <a:endParaRPr lang="da-DK"/>
          </a:p>
          <a:p>
            <a:endParaRPr lang="da-DK"/>
          </a:p>
          <a:p>
            <a:endParaRPr lang="da-DK"/>
          </a:p>
          <a:p>
            <a:pPr lvl="0"/>
            <a:endParaRPr lang="da-DK"/>
          </a:p>
        </p:txBody>
      </p:sp>
      <p:sp>
        <p:nvSpPr>
          <p:cNvPr id="4" name="Pladsholder til tekst 3">
            <a:extLst>
              <a:ext uri="{FF2B5EF4-FFF2-40B4-BE49-F238E27FC236}">
                <a16:creationId xmlns:a16="http://schemas.microsoft.com/office/drawing/2014/main" id="{49C4675B-096B-AA16-982D-7D691B3C188F}"/>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6974ECD9-2B06-28FB-1058-2E07117068F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6AF7172-6666-5B24-67A5-479B104B127B}"/>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19CB69C4-58C0-3A11-E50F-B926BF479F9A}"/>
              </a:ext>
            </a:extLst>
          </p:cNvPr>
          <p:cNvSpPr>
            <a:spLocks noGrp="1"/>
          </p:cNvSpPr>
          <p:nvPr>
            <p:ph type="sldNum" sz="quarter" idx="12"/>
          </p:nvPr>
        </p:nvSpPr>
        <p:spPr/>
        <p:txBody>
          <a:bodyPr/>
          <a:lstStyle/>
          <a:p>
            <a:fld id="{D57F1E4F-1CFF-5643-939E-217C01CDF565}" type="slidenum">
              <a:rPr lang="en-US" smtClean="0"/>
              <a:pPr/>
              <a:t>2</a:t>
            </a:fld>
            <a:endParaRPr lang="en-US"/>
          </a:p>
        </p:txBody>
      </p:sp>
      <p:sp>
        <p:nvSpPr>
          <p:cNvPr id="8" name="Pladsholder til tekst 7">
            <a:extLst>
              <a:ext uri="{FF2B5EF4-FFF2-40B4-BE49-F238E27FC236}">
                <a16:creationId xmlns:a16="http://schemas.microsoft.com/office/drawing/2014/main" id="{33922FF8-805E-C9FE-D2E2-C593EC11C533}"/>
              </a:ext>
            </a:extLst>
          </p:cNvPr>
          <p:cNvSpPr>
            <a:spLocks noGrp="1"/>
          </p:cNvSpPr>
          <p:nvPr>
            <p:ph type="body" idx="13"/>
          </p:nvPr>
        </p:nvSpPr>
        <p:spPr/>
        <p:txBody>
          <a:bodyPr/>
          <a:lstStyle/>
          <a:p>
            <a:r>
              <a:rPr lang="da-DK"/>
              <a:t>Kursuspakke</a:t>
            </a:r>
          </a:p>
        </p:txBody>
      </p:sp>
      <p:grpSp>
        <p:nvGrpSpPr>
          <p:cNvPr id="11" name="Gruppe 10">
            <a:extLst>
              <a:ext uri="{FF2B5EF4-FFF2-40B4-BE49-F238E27FC236}">
                <a16:creationId xmlns:a16="http://schemas.microsoft.com/office/drawing/2014/main" id="{FA5948A8-F907-04D6-23E5-DC66214CE44E}"/>
              </a:ext>
            </a:extLst>
          </p:cNvPr>
          <p:cNvGrpSpPr/>
          <p:nvPr/>
        </p:nvGrpSpPr>
        <p:grpSpPr>
          <a:xfrm>
            <a:off x="2032838" y="3467130"/>
            <a:ext cx="2499448" cy="2499448"/>
            <a:chOff x="3312548" y="0"/>
            <a:chExt cx="2499448" cy="2499448"/>
          </a:xfrm>
          <a:solidFill>
            <a:schemeClr val="accent5"/>
          </a:solidFill>
        </p:grpSpPr>
        <p:sp>
          <p:nvSpPr>
            <p:cNvPr id="12" name="Ellipse 11">
              <a:extLst>
                <a:ext uri="{FF2B5EF4-FFF2-40B4-BE49-F238E27FC236}">
                  <a16:creationId xmlns:a16="http://schemas.microsoft.com/office/drawing/2014/main" id="{4F57BBBB-413E-CC47-2B7B-A6774D4E14D8}"/>
                </a:ext>
              </a:extLst>
            </p:cNvPr>
            <p:cNvSpPr/>
            <p:nvPr/>
          </p:nvSpPr>
          <p:spPr>
            <a:xfrm>
              <a:off x="3312548" y="0"/>
              <a:ext cx="2499448" cy="2499448"/>
            </a:xfrm>
            <a:prstGeom prst="ellipse">
              <a:avLst/>
            </a:prstGeom>
            <a:grpFill/>
          </p:spPr>
          <p:style>
            <a:lnRef idx="2">
              <a:schemeClr val="accent3">
                <a:shade val="15000"/>
              </a:schemeClr>
            </a:lnRef>
            <a:fillRef idx="1">
              <a:schemeClr val="accent3"/>
            </a:fillRef>
            <a:effectRef idx="0">
              <a:schemeClr val="accent3"/>
            </a:effectRef>
            <a:fontRef idx="minor">
              <a:schemeClr val="lt1"/>
            </a:fontRef>
          </p:style>
          <p:txBody>
            <a:bodyPr/>
            <a:lstStyle/>
            <a:p>
              <a:endParaRPr lang="da-DK"/>
            </a:p>
          </p:txBody>
        </p:sp>
        <p:sp>
          <p:nvSpPr>
            <p:cNvPr id="13" name="Ellipse 4">
              <a:extLst>
                <a:ext uri="{FF2B5EF4-FFF2-40B4-BE49-F238E27FC236}">
                  <a16:creationId xmlns:a16="http://schemas.microsoft.com/office/drawing/2014/main" id="{92CA6E2B-B6D8-6FFB-5C85-9011C7B81AB1}"/>
                </a:ext>
              </a:extLst>
            </p:cNvPr>
            <p:cNvSpPr txBox="1"/>
            <p:nvPr/>
          </p:nvSpPr>
          <p:spPr>
            <a:xfrm>
              <a:off x="3727212" y="473789"/>
              <a:ext cx="1640404" cy="16392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kern="1200"/>
                <a:t>Afrapportering (Regnskab) </a:t>
              </a:r>
            </a:p>
            <a:p>
              <a:pPr marL="0" lvl="0" indent="0" algn="ctr" defTabSz="889000">
                <a:lnSpc>
                  <a:spcPct val="90000"/>
                </a:lnSpc>
                <a:spcBef>
                  <a:spcPct val="0"/>
                </a:spcBef>
                <a:spcAft>
                  <a:spcPct val="35000"/>
                </a:spcAft>
                <a:buNone/>
              </a:pPr>
              <a:r>
                <a:rPr lang="da-DK" sz="1400" kern="1200">
                  <a:solidFill>
                    <a:srgbClr val="FFFF00"/>
                  </a:solidFill>
                </a:rPr>
                <a:t>Regnskabsaflæggelse og revision</a:t>
              </a:r>
            </a:p>
          </p:txBody>
        </p:sp>
      </p:grpSp>
      <p:sp>
        <p:nvSpPr>
          <p:cNvPr id="15" name="Ellipse 14">
            <a:extLst>
              <a:ext uri="{FF2B5EF4-FFF2-40B4-BE49-F238E27FC236}">
                <a16:creationId xmlns:a16="http://schemas.microsoft.com/office/drawing/2014/main" id="{3D2C6576-B54B-7630-99D6-D86107CFEE6A}"/>
              </a:ext>
            </a:extLst>
          </p:cNvPr>
          <p:cNvSpPr/>
          <p:nvPr/>
        </p:nvSpPr>
        <p:spPr>
          <a:xfrm>
            <a:off x="7678754" y="346713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a:lstStyle/>
          <a:p>
            <a:endParaRPr lang="da-DK"/>
          </a:p>
          <a:p>
            <a:endParaRPr lang="da-DK"/>
          </a:p>
        </p:txBody>
      </p:sp>
      <p:grpSp>
        <p:nvGrpSpPr>
          <p:cNvPr id="18" name="Gruppe 17">
            <a:extLst>
              <a:ext uri="{FF2B5EF4-FFF2-40B4-BE49-F238E27FC236}">
                <a16:creationId xmlns:a16="http://schemas.microsoft.com/office/drawing/2014/main" id="{A12C5E36-E2E6-8D5B-A73D-07B36001A758}"/>
              </a:ext>
            </a:extLst>
          </p:cNvPr>
          <p:cNvGrpSpPr/>
          <p:nvPr/>
        </p:nvGrpSpPr>
        <p:grpSpPr>
          <a:xfrm>
            <a:off x="4898322" y="556100"/>
            <a:ext cx="2499448" cy="2499448"/>
            <a:chOff x="3312548" y="0"/>
            <a:chExt cx="2499448" cy="2499448"/>
          </a:xfrm>
        </p:grpSpPr>
        <p:sp>
          <p:nvSpPr>
            <p:cNvPr id="19" name="Ellipse 18">
              <a:extLst>
                <a:ext uri="{FF2B5EF4-FFF2-40B4-BE49-F238E27FC236}">
                  <a16:creationId xmlns:a16="http://schemas.microsoft.com/office/drawing/2014/main" id="{7E9E236A-C296-83AF-D4F8-59A2188E30C9}"/>
                </a:ext>
              </a:extLst>
            </p:cNvPr>
            <p:cNvSpPr/>
            <p:nvPr/>
          </p:nvSpPr>
          <p:spPr>
            <a:xfrm>
              <a:off x="3312548" y="0"/>
              <a:ext cx="2499448" cy="2499448"/>
            </a:xfrm>
            <a:prstGeom prst="ellipse">
              <a:avLst/>
            </a:prstGeom>
          </p:spPr>
          <p:style>
            <a:lnRef idx="2">
              <a:schemeClr val="accent5">
                <a:shade val="15000"/>
              </a:schemeClr>
            </a:lnRef>
            <a:fillRef idx="1">
              <a:schemeClr val="accent5"/>
            </a:fillRef>
            <a:effectRef idx="0">
              <a:schemeClr val="accent5"/>
            </a:effectRef>
            <a:fontRef idx="minor">
              <a:schemeClr val="lt1"/>
            </a:fontRef>
          </p:style>
        </p:sp>
        <p:sp>
          <p:nvSpPr>
            <p:cNvPr id="20" name="Ellipse 4">
              <a:extLst>
                <a:ext uri="{FF2B5EF4-FFF2-40B4-BE49-F238E27FC236}">
                  <a16:creationId xmlns:a16="http://schemas.microsoft.com/office/drawing/2014/main" id="{CE1DF9AF-9580-0F34-E4E3-5913D646CF8A}"/>
                </a:ext>
              </a:extLst>
            </p:cNvPr>
            <p:cNvSpPr txBox="1"/>
            <p:nvPr/>
          </p:nvSpPr>
          <p:spPr>
            <a:xfrm>
              <a:off x="3412355" y="36603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Planlægning af projekt</a:t>
              </a:r>
            </a:p>
            <a:p>
              <a:pPr marL="0" lvl="0" indent="0" algn="ctr" defTabSz="889000">
                <a:lnSpc>
                  <a:spcPct val="90000"/>
                </a:lnSpc>
                <a:spcBef>
                  <a:spcPct val="0"/>
                </a:spcBef>
                <a:spcAft>
                  <a:spcPct val="35000"/>
                </a:spcAft>
                <a:buNone/>
              </a:pPr>
              <a:r>
                <a:rPr lang="da-DK" sz="1400"/>
                <a:t>- </a:t>
              </a:r>
              <a:r>
                <a:rPr lang="da-DK" sz="1400">
                  <a:solidFill>
                    <a:srgbClr val="FFFF00"/>
                  </a:solidFill>
                </a:rPr>
                <a:t>Lær at lave det gode projektbudget</a:t>
              </a:r>
              <a:endParaRPr lang="da-DK" sz="1400" kern="1200">
                <a:solidFill>
                  <a:srgbClr val="FFFF00"/>
                </a:solidFill>
              </a:endParaRPr>
            </a:p>
          </p:txBody>
        </p:sp>
      </p:grpSp>
      <p:grpSp>
        <p:nvGrpSpPr>
          <p:cNvPr id="21" name="Gruppe 20">
            <a:extLst>
              <a:ext uri="{FF2B5EF4-FFF2-40B4-BE49-F238E27FC236}">
                <a16:creationId xmlns:a16="http://schemas.microsoft.com/office/drawing/2014/main" id="{0501F825-D3BE-FA4C-2E10-9DE5DF4C35C9}"/>
              </a:ext>
            </a:extLst>
          </p:cNvPr>
          <p:cNvGrpSpPr/>
          <p:nvPr/>
        </p:nvGrpSpPr>
        <p:grpSpPr>
          <a:xfrm rot="839314">
            <a:off x="4225319" y="2846412"/>
            <a:ext cx="843563" cy="663379"/>
            <a:chOff x="3193390" y="2558607"/>
            <a:chExt cx="843563" cy="663379"/>
          </a:xfrm>
        </p:grpSpPr>
        <p:sp>
          <p:nvSpPr>
            <p:cNvPr id="22" name="Pil: højre 21">
              <a:extLst>
                <a:ext uri="{FF2B5EF4-FFF2-40B4-BE49-F238E27FC236}">
                  <a16:creationId xmlns:a16="http://schemas.microsoft.com/office/drawing/2014/main" id="{74C6561A-BF07-CC25-5776-16F14423F642}"/>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il: højre 4">
              <a:extLst>
                <a:ext uri="{FF2B5EF4-FFF2-40B4-BE49-F238E27FC236}">
                  <a16:creationId xmlns:a16="http://schemas.microsoft.com/office/drawing/2014/main" id="{CA094B1B-6EEA-8E34-023F-F1C7053BAAB2}"/>
                </a:ext>
              </a:extLst>
            </p:cNvPr>
            <p:cNvSpPr txBox="1"/>
            <p:nvPr/>
          </p:nvSpPr>
          <p:spPr>
            <a:xfrm rot="17999866">
              <a:off x="3333239"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27" name="Gruppe 26">
            <a:extLst>
              <a:ext uri="{FF2B5EF4-FFF2-40B4-BE49-F238E27FC236}">
                <a16:creationId xmlns:a16="http://schemas.microsoft.com/office/drawing/2014/main" id="{64486CC7-6612-D503-7553-A207DA804935}"/>
              </a:ext>
            </a:extLst>
          </p:cNvPr>
          <p:cNvGrpSpPr/>
          <p:nvPr/>
        </p:nvGrpSpPr>
        <p:grpSpPr>
          <a:xfrm rot="6729513">
            <a:off x="7486458" y="2846412"/>
            <a:ext cx="843563" cy="663379"/>
            <a:chOff x="3193390" y="2558607"/>
            <a:chExt cx="843563" cy="663379"/>
          </a:xfrm>
        </p:grpSpPr>
        <p:sp>
          <p:nvSpPr>
            <p:cNvPr id="28" name="Pil: højre 27">
              <a:extLst>
                <a:ext uri="{FF2B5EF4-FFF2-40B4-BE49-F238E27FC236}">
                  <a16:creationId xmlns:a16="http://schemas.microsoft.com/office/drawing/2014/main" id="{6C9CDE5C-30DE-7C46-430E-3B64FA2A0108}"/>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9" name="Pil: højre 4">
              <a:extLst>
                <a:ext uri="{FF2B5EF4-FFF2-40B4-BE49-F238E27FC236}">
                  <a16:creationId xmlns:a16="http://schemas.microsoft.com/office/drawing/2014/main" id="{FD86E55A-C7C9-114C-C3C1-3E49E10145E3}"/>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grpSp>
        <p:nvGrpSpPr>
          <p:cNvPr id="30" name="Gruppe 29">
            <a:extLst>
              <a:ext uri="{FF2B5EF4-FFF2-40B4-BE49-F238E27FC236}">
                <a16:creationId xmlns:a16="http://schemas.microsoft.com/office/drawing/2014/main" id="{87402EE1-C51A-4F55-067B-F719883038DC}"/>
              </a:ext>
            </a:extLst>
          </p:cNvPr>
          <p:cNvGrpSpPr/>
          <p:nvPr/>
        </p:nvGrpSpPr>
        <p:grpSpPr>
          <a:xfrm rot="14523428">
            <a:off x="5878732" y="4428941"/>
            <a:ext cx="843563" cy="663379"/>
            <a:chOff x="3193390" y="2558607"/>
            <a:chExt cx="843563" cy="663379"/>
          </a:xfrm>
        </p:grpSpPr>
        <p:sp>
          <p:nvSpPr>
            <p:cNvPr id="31" name="Pil: højre 30">
              <a:extLst>
                <a:ext uri="{FF2B5EF4-FFF2-40B4-BE49-F238E27FC236}">
                  <a16:creationId xmlns:a16="http://schemas.microsoft.com/office/drawing/2014/main" id="{09283EE4-28F6-6336-9ED2-5531984F847B}"/>
                </a:ext>
              </a:extLst>
            </p:cNvPr>
            <p:cNvSpPr/>
            <p:nvPr/>
          </p:nvSpPr>
          <p:spPr>
            <a:xfrm rot="17999866">
              <a:off x="3283482" y="2468515"/>
              <a:ext cx="663379" cy="84356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Pil: højre 4">
              <a:extLst>
                <a:ext uri="{FF2B5EF4-FFF2-40B4-BE49-F238E27FC236}">
                  <a16:creationId xmlns:a16="http://schemas.microsoft.com/office/drawing/2014/main" id="{17C0FF0F-9DA6-5426-CC25-93C77C987B7F}"/>
                </a:ext>
              </a:extLst>
            </p:cNvPr>
            <p:cNvSpPr txBox="1"/>
            <p:nvPr/>
          </p:nvSpPr>
          <p:spPr>
            <a:xfrm rot="17999866">
              <a:off x="3333240" y="2723406"/>
              <a:ext cx="464365" cy="5061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a-DK" sz="1600" kern="1200"/>
            </a:p>
          </p:txBody>
        </p:sp>
      </p:grpSp>
      <p:sp>
        <p:nvSpPr>
          <p:cNvPr id="35" name="Ellipse 4">
            <a:extLst>
              <a:ext uri="{FF2B5EF4-FFF2-40B4-BE49-F238E27FC236}">
                <a16:creationId xmlns:a16="http://schemas.microsoft.com/office/drawing/2014/main" id="{3B3E42FC-5C5B-A66D-B774-CEE585F685C3}"/>
              </a:ext>
            </a:extLst>
          </p:cNvPr>
          <p:cNvSpPr txBox="1"/>
          <p:nvPr/>
        </p:nvSpPr>
        <p:spPr>
          <a:xfrm>
            <a:off x="7796861" y="3812416"/>
            <a:ext cx="2263234" cy="1767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da-DK" sz="2000"/>
              <a:t>Projektperiode</a:t>
            </a:r>
          </a:p>
          <a:p>
            <a:pPr lvl="0" algn="ctr" defTabSz="889000">
              <a:lnSpc>
                <a:spcPct val="90000"/>
              </a:lnSpc>
              <a:spcBef>
                <a:spcPct val="0"/>
              </a:spcBef>
              <a:spcAft>
                <a:spcPct val="35000"/>
              </a:spcAft>
            </a:pPr>
            <a:r>
              <a:rPr lang="da-DK" sz="1400"/>
              <a:t>- </a:t>
            </a:r>
            <a:r>
              <a:rPr lang="da-DK" sz="1400" err="1">
                <a:solidFill>
                  <a:srgbClr val="FFFF00"/>
                </a:solidFill>
              </a:rPr>
              <a:t>Managing</a:t>
            </a:r>
            <a:r>
              <a:rPr lang="da-DK" sz="1400">
                <a:solidFill>
                  <a:srgbClr val="FFFF00"/>
                </a:solidFill>
              </a:rPr>
              <a:t> </a:t>
            </a:r>
            <a:r>
              <a:rPr lang="da-DK" sz="1400" err="1">
                <a:solidFill>
                  <a:srgbClr val="FFFF00"/>
                </a:solidFill>
              </a:rPr>
              <a:t>Grants</a:t>
            </a:r>
            <a:r>
              <a:rPr lang="da-DK" sz="1400">
                <a:solidFill>
                  <a:srgbClr val="FFFF00"/>
                </a:solidFill>
              </a:rPr>
              <a:t> from CISU</a:t>
            </a:r>
            <a:r>
              <a:rPr lang="da-DK" sz="1400"/>
              <a:t>.</a:t>
            </a:r>
          </a:p>
          <a:p>
            <a:pPr lvl="0" algn="ctr" defTabSz="889000">
              <a:lnSpc>
                <a:spcPct val="90000"/>
              </a:lnSpc>
              <a:spcBef>
                <a:spcPct val="0"/>
              </a:spcBef>
              <a:spcAft>
                <a:spcPct val="35000"/>
              </a:spcAft>
            </a:pPr>
            <a:r>
              <a:rPr lang="da-DK" sz="1400" kern="1200">
                <a:solidFill>
                  <a:srgbClr val="FF0000"/>
                </a:solidFill>
              </a:rPr>
              <a:t>- How to </a:t>
            </a:r>
            <a:r>
              <a:rPr lang="da-DK" sz="1400" kern="1200" err="1">
                <a:solidFill>
                  <a:srgbClr val="FF0000"/>
                </a:solidFill>
              </a:rPr>
              <a:t>comply</a:t>
            </a:r>
            <a:r>
              <a:rPr lang="da-DK" sz="1400" kern="1200">
                <a:solidFill>
                  <a:srgbClr val="FF0000"/>
                </a:solidFill>
              </a:rPr>
              <a:t> with </a:t>
            </a:r>
            <a:r>
              <a:rPr lang="da-DK" sz="1400" kern="1200" err="1">
                <a:solidFill>
                  <a:srgbClr val="FF0000"/>
                </a:solidFill>
              </a:rPr>
              <a:t>CISU</a:t>
            </a:r>
            <a:r>
              <a:rPr lang="da-DK" sz="1400" err="1">
                <a:solidFill>
                  <a:srgbClr val="FF0000"/>
                </a:solidFill>
              </a:rPr>
              <a:t>’s</a:t>
            </a:r>
            <a:r>
              <a:rPr lang="da-DK" sz="1400">
                <a:solidFill>
                  <a:srgbClr val="FF0000"/>
                </a:solidFill>
              </a:rPr>
              <a:t> </a:t>
            </a:r>
            <a:r>
              <a:rPr lang="da-DK" sz="1400" err="1">
                <a:solidFill>
                  <a:srgbClr val="FF0000"/>
                </a:solidFill>
              </a:rPr>
              <a:t>requirements</a:t>
            </a:r>
            <a:r>
              <a:rPr lang="da-DK" sz="1400">
                <a:solidFill>
                  <a:srgbClr val="FF0000"/>
                </a:solidFill>
              </a:rPr>
              <a:t> for </a:t>
            </a:r>
            <a:r>
              <a:rPr lang="da-DK" sz="1400" err="1">
                <a:solidFill>
                  <a:srgbClr val="FF0000"/>
                </a:solidFill>
              </a:rPr>
              <a:t>financial</a:t>
            </a:r>
            <a:r>
              <a:rPr lang="da-DK" sz="1400">
                <a:solidFill>
                  <a:srgbClr val="FF0000"/>
                </a:solidFill>
              </a:rPr>
              <a:t> management.</a:t>
            </a:r>
          </a:p>
          <a:p>
            <a:pPr lvl="0" algn="ctr" defTabSz="889000">
              <a:lnSpc>
                <a:spcPct val="90000"/>
              </a:lnSpc>
              <a:spcBef>
                <a:spcPct val="0"/>
              </a:spcBef>
              <a:spcAft>
                <a:spcPct val="35000"/>
              </a:spcAft>
            </a:pPr>
            <a:r>
              <a:rPr lang="da-DK" sz="1400" kern="1200"/>
              <a:t>- </a:t>
            </a:r>
            <a:r>
              <a:rPr lang="da-DK" sz="1400" kern="1200">
                <a:solidFill>
                  <a:srgbClr val="005024"/>
                </a:solidFill>
              </a:rPr>
              <a:t>Økonomistyring</a:t>
            </a:r>
            <a:r>
              <a:rPr lang="da-DK" sz="1400">
                <a:solidFill>
                  <a:srgbClr val="005024"/>
                </a:solidFill>
              </a:rPr>
              <a:t> – fra budget til rapportering</a:t>
            </a:r>
          </a:p>
          <a:p>
            <a:pPr lvl="0" algn="ctr" defTabSz="889000">
              <a:lnSpc>
                <a:spcPct val="90000"/>
              </a:lnSpc>
              <a:spcBef>
                <a:spcPct val="0"/>
              </a:spcBef>
              <a:spcAft>
                <a:spcPct val="35000"/>
              </a:spcAft>
            </a:pPr>
            <a:r>
              <a:rPr lang="da-DK" sz="1400" kern="1200"/>
              <a:t>- </a:t>
            </a:r>
            <a:r>
              <a:rPr lang="da-DK" sz="1400" kern="1200">
                <a:solidFill>
                  <a:srgbClr val="0070C0"/>
                </a:solidFill>
              </a:rPr>
              <a:t>Det gode projektbesøg</a:t>
            </a:r>
          </a:p>
        </p:txBody>
      </p:sp>
    </p:spTree>
    <p:extLst>
      <p:ext uri="{BB962C8B-B14F-4D97-AF65-F5344CB8AC3E}">
        <p14:creationId xmlns:p14="http://schemas.microsoft.com/office/powerpoint/2010/main" val="1421031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1426A-564C-1D4D-A6FB-DE7D265E060B}"/>
              </a:ext>
            </a:extLst>
          </p:cNvPr>
          <p:cNvSpPr>
            <a:spLocks noGrp="1"/>
          </p:cNvSpPr>
          <p:nvPr>
            <p:ph type="title"/>
          </p:nvPr>
        </p:nvSpPr>
        <p:spPr/>
        <p:txBody>
          <a:bodyPr/>
          <a:lstStyle/>
          <a:p>
            <a:r>
              <a:rPr lang="en-US"/>
              <a:t>LOKAL Partners </a:t>
            </a:r>
            <a:r>
              <a:rPr lang="en-US" err="1"/>
              <a:t>budgetlinjer</a:t>
            </a:r>
            <a:r>
              <a:rPr lang="en-US"/>
              <a:t> </a:t>
            </a:r>
            <a:endParaRPr lang="da-DK"/>
          </a:p>
        </p:txBody>
      </p:sp>
      <p:pic>
        <p:nvPicPr>
          <p:cNvPr id="10" name="Pladsholder til indhold 9">
            <a:extLst>
              <a:ext uri="{FF2B5EF4-FFF2-40B4-BE49-F238E27FC236}">
                <a16:creationId xmlns:a16="http://schemas.microsoft.com/office/drawing/2014/main" id="{91B15F7D-EFEB-1408-A2A2-4F6917FCCB63}"/>
              </a:ext>
            </a:extLst>
          </p:cNvPr>
          <p:cNvPicPr>
            <a:picLocks noGrp="1" noChangeAspect="1"/>
          </p:cNvPicPr>
          <p:nvPr>
            <p:ph idx="1"/>
          </p:nvPr>
        </p:nvPicPr>
        <p:blipFill>
          <a:blip r:embed="rId2"/>
          <a:stretch>
            <a:fillRect/>
          </a:stretch>
        </p:blipFill>
        <p:spPr>
          <a:xfrm>
            <a:off x="694060" y="1268324"/>
            <a:ext cx="5221548" cy="4044276"/>
          </a:xfrm>
        </p:spPr>
      </p:pic>
      <p:sp>
        <p:nvSpPr>
          <p:cNvPr id="4" name="Pladsholder til tekst 3">
            <a:extLst>
              <a:ext uri="{FF2B5EF4-FFF2-40B4-BE49-F238E27FC236}">
                <a16:creationId xmlns:a16="http://schemas.microsoft.com/office/drawing/2014/main" id="{0416BFDD-64D0-805C-33EC-BD2474590816}"/>
              </a:ext>
            </a:extLst>
          </p:cNvPr>
          <p:cNvSpPr>
            <a:spLocks noGrp="1"/>
          </p:cNvSpPr>
          <p:nvPr>
            <p:ph type="body" sz="half" idx="2"/>
          </p:nvPr>
        </p:nvSpPr>
        <p:spPr>
          <a:xfrm rot="5400000">
            <a:off x="8974731" y="3194262"/>
            <a:ext cx="4839801" cy="602267"/>
          </a:xfrm>
        </p:spPr>
        <p:txBody>
          <a:bodyPr>
            <a:noAutofit/>
          </a:bodyPr>
          <a:lstStyle/>
          <a:p>
            <a:pPr algn="l"/>
            <a:r>
              <a:rPr lang="en-US" sz="2000">
                <a:solidFill>
                  <a:schemeClr val="tx1"/>
                </a:solidFill>
              </a:rPr>
              <a:t>DANSK ORGANISATIONS BUDGETLINJER</a:t>
            </a:r>
            <a:endParaRPr lang="da-DK" sz="2000">
              <a:solidFill>
                <a:schemeClr val="tx1"/>
              </a:solidFill>
            </a:endParaRPr>
          </a:p>
        </p:txBody>
      </p:sp>
      <p:sp>
        <p:nvSpPr>
          <p:cNvPr id="5" name="Pladsholder til dato 4">
            <a:extLst>
              <a:ext uri="{FF2B5EF4-FFF2-40B4-BE49-F238E27FC236}">
                <a16:creationId xmlns:a16="http://schemas.microsoft.com/office/drawing/2014/main" id="{A48A72D4-8A82-B913-B986-5A070C0A06F7}"/>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9BA233E3-8476-AFE0-597F-EC5BF457457B}"/>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C29C78F6-2DF8-524D-8363-006D82FF1008}"/>
              </a:ext>
            </a:extLst>
          </p:cNvPr>
          <p:cNvSpPr>
            <a:spLocks noGrp="1"/>
          </p:cNvSpPr>
          <p:nvPr>
            <p:ph type="sldNum" sz="quarter" idx="12"/>
          </p:nvPr>
        </p:nvSpPr>
        <p:spPr/>
        <p:txBody>
          <a:bodyPr/>
          <a:lstStyle/>
          <a:p>
            <a:fld id="{D57F1E4F-1CFF-5643-939E-217C01CDF565}" type="slidenum">
              <a:rPr lang="en-US" smtClean="0"/>
              <a:pPr/>
              <a:t>20</a:t>
            </a:fld>
            <a:endParaRPr lang="en-US"/>
          </a:p>
        </p:txBody>
      </p:sp>
      <p:sp>
        <p:nvSpPr>
          <p:cNvPr id="8" name="Pladsholder til tekst 7">
            <a:extLst>
              <a:ext uri="{FF2B5EF4-FFF2-40B4-BE49-F238E27FC236}">
                <a16:creationId xmlns:a16="http://schemas.microsoft.com/office/drawing/2014/main" id="{A25F4453-87C2-DB86-FE94-17D66197A2BC}"/>
              </a:ext>
            </a:extLst>
          </p:cNvPr>
          <p:cNvSpPr>
            <a:spLocks noGrp="1"/>
          </p:cNvSpPr>
          <p:nvPr>
            <p:ph type="body" idx="13"/>
          </p:nvPr>
        </p:nvSpPr>
        <p:spPr/>
        <p:txBody>
          <a:bodyPr/>
          <a:lstStyle/>
          <a:p>
            <a:r>
              <a:rPr lang="en-US" err="1"/>
              <a:t>Cisu</a:t>
            </a:r>
            <a:r>
              <a:rPr lang="en-US"/>
              <a:t> </a:t>
            </a:r>
            <a:r>
              <a:rPr lang="en-US" err="1"/>
              <a:t>budgetformat</a:t>
            </a:r>
            <a:endParaRPr lang="da-DK"/>
          </a:p>
        </p:txBody>
      </p:sp>
      <p:pic>
        <p:nvPicPr>
          <p:cNvPr id="12" name="Billede 11">
            <a:extLst>
              <a:ext uri="{FF2B5EF4-FFF2-40B4-BE49-F238E27FC236}">
                <a16:creationId xmlns:a16="http://schemas.microsoft.com/office/drawing/2014/main" id="{4A138BCA-2CF1-1151-6B51-34778FFA8BB4}"/>
              </a:ext>
            </a:extLst>
          </p:cNvPr>
          <p:cNvPicPr>
            <a:picLocks noChangeAspect="1"/>
          </p:cNvPicPr>
          <p:nvPr/>
        </p:nvPicPr>
        <p:blipFill>
          <a:blip r:embed="rId3"/>
          <a:stretch>
            <a:fillRect/>
          </a:stretch>
        </p:blipFill>
        <p:spPr>
          <a:xfrm>
            <a:off x="6322650" y="113877"/>
            <a:ext cx="4494981" cy="6083944"/>
          </a:xfrm>
          <a:prstGeom prst="rect">
            <a:avLst/>
          </a:prstGeom>
        </p:spPr>
      </p:pic>
      <p:sp>
        <p:nvSpPr>
          <p:cNvPr id="13" name="Pil: opadgående 12">
            <a:extLst>
              <a:ext uri="{FF2B5EF4-FFF2-40B4-BE49-F238E27FC236}">
                <a16:creationId xmlns:a16="http://schemas.microsoft.com/office/drawing/2014/main" id="{320A25FD-02D6-E09A-2091-152A40F346FA}"/>
              </a:ext>
            </a:extLst>
          </p:cNvPr>
          <p:cNvSpPr/>
          <p:nvPr/>
        </p:nvSpPr>
        <p:spPr>
          <a:xfrm>
            <a:off x="4872443" y="5375813"/>
            <a:ext cx="233265" cy="33720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E3F10B59-7472-AFD3-3273-EA3CAE33CAFB}"/>
              </a:ext>
            </a:extLst>
          </p:cNvPr>
          <p:cNvSpPr/>
          <p:nvPr/>
        </p:nvSpPr>
        <p:spPr>
          <a:xfrm>
            <a:off x="6191475" y="3529347"/>
            <a:ext cx="3192542" cy="39985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il: venstre 14">
            <a:extLst>
              <a:ext uri="{FF2B5EF4-FFF2-40B4-BE49-F238E27FC236}">
                <a16:creationId xmlns:a16="http://schemas.microsoft.com/office/drawing/2014/main" id="{9BB4ED4D-7DC6-B43B-813A-6432A340445B}"/>
              </a:ext>
            </a:extLst>
          </p:cNvPr>
          <p:cNvSpPr/>
          <p:nvPr/>
        </p:nvSpPr>
        <p:spPr>
          <a:xfrm>
            <a:off x="11038150" y="5640309"/>
            <a:ext cx="342056" cy="2082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a:extLst>
              <a:ext uri="{FF2B5EF4-FFF2-40B4-BE49-F238E27FC236}">
                <a16:creationId xmlns:a16="http://schemas.microsoft.com/office/drawing/2014/main" id="{A325A074-5B09-9B9D-67E5-84BA1E4B0FE1}"/>
              </a:ext>
            </a:extLst>
          </p:cNvPr>
          <p:cNvSpPr txBox="1"/>
          <p:nvPr/>
        </p:nvSpPr>
        <p:spPr>
          <a:xfrm>
            <a:off x="7143184" y="6264998"/>
            <a:ext cx="2643612" cy="369332"/>
          </a:xfrm>
          <a:prstGeom prst="rect">
            <a:avLst/>
          </a:prstGeom>
          <a:noFill/>
        </p:spPr>
        <p:txBody>
          <a:bodyPr wrap="square" rtlCol="0">
            <a:spAutoFit/>
          </a:bodyPr>
          <a:lstStyle/>
          <a:p>
            <a:r>
              <a:rPr lang="en-US" b="1">
                <a:solidFill>
                  <a:srgbClr val="C00000"/>
                </a:solidFill>
              </a:rPr>
              <a:t>OBS: </a:t>
            </a:r>
            <a:r>
              <a:rPr lang="en-US" err="1">
                <a:solidFill>
                  <a:srgbClr val="C00000"/>
                </a:solidFill>
              </a:rPr>
              <a:t>Budgetmargin</a:t>
            </a:r>
            <a:r>
              <a:rPr lang="en-US">
                <a:solidFill>
                  <a:srgbClr val="C00000"/>
                </a:solidFill>
              </a:rPr>
              <a:t> deles</a:t>
            </a:r>
            <a:endParaRPr lang="da-DK">
              <a:solidFill>
                <a:srgbClr val="C00000"/>
              </a:solidFill>
            </a:endParaRPr>
          </a:p>
        </p:txBody>
      </p:sp>
      <p:cxnSp>
        <p:nvCxnSpPr>
          <p:cNvPr id="18" name="Lige forbindelse 17">
            <a:extLst>
              <a:ext uri="{FF2B5EF4-FFF2-40B4-BE49-F238E27FC236}">
                <a16:creationId xmlns:a16="http://schemas.microsoft.com/office/drawing/2014/main" id="{0F55F3DE-4009-4784-A480-C935698F142C}"/>
              </a:ext>
            </a:extLst>
          </p:cNvPr>
          <p:cNvCxnSpPr>
            <a:cxnSpLocks/>
          </p:cNvCxnSpPr>
          <p:nvPr/>
        </p:nvCxnSpPr>
        <p:spPr>
          <a:xfrm>
            <a:off x="8759505" y="3892990"/>
            <a:ext cx="76677" cy="23720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86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73C53-1285-241D-5312-DFB0DEEFD6D2}"/>
              </a:ext>
            </a:extLst>
          </p:cNvPr>
          <p:cNvSpPr>
            <a:spLocks noGrp="1"/>
          </p:cNvSpPr>
          <p:nvPr>
            <p:ph type="title"/>
          </p:nvPr>
        </p:nvSpPr>
        <p:spPr/>
        <p:txBody>
          <a:bodyPr/>
          <a:lstStyle/>
          <a:p>
            <a:r>
              <a:rPr lang="da-DK" b="1"/>
              <a:t>Øvelse: </a:t>
            </a:r>
            <a:r>
              <a:rPr lang="da-DK"/>
              <a:t>Lav et budget</a:t>
            </a:r>
          </a:p>
        </p:txBody>
      </p:sp>
      <p:sp>
        <p:nvSpPr>
          <p:cNvPr id="3" name="Pladsholder til indhold 2">
            <a:extLst>
              <a:ext uri="{FF2B5EF4-FFF2-40B4-BE49-F238E27FC236}">
                <a16:creationId xmlns:a16="http://schemas.microsoft.com/office/drawing/2014/main" id="{6D23BDDE-1266-9AB5-56C8-2A58F63D9099}"/>
              </a:ext>
            </a:extLst>
          </p:cNvPr>
          <p:cNvSpPr>
            <a:spLocks noGrp="1"/>
          </p:cNvSpPr>
          <p:nvPr>
            <p:ph idx="1"/>
          </p:nvPr>
        </p:nvSpPr>
        <p:spPr/>
        <p:txBody>
          <a:bodyPr>
            <a:normAutofit/>
          </a:bodyPr>
          <a:lstStyle/>
          <a:p>
            <a:r>
              <a:rPr lang="da-DK" sz="2400"/>
              <a:t>I får udleveret en række budgetposter, som I skal placere under de korrekte hovedbudgetlinjer i </a:t>
            </a:r>
            <a:r>
              <a:rPr lang="da-DK" sz="2400" err="1"/>
              <a:t>CISUs</a:t>
            </a:r>
            <a:r>
              <a:rPr lang="da-DK" sz="2400"/>
              <a:t> budgetformat. </a:t>
            </a:r>
          </a:p>
          <a:p>
            <a:endParaRPr lang="da-DK" sz="2400"/>
          </a:p>
          <a:p>
            <a:r>
              <a:rPr lang="da-DK" sz="2400"/>
              <a:t>Herefter får I budgettet og kan sammenligne om I har placeret budgetposter under samme linje. </a:t>
            </a:r>
          </a:p>
        </p:txBody>
      </p:sp>
      <p:sp>
        <p:nvSpPr>
          <p:cNvPr id="4" name="Pladsholder til dato 3">
            <a:extLst>
              <a:ext uri="{FF2B5EF4-FFF2-40B4-BE49-F238E27FC236}">
                <a16:creationId xmlns:a16="http://schemas.microsoft.com/office/drawing/2014/main" id="{DDC4577B-2EDB-88E0-2868-E0E7EE75B92E}"/>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580F2A21-4233-BB1B-4ECA-83353EFF9FF2}"/>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4006805F-3968-4EBF-BE34-6C3A9CF11BA6}"/>
              </a:ext>
            </a:extLst>
          </p:cNvPr>
          <p:cNvSpPr>
            <a:spLocks noGrp="1"/>
          </p:cNvSpPr>
          <p:nvPr>
            <p:ph type="sldNum" sz="quarter" idx="12"/>
          </p:nvPr>
        </p:nvSpPr>
        <p:spPr/>
        <p:txBody>
          <a:bodyPr/>
          <a:lstStyle/>
          <a:p>
            <a:fld id="{D57F1E4F-1CFF-5643-939E-217C01CDF565}" type="slidenum">
              <a:rPr lang="en-US" smtClean="0"/>
              <a:pPr/>
              <a:t>21</a:t>
            </a:fld>
            <a:endParaRPr lang="en-US"/>
          </a:p>
        </p:txBody>
      </p:sp>
      <p:sp>
        <p:nvSpPr>
          <p:cNvPr id="7" name="Pladsholder til tekst 6">
            <a:extLst>
              <a:ext uri="{FF2B5EF4-FFF2-40B4-BE49-F238E27FC236}">
                <a16:creationId xmlns:a16="http://schemas.microsoft.com/office/drawing/2014/main" id="{9A114F17-945E-CEE3-4593-44EE0A09CED9}"/>
              </a:ext>
            </a:extLst>
          </p:cNvPr>
          <p:cNvSpPr>
            <a:spLocks noGrp="1"/>
          </p:cNvSpPr>
          <p:nvPr>
            <p:ph type="body" idx="13"/>
          </p:nvPr>
        </p:nvSpPr>
        <p:spPr/>
        <p:txBody>
          <a:bodyPr/>
          <a:lstStyle/>
          <a:p>
            <a:r>
              <a:rPr lang="da-DK"/>
              <a:t>Del 2 øvelse</a:t>
            </a:r>
          </a:p>
        </p:txBody>
      </p:sp>
    </p:spTree>
    <p:extLst>
      <p:ext uri="{BB962C8B-B14F-4D97-AF65-F5344CB8AC3E}">
        <p14:creationId xmlns:p14="http://schemas.microsoft.com/office/powerpoint/2010/main" val="324397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169C0-31FE-8C0C-1061-F2C126C14DF5}"/>
              </a:ext>
            </a:extLst>
          </p:cNvPr>
          <p:cNvSpPr>
            <a:spLocks noGrp="1"/>
          </p:cNvSpPr>
          <p:nvPr>
            <p:ph type="title"/>
          </p:nvPr>
        </p:nvSpPr>
        <p:spPr/>
        <p:txBody>
          <a:bodyPr/>
          <a:lstStyle/>
          <a:p>
            <a:r>
              <a:rPr lang="en-US" b="1"/>
              <a:t>Del 3</a:t>
            </a:r>
            <a:r>
              <a:rPr lang="en-US"/>
              <a:t>: </a:t>
            </a:r>
            <a:r>
              <a:rPr lang="en-US" err="1"/>
              <a:t>bogføring</a:t>
            </a:r>
            <a:endParaRPr lang="da-DK"/>
          </a:p>
        </p:txBody>
      </p:sp>
      <p:sp>
        <p:nvSpPr>
          <p:cNvPr id="3" name="Pladsholder til tekst 2">
            <a:extLst>
              <a:ext uri="{FF2B5EF4-FFF2-40B4-BE49-F238E27FC236}">
                <a16:creationId xmlns:a16="http://schemas.microsoft.com/office/drawing/2014/main" id="{15609153-828F-60D4-A4D1-3DCB0744CB6B}"/>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FF71BB8B-6CE3-C02F-608C-06BAC7A64BC4}"/>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2B0BEEC-0031-8DB8-0C47-7964A2F6EFDC}"/>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0C9925B4-0A14-0A96-7142-EB198565A9F0}"/>
              </a:ext>
            </a:extLst>
          </p:cNvPr>
          <p:cNvSpPr>
            <a:spLocks noGrp="1"/>
          </p:cNvSpPr>
          <p:nvPr>
            <p:ph type="sldNum" sz="quarter" idx="12"/>
          </p:nvPr>
        </p:nvSpPr>
        <p:spPr/>
        <p:txBody>
          <a:bodyPr/>
          <a:lstStyle/>
          <a:p>
            <a:fld id="{D57F1E4F-1CFF-5643-939E-217C01CDF565}" type="slidenum">
              <a:rPr lang="en-US" smtClean="0"/>
              <a:pPr/>
              <a:t>22</a:t>
            </a:fld>
            <a:endParaRPr lang="en-US"/>
          </a:p>
        </p:txBody>
      </p:sp>
      <p:sp>
        <p:nvSpPr>
          <p:cNvPr id="7" name="Pladsholder til tekst 6">
            <a:extLst>
              <a:ext uri="{FF2B5EF4-FFF2-40B4-BE49-F238E27FC236}">
                <a16:creationId xmlns:a16="http://schemas.microsoft.com/office/drawing/2014/main" id="{8852F662-8B56-787A-15B7-5F01EEF0AEC5}"/>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358123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Pladsholder til diasnummer 3"/>
          <p:cNvSpPr>
            <a:spLocks noGrp="1"/>
          </p:cNvSpPr>
          <p:nvPr>
            <p:ph type="sldNum" sz="quarter" idx="10"/>
          </p:nvPr>
        </p:nvSpPr>
        <p:spPr>
          <a:noFill/>
        </p:spPr>
        <p:txBody>
          <a:bodyPr/>
          <a:lstStyle/>
          <a:p>
            <a:fld id="{399878B8-2A66-4864-B0BF-CE64C8788E74}" type="slidenum">
              <a:rPr lang="da-DK" smtClean="0"/>
              <a:pPr/>
              <a:t>23</a:t>
            </a:fld>
            <a:endParaRPr lang="da-DK"/>
          </a:p>
        </p:txBody>
      </p:sp>
      <p:graphicFrame>
        <p:nvGraphicFramePr>
          <p:cNvPr id="6" name="Pladsholder til indhold 5"/>
          <p:cNvGraphicFramePr>
            <a:graphicFrameLocks noGrp="1"/>
          </p:cNvGraphicFramePr>
          <p:nvPr>
            <p:ph idx="1"/>
          </p:nvPr>
        </p:nvGraphicFramePr>
        <p:xfrm>
          <a:off x="805119" y="1312846"/>
          <a:ext cx="10412125" cy="3199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dsholder til sidefod 2">
            <a:extLst>
              <a:ext uri="{FF2B5EF4-FFF2-40B4-BE49-F238E27FC236}">
                <a16:creationId xmlns:a16="http://schemas.microsoft.com/office/drawing/2014/main" id="{01B30A9B-EA47-4F96-A96E-9D30AE53CCAF}"/>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11" name="Pladsholder til tekst 4">
            <a:extLst>
              <a:ext uri="{FF2B5EF4-FFF2-40B4-BE49-F238E27FC236}">
                <a16:creationId xmlns:a16="http://schemas.microsoft.com/office/drawing/2014/main" id="{98AD9B62-4B88-484A-A53A-32DB168492B6}"/>
              </a:ext>
            </a:extLst>
          </p:cNvPr>
          <p:cNvSpPr txBox="1">
            <a:spLocks/>
          </p:cNvSpPr>
          <p:nvPr/>
        </p:nvSpPr>
        <p:spPr>
          <a:xfrm>
            <a:off x="679012" y="412196"/>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DEN GRUNDLÆGGENDE PROCES I BOGFØRING</a:t>
            </a:r>
          </a:p>
        </p:txBody>
      </p:sp>
      <p:sp>
        <p:nvSpPr>
          <p:cNvPr id="3" name="Tekstfelt 2">
            <a:extLst>
              <a:ext uri="{FF2B5EF4-FFF2-40B4-BE49-F238E27FC236}">
                <a16:creationId xmlns:a16="http://schemas.microsoft.com/office/drawing/2014/main" id="{0B2730B1-9A47-91B1-BA09-AFE1354C37A5}"/>
              </a:ext>
            </a:extLst>
          </p:cNvPr>
          <p:cNvSpPr txBox="1"/>
          <p:nvPr/>
        </p:nvSpPr>
        <p:spPr>
          <a:xfrm>
            <a:off x="4046918" y="2960484"/>
            <a:ext cx="5031347" cy="2308324"/>
          </a:xfrm>
          <a:prstGeom prst="rect">
            <a:avLst/>
          </a:prstGeom>
          <a:noFill/>
        </p:spPr>
        <p:txBody>
          <a:bodyPr wrap="square">
            <a:spAutoFit/>
          </a:bodyPr>
          <a:lstStyle/>
          <a:p>
            <a:r>
              <a:rPr lang="da-DK" sz="1600" b="1"/>
              <a:t>3 niveauer for funktionsadskillelse i økonomistyring: </a:t>
            </a:r>
          </a:p>
          <a:p>
            <a:pPr marL="457200" indent="-457200">
              <a:buAutoNum type="arabicPeriod"/>
            </a:pPr>
            <a:r>
              <a:rPr lang="da-DK" sz="1600"/>
              <a:t>Disponerende (Ud/indbetalinger)</a:t>
            </a:r>
          </a:p>
          <a:p>
            <a:pPr marL="457200" indent="-457200">
              <a:buAutoNum type="arabicPeriod"/>
            </a:pPr>
            <a:r>
              <a:rPr lang="da-DK" sz="1600"/>
              <a:t>Registrerende (Bogføring)</a:t>
            </a:r>
          </a:p>
          <a:p>
            <a:pPr marL="457200" indent="-457200">
              <a:buAutoNum type="arabicPeriod"/>
            </a:pPr>
            <a:r>
              <a:rPr lang="da-DK" sz="1600"/>
              <a:t>Kontrollerende (Internt og Eksternt)</a:t>
            </a:r>
          </a:p>
          <a:p>
            <a:endParaRPr lang="da-DK" sz="1600"/>
          </a:p>
          <a:p>
            <a:r>
              <a:rPr lang="da-DK" sz="1600" b="1"/>
              <a:t>Kan sammenlignes med de 3 niveauer i magtstruktur: </a:t>
            </a:r>
          </a:p>
          <a:p>
            <a:pPr marL="457200" indent="-457200">
              <a:buAutoNum type="arabicPeriod"/>
            </a:pPr>
            <a:r>
              <a:rPr lang="da-DK" sz="1600"/>
              <a:t>Lovgivende (Folketing/Parlament)</a:t>
            </a:r>
          </a:p>
          <a:p>
            <a:pPr marL="457200" indent="-457200">
              <a:buAutoNum type="arabicPeriod"/>
            </a:pPr>
            <a:r>
              <a:rPr lang="da-DK" sz="1600"/>
              <a:t>Udøvende (Regering, Statsminister)</a:t>
            </a:r>
          </a:p>
          <a:p>
            <a:pPr marL="457200" indent="-457200">
              <a:buAutoNum type="arabicPeriod"/>
            </a:pPr>
            <a:r>
              <a:rPr lang="da-DK" sz="1600"/>
              <a:t>Dømmende (Domstole osv.)</a:t>
            </a:r>
          </a:p>
        </p:txBody>
      </p:sp>
      <p:sp>
        <p:nvSpPr>
          <p:cNvPr id="7" name="Tekstfelt 6">
            <a:extLst>
              <a:ext uri="{FF2B5EF4-FFF2-40B4-BE49-F238E27FC236}">
                <a16:creationId xmlns:a16="http://schemas.microsoft.com/office/drawing/2014/main" id="{DA20A4EF-BED4-F67C-0FA9-C18ADDB4A500}"/>
              </a:ext>
            </a:extLst>
          </p:cNvPr>
          <p:cNvSpPr txBox="1"/>
          <p:nvPr/>
        </p:nvSpPr>
        <p:spPr>
          <a:xfrm>
            <a:off x="748545" y="5277861"/>
            <a:ext cx="7574100" cy="646331"/>
          </a:xfrm>
          <a:prstGeom prst="rect">
            <a:avLst/>
          </a:prstGeom>
          <a:noFill/>
        </p:spPr>
        <p:txBody>
          <a:bodyPr wrap="square">
            <a:spAutoFit/>
          </a:bodyPr>
          <a:lstStyle/>
          <a:p>
            <a:r>
              <a:rPr lang="da-DK" sz="1800" b="1" i="1">
                <a:solidFill>
                  <a:srgbClr val="C00000"/>
                </a:solidFill>
              </a:rPr>
              <a:t>OBS: Krav at ingen har alene-fuldmagt til bankkonti, med midler fra CISU, dvs. min. to (2) forskellige personer skal være involveret i transaktionerne. </a:t>
            </a:r>
          </a:p>
        </p:txBody>
      </p:sp>
      <p:pic>
        <p:nvPicPr>
          <p:cNvPr id="9" name="Billede 8">
            <a:extLst>
              <a:ext uri="{FF2B5EF4-FFF2-40B4-BE49-F238E27FC236}">
                <a16:creationId xmlns:a16="http://schemas.microsoft.com/office/drawing/2014/main" id="{2C33BDBC-A352-0A0F-E47D-F1A1DA5FF494}"/>
              </a:ext>
            </a:extLst>
          </p:cNvPr>
          <p:cNvPicPr>
            <a:picLocks noChangeAspect="1"/>
          </p:cNvPicPr>
          <p:nvPr/>
        </p:nvPicPr>
        <p:blipFill>
          <a:blip r:embed="rId8"/>
          <a:stretch>
            <a:fillRect/>
          </a:stretch>
        </p:blipFill>
        <p:spPr>
          <a:xfrm>
            <a:off x="9123530" y="4069381"/>
            <a:ext cx="2390775" cy="1914525"/>
          </a:xfrm>
          <a:prstGeom prst="rect">
            <a:avLst/>
          </a:prstGeom>
        </p:spPr>
      </p:pic>
    </p:spTree>
    <p:extLst>
      <p:ext uri="{BB962C8B-B14F-4D97-AF65-F5344CB8AC3E}">
        <p14:creationId xmlns:p14="http://schemas.microsoft.com/office/powerpoint/2010/main" val="10126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1B437B93-76EB-44A2-9A7E-AA560486F3AB}"/>
                                            </p:graphicEl>
                                          </p:spTgt>
                                        </p:tgtEl>
                                        <p:attrNameLst>
                                          <p:attrName>style.visibility</p:attrName>
                                        </p:attrNameLst>
                                      </p:cBhvr>
                                      <p:to>
                                        <p:strVal val="visible"/>
                                      </p:to>
                                    </p:set>
                                    <p:animEffect transition="in" filter="wipe(down)">
                                      <p:cBhvr>
                                        <p:cTn id="7" dur="500"/>
                                        <p:tgtEl>
                                          <p:spTgt spid="6">
                                            <p:graphicEl>
                                              <a:dgm id="{1B437B93-76EB-44A2-9A7E-AA560486F3A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2BC9B17C-C582-4041-A075-F994DB12F50D}"/>
                                            </p:graphicEl>
                                          </p:spTgt>
                                        </p:tgtEl>
                                        <p:attrNameLst>
                                          <p:attrName>style.visibility</p:attrName>
                                        </p:attrNameLst>
                                      </p:cBhvr>
                                      <p:to>
                                        <p:strVal val="visible"/>
                                      </p:to>
                                    </p:set>
                                    <p:animEffect transition="in" filter="wipe(down)">
                                      <p:cBhvr>
                                        <p:cTn id="12" dur="500"/>
                                        <p:tgtEl>
                                          <p:spTgt spid="6">
                                            <p:graphicEl>
                                              <a:dgm id="{2BC9B17C-C582-4041-A075-F994DB12F50D}"/>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graphicEl>
                                              <a:dgm id="{23BDD4C2-456D-404D-8B25-62F949725996}"/>
                                            </p:graphicEl>
                                          </p:spTgt>
                                        </p:tgtEl>
                                        <p:attrNameLst>
                                          <p:attrName>style.visibility</p:attrName>
                                        </p:attrNameLst>
                                      </p:cBhvr>
                                      <p:to>
                                        <p:strVal val="visible"/>
                                      </p:to>
                                    </p:set>
                                    <p:animEffect transition="in" filter="wipe(down)">
                                      <p:cBhvr>
                                        <p:cTn id="15" dur="500"/>
                                        <p:tgtEl>
                                          <p:spTgt spid="6">
                                            <p:graphicEl>
                                              <a:dgm id="{23BDD4C2-456D-404D-8B25-62F94972599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graphicEl>
                                              <a:dgm id="{D466E5FE-89CE-4306-A58E-1DF231327258}"/>
                                            </p:graphicEl>
                                          </p:spTgt>
                                        </p:tgtEl>
                                        <p:attrNameLst>
                                          <p:attrName>style.visibility</p:attrName>
                                        </p:attrNameLst>
                                      </p:cBhvr>
                                      <p:to>
                                        <p:strVal val="visible"/>
                                      </p:to>
                                    </p:set>
                                    <p:animEffect transition="in" filter="wipe(down)">
                                      <p:cBhvr>
                                        <p:cTn id="20" dur="500"/>
                                        <p:tgtEl>
                                          <p:spTgt spid="6">
                                            <p:graphicEl>
                                              <a:dgm id="{D466E5FE-89CE-4306-A58E-1DF231327258}"/>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graphicEl>
                                              <a:dgm id="{79A85F49-0165-441F-BE9A-48E2E3E268B6}"/>
                                            </p:graphicEl>
                                          </p:spTgt>
                                        </p:tgtEl>
                                        <p:attrNameLst>
                                          <p:attrName>style.visibility</p:attrName>
                                        </p:attrNameLst>
                                      </p:cBhvr>
                                      <p:to>
                                        <p:strVal val="visible"/>
                                      </p:to>
                                    </p:set>
                                    <p:animEffect transition="in" filter="wipe(down)">
                                      <p:cBhvr>
                                        <p:cTn id="23" dur="500"/>
                                        <p:tgtEl>
                                          <p:spTgt spid="6">
                                            <p:graphicEl>
                                              <a:dgm id="{79A85F49-0165-441F-BE9A-48E2E3E268B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dgm id="{35121165-A6CE-4501-B4E1-159CB28A012F}"/>
                                            </p:graphicEl>
                                          </p:spTgt>
                                        </p:tgtEl>
                                        <p:attrNameLst>
                                          <p:attrName>style.visibility</p:attrName>
                                        </p:attrNameLst>
                                      </p:cBhvr>
                                      <p:to>
                                        <p:strVal val="visible"/>
                                      </p:to>
                                    </p:set>
                                    <p:animEffect transition="in" filter="wipe(down)">
                                      <p:cBhvr>
                                        <p:cTn id="28" dur="500"/>
                                        <p:tgtEl>
                                          <p:spTgt spid="6">
                                            <p:graphicEl>
                                              <a:dgm id="{35121165-A6CE-4501-B4E1-159CB28A012F}"/>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graphicEl>
                                              <a:dgm id="{3C5D39AE-58EC-4EB7-9F48-7299CEB98EF1}"/>
                                            </p:graphicEl>
                                          </p:spTgt>
                                        </p:tgtEl>
                                        <p:attrNameLst>
                                          <p:attrName>style.visibility</p:attrName>
                                        </p:attrNameLst>
                                      </p:cBhvr>
                                      <p:to>
                                        <p:strVal val="visible"/>
                                      </p:to>
                                    </p:set>
                                    <p:animEffect transition="in" filter="wipe(down)">
                                      <p:cBhvr>
                                        <p:cTn id="31" dur="500"/>
                                        <p:tgtEl>
                                          <p:spTgt spid="6">
                                            <p:graphicEl>
                                              <a:dgm id="{3C5D39AE-58EC-4EB7-9F48-7299CEB98EF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
                                            <p:graphicEl>
                                              <a:dgm id="{C9D69B3A-0298-4501-8D1A-5C80B380706F}"/>
                                            </p:graphicEl>
                                          </p:spTgt>
                                        </p:tgtEl>
                                        <p:attrNameLst>
                                          <p:attrName>style.visibility</p:attrName>
                                        </p:attrNameLst>
                                      </p:cBhvr>
                                      <p:to>
                                        <p:strVal val="visible"/>
                                      </p:to>
                                    </p:set>
                                    <p:animEffect transition="in" filter="wipe(down)">
                                      <p:cBhvr>
                                        <p:cTn id="36" dur="500"/>
                                        <p:tgtEl>
                                          <p:spTgt spid="6">
                                            <p:graphicEl>
                                              <a:dgm id="{C9D69B3A-0298-4501-8D1A-5C80B380706F}"/>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
                                            <p:graphicEl>
                                              <a:dgm id="{7F23B738-C00A-4BF4-8B02-AB965822A81A}"/>
                                            </p:graphicEl>
                                          </p:spTgt>
                                        </p:tgtEl>
                                        <p:attrNameLst>
                                          <p:attrName>style.visibility</p:attrName>
                                        </p:attrNameLst>
                                      </p:cBhvr>
                                      <p:to>
                                        <p:strVal val="visible"/>
                                      </p:to>
                                    </p:set>
                                    <p:animEffect transition="in" filter="wipe(down)">
                                      <p:cBhvr>
                                        <p:cTn id="39" dur="500"/>
                                        <p:tgtEl>
                                          <p:spTgt spid="6">
                                            <p:graphicEl>
                                              <a:dgm id="{7F23B738-C00A-4BF4-8B02-AB965822A8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titel 2"/>
          <p:cNvSpPr>
            <a:spLocks noGrp="1"/>
          </p:cNvSpPr>
          <p:nvPr>
            <p:ph type="subTitle" idx="1"/>
          </p:nvPr>
        </p:nvSpPr>
        <p:spPr>
          <a:xfrm>
            <a:off x="515715" y="1078106"/>
            <a:ext cx="10813718" cy="4522433"/>
          </a:xfrm>
        </p:spPr>
        <p:txBody>
          <a:bodyPr>
            <a:normAutofit/>
          </a:bodyPr>
          <a:lstStyle/>
          <a:p>
            <a:pPr marL="342900" indent="-342900"/>
            <a:r>
              <a:rPr lang="da-DK" sz="2600" b="1">
                <a:solidFill>
                  <a:schemeClr val="tx1"/>
                </a:solidFill>
              </a:rPr>
              <a:t>Bogføringsudtryk</a:t>
            </a:r>
          </a:p>
          <a:p>
            <a:pPr marL="457200" indent="-457200">
              <a:buFont typeface="Wingdings" panose="05000000000000000000" pitchFamily="2" charset="2"/>
              <a:buChar char="§"/>
            </a:pPr>
            <a:r>
              <a:rPr lang="da-DK" sz="2400" b="1">
                <a:solidFill>
                  <a:schemeClr val="tx1"/>
                </a:solidFill>
              </a:rPr>
              <a:t>Transaktioner</a:t>
            </a:r>
            <a:r>
              <a:rPr lang="da-DK" sz="2400">
                <a:solidFill>
                  <a:schemeClr val="tx1"/>
                </a:solidFill>
              </a:rPr>
              <a:t>: Hver udbetaling/indbetaling (udgift/ indtægt) er en handling som påvirker to parter. </a:t>
            </a:r>
          </a:p>
          <a:p>
            <a:pPr marL="457200" indent="-457200">
              <a:buFont typeface="Wingdings" panose="05000000000000000000" pitchFamily="2" charset="2"/>
              <a:buChar char="§"/>
            </a:pPr>
            <a:r>
              <a:rPr lang="da-DK" sz="2400" b="1">
                <a:solidFill>
                  <a:schemeClr val="tx1"/>
                </a:solidFill>
              </a:rPr>
              <a:t>Bogføring</a:t>
            </a:r>
            <a:r>
              <a:rPr lang="da-DK" sz="2400">
                <a:solidFill>
                  <a:schemeClr val="tx1"/>
                </a:solidFill>
              </a:rPr>
              <a:t>: Hver transaktion registreres med dato, beløb og tekst, oftest suppleret med konti, kurs på valuta etc. </a:t>
            </a:r>
          </a:p>
          <a:p>
            <a:pPr marL="457200" indent="-457200">
              <a:buFont typeface="Wingdings" panose="05000000000000000000" pitchFamily="2" charset="2"/>
              <a:buChar char="§"/>
            </a:pPr>
            <a:r>
              <a:rPr lang="da-DK" sz="2400">
                <a:solidFill>
                  <a:schemeClr val="tx1"/>
                </a:solidFill>
              </a:rPr>
              <a:t>Beløbene registreres med debet og/eller kredit, dvs. i enten plus (debet) eller minus (kredit).</a:t>
            </a:r>
          </a:p>
          <a:p>
            <a:pPr marL="457200" indent="-457200">
              <a:buFont typeface="Wingdings" panose="05000000000000000000" pitchFamily="2" charset="2"/>
              <a:buChar char="§"/>
            </a:pPr>
            <a:r>
              <a:rPr lang="da-DK" sz="2400" b="1">
                <a:solidFill>
                  <a:schemeClr val="tx1"/>
                </a:solidFill>
              </a:rPr>
              <a:t>Debitor</a:t>
            </a:r>
            <a:r>
              <a:rPr lang="da-DK" sz="2400">
                <a:solidFill>
                  <a:schemeClr val="tx1"/>
                </a:solidFill>
              </a:rPr>
              <a:t> er en som skylder penge til organisationen (kunde).</a:t>
            </a:r>
          </a:p>
          <a:p>
            <a:pPr marL="457200" indent="-457200">
              <a:buFont typeface="Wingdings" panose="05000000000000000000" pitchFamily="2" charset="2"/>
              <a:buChar char="§"/>
            </a:pPr>
            <a:r>
              <a:rPr lang="da-DK" sz="2400" b="1">
                <a:solidFill>
                  <a:schemeClr val="tx1"/>
                </a:solidFill>
              </a:rPr>
              <a:t>Kreditor</a:t>
            </a:r>
            <a:r>
              <a:rPr lang="da-DK" sz="2400">
                <a:solidFill>
                  <a:schemeClr val="tx1"/>
                </a:solidFill>
              </a:rPr>
              <a:t> er en som organisation skylder penge til (leverandør). </a:t>
            </a:r>
          </a:p>
          <a:p>
            <a:pPr marL="342900" indent="-342900"/>
            <a:endParaRPr lang="da-DK" sz="2400">
              <a:solidFill>
                <a:schemeClr val="tx1"/>
              </a:solidFill>
            </a:endParaRPr>
          </a:p>
        </p:txBody>
      </p:sp>
      <p:sp>
        <p:nvSpPr>
          <p:cNvPr id="4100" name="Pladsholder til diasnummer 3"/>
          <p:cNvSpPr>
            <a:spLocks noGrp="1"/>
          </p:cNvSpPr>
          <p:nvPr>
            <p:ph type="sldNum" sz="quarter" idx="10"/>
          </p:nvPr>
        </p:nvSpPr>
        <p:spPr>
          <a:noFill/>
        </p:spPr>
        <p:txBody>
          <a:bodyPr/>
          <a:lstStyle/>
          <a:p>
            <a:fld id="{AF2E9CF6-B122-40D3-8CF9-FDC531B4C8B5}" type="slidenum">
              <a:rPr lang="da-DK" smtClean="0"/>
              <a:pPr/>
              <a:t>24</a:t>
            </a:fld>
            <a:endParaRPr lang="da-DK"/>
          </a:p>
        </p:txBody>
      </p:sp>
      <p:sp>
        <p:nvSpPr>
          <p:cNvPr id="5" name="Pladsholder til tekst 4">
            <a:extLst>
              <a:ext uri="{FF2B5EF4-FFF2-40B4-BE49-F238E27FC236}">
                <a16:creationId xmlns:a16="http://schemas.microsoft.com/office/drawing/2014/main" id="{188F375E-109C-4745-9991-C0A58A20BAF0}"/>
              </a:ext>
            </a:extLst>
          </p:cNvPr>
          <p:cNvSpPr txBox="1">
            <a:spLocks/>
          </p:cNvSpPr>
          <p:nvPr/>
        </p:nvSpPr>
        <p:spPr>
          <a:xfrm>
            <a:off x="796707" y="536093"/>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 GENERELT</a:t>
            </a:r>
          </a:p>
        </p:txBody>
      </p:sp>
      <p:sp>
        <p:nvSpPr>
          <p:cNvPr id="6" name="Pladsholder til sidefod 2">
            <a:extLst>
              <a:ext uri="{FF2B5EF4-FFF2-40B4-BE49-F238E27FC236}">
                <a16:creationId xmlns:a16="http://schemas.microsoft.com/office/drawing/2014/main" id="{34B4B6FA-5F49-46CB-BAEE-238A4CB315AA}"/>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2" name="Billede 1">
            <a:extLst>
              <a:ext uri="{FF2B5EF4-FFF2-40B4-BE49-F238E27FC236}">
                <a16:creationId xmlns:a16="http://schemas.microsoft.com/office/drawing/2014/main" id="{4D19E68C-F844-817A-7363-BD8B8C5F5907}"/>
              </a:ext>
            </a:extLst>
          </p:cNvPr>
          <p:cNvPicPr>
            <a:picLocks noChangeAspect="1"/>
          </p:cNvPicPr>
          <p:nvPr/>
        </p:nvPicPr>
        <p:blipFill rotWithShape="1">
          <a:blip r:embed="rId3"/>
          <a:srcRect l="19366"/>
          <a:stretch/>
        </p:blipFill>
        <p:spPr>
          <a:xfrm>
            <a:off x="9198320" y="4432294"/>
            <a:ext cx="2319479" cy="1590675"/>
          </a:xfrm>
          <a:prstGeom prst="rect">
            <a:avLst/>
          </a:prstGeom>
        </p:spPr>
      </p:pic>
    </p:spTree>
    <p:extLst>
      <p:ext uri="{BB962C8B-B14F-4D97-AF65-F5344CB8AC3E}">
        <p14:creationId xmlns:p14="http://schemas.microsoft.com/office/powerpoint/2010/main" val="2457322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titel 2"/>
          <p:cNvSpPr>
            <a:spLocks noGrp="1"/>
          </p:cNvSpPr>
          <p:nvPr>
            <p:ph type="subTitle" idx="1"/>
          </p:nvPr>
        </p:nvSpPr>
        <p:spPr>
          <a:xfrm>
            <a:off x="705837" y="1225350"/>
            <a:ext cx="10780326" cy="4749938"/>
          </a:xfrm>
        </p:spPr>
        <p:txBody>
          <a:bodyPr>
            <a:normAutofit fontScale="92500" lnSpcReduction="10000"/>
          </a:bodyPr>
          <a:lstStyle/>
          <a:p>
            <a:r>
              <a:rPr lang="da-DK" sz="2400" b="1">
                <a:solidFill>
                  <a:schemeClr val="tx1"/>
                </a:solidFill>
              </a:rPr>
              <a:t>Enkelt bogføring </a:t>
            </a:r>
            <a:r>
              <a:rPr lang="da-DK" sz="2400">
                <a:solidFill>
                  <a:schemeClr val="tx1"/>
                </a:solidFill>
              </a:rPr>
              <a:t>(</a:t>
            </a:r>
            <a:r>
              <a:rPr lang="da-DK" sz="2400" i="1">
                <a:solidFill>
                  <a:schemeClr val="tx1"/>
                </a:solidFill>
              </a:rPr>
              <a:t>Single entry book keeping</a:t>
            </a:r>
            <a:r>
              <a:rPr lang="da-DK" sz="2400">
                <a:solidFill>
                  <a:schemeClr val="tx1"/>
                </a:solidFill>
              </a:rPr>
              <a:t>): En transaktion bliver kun bogført på ”en konto”, dvs. enten i minus eller plus (kredit eller debet). </a:t>
            </a:r>
          </a:p>
          <a:p>
            <a:r>
              <a:rPr lang="da-DK" sz="2400">
                <a:solidFill>
                  <a:schemeClr val="tx1"/>
                </a:solidFill>
              </a:rPr>
              <a:t>F.eks. indkøb af en computer: </a:t>
            </a:r>
          </a:p>
          <a:p>
            <a:r>
              <a:rPr lang="da-DK" sz="2400">
                <a:solidFill>
                  <a:schemeClr val="tx1"/>
                </a:solidFill>
              </a:rPr>
              <a:t>15.03.2022| Indkøb af PC til Knud| + 15.320,- (omkostning)</a:t>
            </a:r>
          </a:p>
          <a:p>
            <a:endParaRPr lang="da-DK" sz="2400">
              <a:solidFill>
                <a:schemeClr val="tx1"/>
              </a:solidFill>
            </a:endParaRPr>
          </a:p>
          <a:p>
            <a:r>
              <a:rPr lang="da-DK" sz="2400" b="1">
                <a:solidFill>
                  <a:schemeClr val="tx1"/>
                </a:solidFill>
              </a:rPr>
              <a:t>Dobbelt bogføring </a:t>
            </a:r>
            <a:r>
              <a:rPr lang="da-DK" sz="2400">
                <a:solidFill>
                  <a:schemeClr val="tx1"/>
                </a:solidFill>
              </a:rPr>
              <a:t>(</a:t>
            </a:r>
            <a:r>
              <a:rPr lang="da-DK" sz="2400" i="1">
                <a:solidFill>
                  <a:schemeClr val="tx1"/>
                </a:solidFill>
              </a:rPr>
              <a:t>Double entry book keeping</a:t>
            </a:r>
            <a:r>
              <a:rPr lang="da-DK" sz="2400">
                <a:solidFill>
                  <a:schemeClr val="tx1"/>
                </a:solidFill>
              </a:rPr>
              <a:t>): En transaktion bliver bogført på ”to konti”, dvs. i minus og plus (kredit og debet). </a:t>
            </a:r>
          </a:p>
          <a:p>
            <a:r>
              <a:rPr lang="da-DK" sz="2400">
                <a:solidFill>
                  <a:schemeClr val="tx1"/>
                </a:solidFill>
              </a:rPr>
              <a:t>F.eks. indkøb af en computer: </a:t>
            </a:r>
          </a:p>
          <a:p>
            <a:r>
              <a:rPr lang="da-DK" sz="2400">
                <a:solidFill>
                  <a:schemeClr val="tx1"/>
                </a:solidFill>
              </a:rPr>
              <a:t>15.03.2022| Indkøb af PC til Knud| + 15.320,- (omkostning)</a:t>
            </a:r>
          </a:p>
          <a:p>
            <a:r>
              <a:rPr lang="da-DK" sz="2400">
                <a:solidFill>
                  <a:schemeClr val="tx1"/>
                </a:solidFill>
              </a:rPr>
              <a:t>15.03.2022| Indkøb af PC til Knud| - 15.320,- (ud af bank)</a:t>
            </a:r>
          </a:p>
          <a:p>
            <a:endParaRPr lang="da-DK" sz="2400">
              <a:solidFill>
                <a:schemeClr val="tx1"/>
              </a:solidFill>
            </a:endParaRPr>
          </a:p>
        </p:txBody>
      </p:sp>
      <p:sp>
        <p:nvSpPr>
          <p:cNvPr id="4100" name="Pladsholder til diasnummer 3"/>
          <p:cNvSpPr>
            <a:spLocks noGrp="1"/>
          </p:cNvSpPr>
          <p:nvPr>
            <p:ph type="sldNum" sz="quarter" idx="10"/>
          </p:nvPr>
        </p:nvSpPr>
        <p:spPr>
          <a:noFill/>
        </p:spPr>
        <p:txBody>
          <a:bodyPr/>
          <a:lstStyle/>
          <a:p>
            <a:fld id="{AF2E9CF6-B122-40D3-8CF9-FDC531B4C8B5}" type="slidenum">
              <a:rPr lang="da-DK" smtClean="0"/>
              <a:pPr/>
              <a:t>25</a:t>
            </a:fld>
            <a:endParaRPr lang="da-DK"/>
          </a:p>
        </p:txBody>
      </p:sp>
      <p:sp>
        <p:nvSpPr>
          <p:cNvPr id="7" name="Pladsholder til tekst 4">
            <a:extLst>
              <a:ext uri="{FF2B5EF4-FFF2-40B4-BE49-F238E27FC236}">
                <a16:creationId xmlns:a16="http://schemas.microsoft.com/office/drawing/2014/main" id="{A3043DCB-EA4F-4FEB-94DB-9FBCC064D798}"/>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 ENKELT VERSUS DOBBELT</a:t>
            </a:r>
          </a:p>
        </p:txBody>
      </p:sp>
      <p:sp>
        <p:nvSpPr>
          <p:cNvPr id="5" name="Pladsholder til sidefod 2">
            <a:extLst>
              <a:ext uri="{FF2B5EF4-FFF2-40B4-BE49-F238E27FC236}">
                <a16:creationId xmlns:a16="http://schemas.microsoft.com/office/drawing/2014/main" id="{2D99AAFE-69BD-4A09-A738-95B7D2DB9AB2}"/>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2" name="Billede 1">
            <a:extLst>
              <a:ext uri="{FF2B5EF4-FFF2-40B4-BE49-F238E27FC236}">
                <a16:creationId xmlns:a16="http://schemas.microsoft.com/office/drawing/2014/main" id="{7ED41EEF-4001-C4D6-0078-40C19E627B02}"/>
              </a:ext>
            </a:extLst>
          </p:cNvPr>
          <p:cNvPicPr>
            <a:picLocks noChangeAspect="1"/>
          </p:cNvPicPr>
          <p:nvPr/>
        </p:nvPicPr>
        <p:blipFill>
          <a:blip r:embed="rId3"/>
          <a:stretch>
            <a:fillRect/>
          </a:stretch>
        </p:blipFill>
        <p:spPr>
          <a:xfrm>
            <a:off x="9123530" y="4069381"/>
            <a:ext cx="2390775" cy="1914525"/>
          </a:xfrm>
          <a:prstGeom prst="rect">
            <a:avLst/>
          </a:prstGeom>
        </p:spPr>
      </p:pic>
    </p:spTree>
    <p:extLst>
      <p:ext uri="{BB962C8B-B14F-4D97-AF65-F5344CB8AC3E}">
        <p14:creationId xmlns:p14="http://schemas.microsoft.com/office/powerpoint/2010/main" val="202258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titel 2"/>
          <p:cNvSpPr>
            <a:spLocks noGrp="1"/>
          </p:cNvSpPr>
          <p:nvPr>
            <p:ph type="subTitle" idx="1"/>
          </p:nvPr>
        </p:nvSpPr>
        <p:spPr>
          <a:xfrm>
            <a:off x="705837" y="1362537"/>
            <a:ext cx="10622513" cy="2384981"/>
          </a:xfrm>
        </p:spPr>
        <p:txBody>
          <a:bodyPr>
            <a:normAutofit fontScale="25000" lnSpcReduction="20000"/>
          </a:bodyPr>
          <a:lstStyle/>
          <a:p>
            <a:r>
              <a:rPr lang="da-DK" sz="7200" b="1">
                <a:solidFill>
                  <a:schemeClr val="tx1"/>
                </a:solidFill>
              </a:rPr>
              <a:t>Enkelt bogføring (oftest kun muligt manuelt)</a:t>
            </a:r>
          </a:p>
          <a:p>
            <a:pPr marL="533250" indent="-457200"/>
            <a:r>
              <a:rPr lang="da-DK" sz="7200" b="0">
                <a:sym typeface="Wingdings"/>
              </a:rPr>
              <a:t> Mindre arbejdsbyrde – hver transaktion skal kun registreres én gang.</a:t>
            </a:r>
          </a:p>
          <a:p>
            <a:pPr marL="533250" indent="-457200"/>
            <a:r>
              <a:rPr lang="da-DK" sz="7200" b="0">
                <a:sym typeface="Wingdings"/>
              </a:rPr>
              <a:t> Meget vanskeligt at lave afstemninger, medfører ofte fejl (i fortegn m.v.), og kræver ekstra arbejde ved revision.</a:t>
            </a:r>
            <a:endParaRPr lang="da-DK" sz="7200">
              <a:solidFill>
                <a:schemeClr val="tx1"/>
              </a:solidFill>
            </a:endParaRPr>
          </a:p>
          <a:p>
            <a:r>
              <a:rPr lang="da-DK" sz="7200" b="1">
                <a:solidFill>
                  <a:schemeClr val="tx1"/>
                </a:solidFill>
              </a:rPr>
              <a:t>Dobbelt bogføring (oftest inkluderet i alle systemer)</a:t>
            </a:r>
          </a:p>
          <a:p>
            <a:pPr marL="533250" indent="-457200"/>
            <a:r>
              <a:rPr lang="da-DK" sz="7200" b="0">
                <a:sym typeface="Wingdings"/>
              </a:rPr>
              <a:t>  Mulighed for afstemning, skaber overblik, fejl fremgår tydeligere, løbende forberedelse til revision. </a:t>
            </a:r>
          </a:p>
          <a:p>
            <a:pPr marL="533250" indent="-457200">
              <a:buFont typeface="Wingdings"/>
              <a:buChar char="D"/>
            </a:pPr>
            <a:r>
              <a:rPr lang="da-DK" sz="7200" b="0">
                <a:sym typeface="Wingdings"/>
              </a:rPr>
              <a:t>Kræver lidt mere arbejde løbende, to registreringer per transaktion. </a:t>
            </a:r>
          </a:p>
          <a:p>
            <a:pPr marL="533250" indent="-457200"/>
            <a:r>
              <a:rPr lang="da-DK" sz="7200" b="1">
                <a:solidFill>
                  <a:srgbClr val="FF0000"/>
                </a:solidFill>
                <a:sym typeface="Wingdings"/>
              </a:rPr>
              <a:t> </a:t>
            </a:r>
            <a:r>
              <a:rPr lang="da-DK" sz="7200" b="1">
                <a:solidFill>
                  <a:srgbClr val="FF0000"/>
                </a:solidFill>
              </a:rPr>
              <a:t>Dobbelt bogføring bør anvendes medmindre særlige forhold gør sig gældende. </a:t>
            </a:r>
          </a:p>
          <a:p>
            <a:pPr marL="857250" lvl="1" indent="-457200"/>
            <a:endParaRPr lang="da-DK" sz="2400">
              <a:solidFill>
                <a:schemeClr val="tx1"/>
              </a:solidFill>
            </a:endParaRPr>
          </a:p>
        </p:txBody>
      </p:sp>
      <p:sp>
        <p:nvSpPr>
          <p:cNvPr id="4100" name="Pladsholder til diasnummer 3"/>
          <p:cNvSpPr>
            <a:spLocks noGrp="1"/>
          </p:cNvSpPr>
          <p:nvPr>
            <p:ph type="sldNum" sz="quarter" idx="10"/>
          </p:nvPr>
        </p:nvSpPr>
        <p:spPr>
          <a:noFill/>
        </p:spPr>
        <p:txBody>
          <a:bodyPr/>
          <a:lstStyle/>
          <a:p>
            <a:fld id="{AF2E9CF6-B122-40D3-8CF9-FDC531B4C8B5}" type="slidenum">
              <a:rPr lang="da-DK" smtClean="0"/>
              <a:pPr/>
              <a:t>26</a:t>
            </a:fld>
            <a:endParaRPr lang="da-DK"/>
          </a:p>
        </p:txBody>
      </p:sp>
      <p:sp>
        <p:nvSpPr>
          <p:cNvPr id="7" name="Pladsholder til tekst 4">
            <a:extLst>
              <a:ext uri="{FF2B5EF4-FFF2-40B4-BE49-F238E27FC236}">
                <a16:creationId xmlns:a16="http://schemas.microsoft.com/office/drawing/2014/main" id="{9C9D8A12-3EE7-4AAC-A459-A737AFAF7B34}"/>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 ENKELT VERSUS DOBBELT</a:t>
            </a:r>
          </a:p>
        </p:txBody>
      </p:sp>
      <p:sp>
        <p:nvSpPr>
          <p:cNvPr id="5" name="Pladsholder til sidefod 2">
            <a:extLst>
              <a:ext uri="{FF2B5EF4-FFF2-40B4-BE49-F238E27FC236}">
                <a16:creationId xmlns:a16="http://schemas.microsoft.com/office/drawing/2014/main" id="{CB04ECB3-C308-450B-89DB-52531A2F798E}"/>
              </a:ext>
            </a:extLst>
          </p:cNvPr>
          <p:cNvSpPr txBox="1">
            <a:spLocks/>
          </p:cNvSpPr>
          <p:nvPr/>
        </p:nvSpPr>
        <p:spPr>
          <a:xfrm>
            <a:off x="3277600" y="6125085"/>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3" name="Tekstfelt 2">
            <a:extLst>
              <a:ext uri="{FF2B5EF4-FFF2-40B4-BE49-F238E27FC236}">
                <a16:creationId xmlns:a16="http://schemas.microsoft.com/office/drawing/2014/main" id="{7517B496-6F41-4AAE-C503-6C1A80710FEE}"/>
              </a:ext>
            </a:extLst>
          </p:cNvPr>
          <p:cNvSpPr txBox="1"/>
          <p:nvPr/>
        </p:nvSpPr>
        <p:spPr>
          <a:xfrm>
            <a:off x="769545" y="4146916"/>
            <a:ext cx="8537417" cy="175432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lang="da-DK" b="1"/>
              <a:t>CISUs Krav: </a:t>
            </a:r>
          </a:p>
          <a:p>
            <a:r>
              <a:rPr lang="da-DK" b="1"/>
              <a:t>HVIS</a:t>
            </a:r>
            <a:r>
              <a:rPr lang="da-DK"/>
              <a:t> budgetansvar </a:t>
            </a:r>
            <a:r>
              <a:rPr lang="da-DK" u="sng"/>
              <a:t>over</a:t>
            </a:r>
            <a:r>
              <a:rPr lang="da-DK"/>
              <a:t> 500.000 kr. = krav om elektronisk (dobbelt) bogføringssystem </a:t>
            </a:r>
          </a:p>
          <a:p>
            <a:r>
              <a:rPr lang="da-DK" b="1"/>
              <a:t>HVIS</a:t>
            </a:r>
            <a:r>
              <a:rPr lang="da-DK"/>
              <a:t> budgetansvar </a:t>
            </a:r>
            <a:r>
              <a:rPr lang="da-DK" u="sng"/>
              <a:t>under</a:t>
            </a:r>
            <a:r>
              <a:rPr lang="da-DK"/>
              <a:t> 500.000 kr. = må gerne bogføre i en kassebog (elektronisk eller fysisk), men anbefales kraftigt at anvende elektronisk bogføringssystem. </a:t>
            </a:r>
          </a:p>
          <a:p>
            <a:r>
              <a:rPr lang="da-DK" b="1">
                <a:solidFill>
                  <a:srgbClr val="C00000"/>
                </a:solidFill>
              </a:rPr>
              <a:t>OBS: </a:t>
            </a:r>
            <a:r>
              <a:rPr lang="da-DK"/>
              <a:t>indtastninger må IKKE kunne slettes – en forkert indtastning suppleres af ny korrekt indtastning.</a:t>
            </a:r>
          </a:p>
        </p:txBody>
      </p:sp>
      <p:pic>
        <p:nvPicPr>
          <p:cNvPr id="8" name="Picture 2" descr="SBC - Service, Balance and Community - Year 7 Religion Assignment">
            <a:extLst>
              <a:ext uri="{FF2B5EF4-FFF2-40B4-BE49-F238E27FC236}">
                <a16:creationId xmlns:a16="http://schemas.microsoft.com/office/drawing/2014/main" id="{2927D052-1E38-1C69-6E63-C1F4B7B8A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99" t="8185" r="17615" b="4939"/>
          <a:stretch/>
        </p:blipFill>
        <p:spPr bwMode="auto">
          <a:xfrm>
            <a:off x="9429921" y="4037846"/>
            <a:ext cx="2056242" cy="193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50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0"/>
          </p:nvPr>
        </p:nvSpPr>
        <p:spPr/>
        <p:txBody>
          <a:bodyPr/>
          <a:lstStyle/>
          <a:p>
            <a:pPr>
              <a:defRPr/>
            </a:pPr>
            <a:fld id="{F3A7D880-3575-4A70-A636-546B1DCFB22C}" type="slidenum">
              <a:rPr lang="da-DK" smtClean="0"/>
              <a:pPr>
                <a:defRPr/>
              </a:pPr>
              <a:t>27</a:t>
            </a:fld>
            <a:endParaRPr lang="da-DK"/>
          </a:p>
        </p:txBody>
      </p:sp>
      <p:sp>
        <p:nvSpPr>
          <p:cNvPr id="6" name="Undertitel 2"/>
          <p:cNvSpPr txBox="1">
            <a:spLocks/>
          </p:cNvSpPr>
          <p:nvPr/>
        </p:nvSpPr>
        <p:spPr bwMode="auto">
          <a:xfrm>
            <a:off x="679011" y="1476792"/>
            <a:ext cx="10793409" cy="195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20000"/>
              </a:spcBef>
              <a:spcAft>
                <a:spcPct val="0"/>
              </a:spcAft>
              <a:buClr>
                <a:srgbClr val="AC3050"/>
              </a:buClr>
              <a:defRPr/>
            </a:pPr>
            <a:r>
              <a:rPr lang="da-DK" sz="2400" b="1" kern="0"/>
              <a:t>Valg af system ud fra følgende overvejelser/vurderinger:</a:t>
            </a:r>
          </a:p>
          <a:p>
            <a:pPr marL="342900" indent="-342900" defTabSz="914400" eaLnBrk="0" fontAlgn="base" hangingPunct="0">
              <a:spcBef>
                <a:spcPct val="20000"/>
              </a:spcBef>
              <a:spcAft>
                <a:spcPct val="0"/>
              </a:spcAft>
              <a:buClr>
                <a:srgbClr val="AC3050"/>
              </a:buClr>
              <a:buFont typeface="Wingdings" panose="05000000000000000000" pitchFamily="2" charset="2"/>
              <a:buChar char="q"/>
              <a:defRPr/>
            </a:pPr>
            <a:r>
              <a:rPr lang="da-DK" sz="2200" kern="0"/>
              <a:t>Hvem bogfører/registrerer? Frivillig eller ansat, fra kontor eller ”udefra”? </a:t>
            </a:r>
          </a:p>
          <a:p>
            <a:pPr marL="342900" indent="-342900" defTabSz="914400" eaLnBrk="0" fontAlgn="base" hangingPunct="0">
              <a:spcBef>
                <a:spcPct val="20000"/>
              </a:spcBef>
              <a:spcAft>
                <a:spcPct val="0"/>
              </a:spcAft>
              <a:buClr>
                <a:srgbClr val="AC3050"/>
              </a:buClr>
              <a:buFont typeface="Wingdings" panose="05000000000000000000" pitchFamily="2" charset="2"/>
              <a:buChar char="q"/>
              <a:defRPr/>
            </a:pPr>
            <a:r>
              <a:rPr lang="da-DK" sz="2200" kern="0"/>
              <a:t>Er der brug for flere dimensioner/afdelinger (projekter, foreningen osv.)? </a:t>
            </a:r>
          </a:p>
          <a:p>
            <a:pPr marL="342900" indent="-342900" defTabSz="914400" eaLnBrk="0" fontAlgn="base" hangingPunct="0">
              <a:spcBef>
                <a:spcPct val="20000"/>
              </a:spcBef>
              <a:spcAft>
                <a:spcPct val="0"/>
              </a:spcAft>
              <a:buClr>
                <a:srgbClr val="AC3050"/>
              </a:buClr>
              <a:buFont typeface="Wingdings" panose="05000000000000000000" pitchFamily="2" charset="2"/>
              <a:buChar char="q"/>
              <a:defRPr/>
            </a:pPr>
            <a:r>
              <a:rPr lang="da-DK" sz="2200" kern="0"/>
              <a:t>Skal systemet inkludere budgetsammenligninger eller udarbejdes rapporter manuelt i Excel? </a:t>
            </a:r>
          </a:p>
          <a:p>
            <a:pPr marL="342900" indent="-342900" eaLnBrk="0" hangingPunct="0">
              <a:spcBef>
                <a:spcPct val="20000"/>
              </a:spcBef>
              <a:buClr>
                <a:srgbClr val="AC3050"/>
              </a:buClr>
              <a:buFont typeface="Wingdings" panose="05000000000000000000" pitchFamily="2" charset="2"/>
              <a:buChar char="q"/>
            </a:pPr>
            <a:r>
              <a:rPr lang="da-DK" sz="2200" b="1" kern="0"/>
              <a:t>Priser</a:t>
            </a:r>
            <a:r>
              <a:rPr lang="da-DK" sz="2200" kern="0"/>
              <a:t>: Gratis eller lav pris. </a:t>
            </a:r>
          </a:p>
          <a:p>
            <a:pPr eaLnBrk="0" hangingPunct="0">
              <a:spcBef>
                <a:spcPct val="20000"/>
              </a:spcBef>
              <a:buClr>
                <a:srgbClr val="AC3050"/>
              </a:buClr>
            </a:pPr>
            <a:r>
              <a:rPr lang="da-DK" sz="2200" kern="0">
                <a:sym typeface="Wingdings" panose="05000000000000000000" pitchFamily="2" charset="2"/>
              </a:rPr>
              <a:t></a:t>
            </a:r>
            <a:r>
              <a:rPr lang="da-DK" sz="2200" kern="0"/>
              <a:t>MEN tjek altid: A) årlig licens, B) pris for opsætning, support og</a:t>
            </a:r>
          </a:p>
          <a:p>
            <a:pPr eaLnBrk="0" hangingPunct="0">
              <a:spcBef>
                <a:spcPct val="20000"/>
              </a:spcBef>
              <a:buClr>
                <a:srgbClr val="AC3050"/>
              </a:buClr>
            </a:pPr>
            <a:r>
              <a:rPr lang="da-DK" sz="2200" kern="0"/>
              <a:t>opdateringer, C) online træningsvideoer, D)kursustilbud etc. </a:t>
            </a:r>
          </a:p>
          <a:p>
            <a:pPr marL="342900" indent="-342900" defTabSz="914400" eaLnBrk="0" fontAlgn="base" hangingPunct="0">
              <a:spcBef>
                <a:spcPct val="20000"/>
              </a:spcBef>
              <a:spcAft>
                <a:spcPct val="0"/>
              </a:spcAft>
              <a:buClr>
                <a:srgbClr val="AC3050"/>
              </a:buClr>
              <a:buFont typeface="Wingdings" panose="05000000000000000000" pitchFamily="2" charset="2"/>
              <a:buChar char="q"/>
              <a:defRPr/>
            </a:pPr>
            <a:endParaRPr lang="da-DK" sz="2200" kern="0"/>
          </a:p>
          <a:p>
            <a:pPr marL="342900" indent="-342900" defTabSz="914400" eaLnBrk="0" fontAlgn="base" hangingPunct="0">
              <a:spcBef>
                <a:spcPct val="20000"/>
              </a:spcBef>
              <a:spcAft>
                <a:spcPct val="0"/>
              </a:spcAft>
              <a:buClr>
                <a:srgbClr val="AC3050"/>
              </a:buClr>
              <a:buFont typeface="Wingdings" panose="05000000000000000000" pitchFamily="2" charset="2"/>
              <a:buChar char="q"/>
              <a:defRPr/>
            </a:pPr>
            <a:endParaRPr lang="da-DK" sz="2200" kern="0"/>
          </a:p>
          <a:p>
            <a:pPr defTabSz="914400" eaLnBrk="0" fontAlgn="base" hangingPunct="0">
              <a:spcBef>
                <a:spcPct val="20000"/>
              </a:spcBef>
              <a:spcAft>
                <a:spcPct val="0"/>
              </a:spcAft>
              <a:buClr>
                <a:srgbClr val="AC3050"/>
              </a:buClr>
              <a:defRPr/>
            </a:pPr>
            <a:endParaRPr lang="da-DK" sz="2400" b="1" kern="0"/>
          </a:p>
        </p:txBody>
      </p:sp>
      <p:sp>
        <p:nvSpPr>
          <p:cNvPr id="5" name="Pladsholder til tekst 4">
            <a:extLst>
              <a:ext uri="{FF2B5EF4-FFF2-40B4-BE49-F238E27FC236}">
                <a16:creationId xmlns:a16="http://schemas.microsoft.com/office/drawing/2014/main" id="{F69E2A37-7C5C-4D2D-B667-B50D9DBECAEA}"/>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VALG AF BOGFØRINGS- OG REGNSKABSSYSTEM</a:t>
            </a:r>
          </a:p>
        </p:txBody>
      </p:sp>
      <p:sp>
        <p:nvSpPr>
          <p:cNvPr id="7" name="Pladsholder til sidefod 2">
            <a:extLst>
              <a:ext uri="{FF2B5EF4-FFF2-40B4-BE49-F238E27FC236}">
                <a16:creationId xmlns:a16="http://schemas.microsoft.com/office/drawing/2014/main" id="{A58E944D-A202-4753-943D-3CE1040683CF}"/>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14338" name="Picture 2" descr="Et system uden brugervenlighed er spildt arbejde">
            <a:extLst>
              <a:ext uri="{FF2B5EF4-FFF2-40B4-BE49-F238E27FC236}">
                <a16:creationId xmlns:a16="http://schemas.microsoft.com/office/drawing/2014/main" id="{8A626DDE-516F-95BC-6710-FA8A2D4CF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1411" y="3105339"/>
            <a:ext cx="3101578" cy="29235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5D2092BF-65F7-1D70-6417-734E3B573248}"/>
              </a:ext>
            </a:extLst>
          </p:cNvPr>
          <p:cNvSpPr txBox="1"/>
          <p:nvPr/>
        </p:nvSpPr>
        <p:spPr>
          <a:xfrm>
            <a:off x="950602" y="4790547"/>
            <a:ext cx="7189218" cy="984885"/>
          </a:xfrm>
          <a:prstGeom prst="rect">
            <a:avLst/>
          </a:prstGeom>
          <a:noFill/>
        </p:spPr>
        <p:txBody>
          <a:bodyPr wrap="square">
            <a:spAutoFit/>
          </a:bodyPr>
          <a:lstStyle/>
          <a:p>
            <a:pPr marL="342900" indent="-342900" eaLnBrk="0" hangingPunct="0">
              <a:spcBef>
                <a:spcPct val="20000"/>
              </a:spcBef>
              <a:buClr>
                <a:srgbClr val="AC3050"/>
              </a:buClr>
            </a:pPr>
            <a:r>
              <a:rPr lang="da-DK" sz="2200" b="1" kern="0"/>
              <a:t>Nogle af de mest anvendte systemer er f.eks. E-conomic (DK) og QuickBooks (Internationalt) </a:t>
            </a:r>
          </a:p>
          <a:p>
            <a:pPr lvl="1"/>
            <a:endParaRPr lang="da-DK" sz="1400"/>
          </a:p>
        </p:txBody>
      </p:sp>
    </p:spTree>
    <p:extLst>
      <p:ext uri="{BB962C8B-B14F-4D97-AF65-F5344CB8AC3E}">
        <p14:creationId xmlns:p14="http://schemas.microsoft.com/office/powerpoint/2010/main" val="2403790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titel 2"/>
          <p:cNvSpPr>
            <a:spLocks noGrp="1"/>
          </p:cNvSpPr>
          <p:nvPr>
            <p:ph type="subTitle" idx="1"/>
          </p:nvPr>
        </p:nvSpPr>
        <p:spPr>
          <a:xfrm>
            <a:off x="679011" y="1152363"/>
            <a:ext cx="7822193" cy="3863257"/>
          </a:xfrm>
        </p:spPr>
        <p:txBody>
          <a:bodyPr>
            <a:normAutofit fontScale="92500" lnSpcReduction="20000"/>
          </a:bodyPr>
          <a:lstStyle/>
          <a:p>
            <a:r>
              <a:rPr lang="da-DK" sz="2400">
                <a:solidFill>
                  <a:schemeClr val="tx1"/>
                </a:solidFill>
              </a:rPr>
              <a:t>Beløbene registreres/bogføres med debet og/eller kredit, dvs. i enten plus (debet) eller minus (kredit).</a:t>
            </a:r>
          </a:p>
          <a:p>
            <a:endParaRPr lang="da-DK" sz="2400">
              <a:solidFill>
                <a:schemeClr val="tx1"/>
              </a:solidFill>
            </a:endParaRPr>
          </a:p>
          <a:p>
            <a:r>
              <a:rPr lang="da-DK" sz="2400">
                <a:solidFill>
                  <a:schemeClr val="tx1"/>
                </a:solidFill>
              </a:rPr>
              <a:t>Debet = plus (lægger til, gør større osv.)</a:t>
            </a:r>
          </a:p>
          <a:p>
            <a:r>
              <a:rPr lang="da-DK" sz="2400">
                <a:solidFill>
                  <a:schemeClr val="tx1"/>
                </a:solidFill>
              </a:rPr>
              <a:t>Kredit = minus (trækker fra, gør mindre osv.)</a:t>
            </a:r>
          </a:p>
          <a:p>
            <a:endParaRPr lang="da-DK" sz="2400">
              <a:solidFill>
                <a:schemeClr val="tx1"/>
              </a:solidFill>
            </a:endParaRPr>
          </a:p>
          <a:p>
            <a:r>
              <a:rPr lang="da-DK" sz="2400">
                <a:solidFill>
                  <a:schemeClr val="tx1"/>
                </a:solidFill>
              </a:rPr>
              <a:t>Debet: Omkostninger og Aktiver </a:t>
            </a:r>
          </a:p>
          <a:p>
            <a:r>
              <a:rPr lang="da-DK" sz="2400">
                <a:solidFill>
                  <a:schemeClr val="tx1"/>
                </a:solidFill>
              </a:rPr>
              <a:t>Kredit: Indtægter og Passiver </a:t>
            </a:r>
          </a:p>
          <a:p>
            <a:pPr marL="342900" indent="-342900"/>
            <a:r>
              <a:rPr lang="da-DK" sz="2000" b="1">
                <a:solidFill>
                  <a:schemeClr val="tx1"/>
                </a:solidFill>
              </a:rPr>
              <a:t> </a:t>
            </a:r>
            <a:endParaRPr lang="da-DK" sz="2400">
              <a:solidFill>
                <a:schemeClr val="tx1"/>
              </a:solidFill>
            </a:endParaRPr>
          </a:p>
        </p:txBody>
      </p:sp>
      <p:sp>
        <p:nvSpPr>
          <p:cNvPr id="4100" name="Pladsholder til diasnummer 3"/>
          <p:cNvSpPr>
            <a:spLocks noGrp="1"/>
          </p:cNvSpPr>
          <p:nvPr>
            <p:ph type="sldNum" sz="quarter" idx="10"/>
          </p:nvPr>
        </p:nvSpPr>
        <p:spPr>
          <a:noFill/>
        </p:spPr>
        <p:txBody>
          <a:bodyPr/>
          <a:lstStyle/>
          <a:p>
            <a:fld id="{AF2E9CF6-B122-40D3-8CF9-FDC531B4C8B5}" type="slidenum">
              <a:rPr lang="da-DK" smtClean="0"/>
              <a:pPr/>
              <a:t>28</a:t>
            </a:fld>
            <a:endParaRPr lang="da-DK"/>
          </a:p>
        </p:txBody>
      </p:sp>
      <p:sp>
        <p:nvSpPr>
          <p:cNvPr id="6" name="Pladsholder til tekst 4">
            <a:extLst>
              <a:ext uri="{FF2B5EF4-FFF2-40B4-BE49-F238E27FC236}">
                <a16:creationId xmlns:a16="http://schemas.microsoft.com/office/drawing/2014/main" id="{0DD7F1B6-0755-46C7-9087-2071F3B2A3E2}"/>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 DEBET OG KREDIT</a:t>
            </a:r>
          </a:p>
        </p:txBody>
      </p:sp>
      <p:sp>
        <p:nvSpPr>
          <p:cNvPr id="7" name="Pladsholder til sidefod 2">
            <a:extLst>
              <a:ext uri="{FF2B5EF4-FFF2-40B4-BE49-F238E27FC236}">
                <a16:creationId xmlns:a16="http://schemas.microsoft.com/office/drawing/2014/main" id="{803ED966-A5B9-4C94-A1C9-119A7C40826C}"/>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3" name="Billede 2">
            <a:extLst>
              <a:ext uri="{FF2B5EF4-FFF2-40B4-BE49-F238E27FC236}">
                <a16:creationId xmlns:a16="http://schemas.microsoft.com/office/drawing/2014/main" id="{92CA1F2C-D137-4B4F-AB97-B30E48858DAE}"/>
              </a:ext>
            </a:extLst>
          </p:cNvPr>
          <p:cNvPicPr>
            <a:picLocks noChangeAspect="1"/>
          </p:cNvPicPr>
          <p:nvPr/>
        </p:nvPicPr>
        <p:blipFill>
          <a:blip r:embed="rId3"/>
          <a:stretch>
            <a:fillRect/>
          </a:stretch>
        </p:blipFill>
        <p:spPr>
          <a:xfrm>
            <a:off x="8807888" y="1238597"/>
            <a:ext cx="2705100" cy="1695450"/>
          </a:xfrm>
          <a:prstGeom prst="rect">
            <a:avLst/>
          </a:prstGeom>
        </p:spPr>
      </p:pic>
      <p:sp>
        <p:nvSpPr>
          <p:cNvPr id="4" name="Tekstfelt 3">
            <a:extLst>
              <a:ext uri="{FF2B5EF4-FFF2-40B4-BE49-F238E27FC236}">
                <a16:creationId xmlns:a16="http://schemas.microsoft.com/office/drawing/2014/main" id="{10FFB77A-1FE6-B563-BBDB-B47978FB5DB1}"/>
              </a:ext>
            </a:extLst>
          </p:cNvPr>
          <p:cNvSpPr txBox="1"/>
          <p:nvPr/>
        </p:nvSpPr>
        <p:spPr>
          <a:xfrm rot="1444429">
            <a:off x="5417780" y="3302853"/>
            <a:ext cx="6115598" cy="707886"/>
          </a:xfrm>
          <a:prstGeom prst="rect">
            <a:avLst/>
          </a:prstGeom>
          <a:noFill/>
        </p:spPr>
        <p:txBody>
          <a:bodyPr wrap="square">
            <a:spAutoFit/>
          </a:bodyPr>
          <a:lstStyle/>
          <a:p>
            <a:pPr marL="342900" indent="-342900"/>
            <a:r>
              <a:rPr lang="da-DK" sz="2000" b="1">
                <a:solidFill>
                  <a:schemeClr val="tx1"/>
                </a:solidFill>
              </a:rPr>
              <a:t>De færreste finder debet og kredit logisk, så det bedste er at finde på egne huskeregler </a:t>
            </a:r>
            <a:r>
              <a:rPr lang="da-DK" sz="2000" b="1">
                <a:solidFill>
                  <a:schemeClr val="tx1"/>
                </a:solidFill>
                <a:sym typeface="Wingdings" pitchFamily="2" charset="2"/>
              </a:rPr>
              <a:t></a:t>
            </a:r>
            <a:endParaRPr lang="da-DK" sz="2000" b="1">
              <a:solidFill>
                <a:schemeClr val="tx1"/>
              </a:solidFill>
            </a:endParaRPr>
          </a:p>
        </p:txBody>
      </p:sp>
      <p:sp>
        <p:nvSpPr>
          <p:cNvPr id="5" name="Rektangel: afrundede hjørner 4">
            <a:extLst>
              <a:ext uri="{FF2B5EF4-FFF2-40B4-BE49-F238E27FC236}">
                <a16:creationId xmlns:a16="http://schemas.microsoft.com/office/drawing/2014/main" id="{72C9B72D-135E-5815-501C-6D001986C152}"/>
              </a:ext>
            </a:extLst>
          </p:cNvPr>
          <p:cNvSpPr/>
          <p:nvPr/>
        </p:nvSpPr>
        <p:spPr>
          <a:xfrm>
            <a:off x="5153635" y="3993251"/>
            <a:ext cx="3051018" cy="148476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n>
                  <a:solidFill>
                    <a:schemeClr val="tx1"/>
                  </a:solidFill>
                </a:ln>
                <a:solidFill>
                  <a:schemeClr val="tx1"/>
                </a:solidFill>
              </a:rPr>
              <a:t>Tag udgangspunkt i banken, som giver mening mht. plus og minus ~ debet og kredit</a:t>
            </a:r>
          </a:p>
        </p:txBody>
      </p:sp>
    </p:spTree>
    <p:extLst>
      <p:ext uri="{BB962C8B-B14F-4D97-AF65-F5344CB8AC3E}">
        <p14:creationId xmlns:p14="http://schemas.microsoft.com/office/powerpoint/2010/main" val="264348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Pladsholder til diasnummer 3"/>
          <p:cNvSpPr>
            <a:spLocks noGrp="1"/>
          </p:cNvSpPr>
          <p:nvPr>
            <p:ph type="sldNum" sz="quarter" idx="10"/>
          </p:nvPr>
        </p:nvSpPr>
        <p:spPr>
          <a:noFill/>
        </p:spPr>
        <p:txBody>
          <a:bodyPr/>
          <a:lstStyle/>
          <a:p>
            <a:fld id="{AF2E9CF6-B122-40D3-8CF9-FDC531B4C8B5}" type="slidenum">
              <a:rPr lang="da-DK" smtClean="0"/>
              <a:pPr/>
              <a:t>29</a:t>
            </a:fld>
            <a:endParaRPr lang="da-DK"/>
          </a:p>
        </p:txBody>
      </p:sp>
      <p:sp>
        <p:nvSpPr>
          <p:cNvPr id="5" name="Pladsholder til tekst 4">
            <a:extLst>
              <a:ext uri="{FF2B5EF4-FFF2-40B4-BE49-F238E27FC236}">
                <a16:creationId xmlns:a16="http://schemas.microsoft.com/office/drawing/2014/main" id="{528734A9-3484-490C-B9BE-41EF8DCE1A36}"/>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I PRAKSIS</a:t>
            </a:r>
          </a:p>
        </p:txBody>
      </p:sp>
      <p:sp>
        <p:nvSpPr>
          <p:cNvPr id="6" name="Pladsholder til sidefod 2">
            <a:extLst>
              <a:ext uri="{FF2B5EF4-FFF2-40B4-BE49-F238E27FC236}">
                <a16:creationId xmlns:a16="http://schemas.microsoft.com/office/drawing/2014/main" id="{EAC01B96-5AAB-44B0-8B57-A1710304614C}"/>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9" name="Tekstfelt 8">
            <a:extLst>
              <a:ext uri="{FF2B5EF4-FFF2-40B4-BE49-F238E27FC236}">
                <a16:creationId xmlns:a16="http://schemas.microsoft.com/office/drawing/2014/main" id="{E48B1E44-72F3-4A4E-9801-4810659A434D}"/>
              </a:ext>
            </a:extLst>
          </p:cNvPr>
          <p:cNvSpPr txBox="1"/>
          <p:nvPr/>
        </p:nvSpPr>
        <p:spPr>
          <a:xfrm>
            <a:off x="772998" y="1300898"/>
            <a:ext cx="10793691" cy="3785652"/>
          </a:xfrm>
          <a:prstGeom prst="rect">
            <a:avLst/>
          </a:prstGeom>
          <a:noFill/>
        </p:spPr>
        <p:txBody>
          <a:bodyPr wrap="square">
            <a:spAutoFit/>
          </a:bodyPr>
          <a:lstStyle/>
          <a:p>
            <a:r>
              <a:rPr lang="da-DK" sz="2800" b="1">
                <a:solidFill>
                  <a:schemeClr val="tx1"/>
                </a:solidFill>
              </a:rPr>
              <a:t>Rækkefølge i kontering/bogføring - eksempel:</a:t>
            </a:r>
            <a:r>
              <a:rPr lang="da-DK" sz="2800">
                <a:solidFill>
                  <a:schemeClr val="tx1"/>
                </a:solidFill>
              </a:rPr>
              <a:t>  </a:t>
            </a:r>
          </a:p>
          <a:p>
            <a:r>
              <a:rPr lang="da-DK" sz="2800">
                <a:solidFill>
                  <a:srgbClr val="FF0000"/>
                </a:solidFill>
              </a:rPr>
              <a:t>Konto| Dato| Tekst| Beløb</a:t>
            </a:r>
          </a:p>
          <a:p>
            <a:endParaRPr lang="da-DK" sz="1600" i="1">
              <a:solidFill>
                <a:schemeClr val="tx1"/>
              </a:solidFill>
            </a:endParaRPr>
          </a:p>
          <a:p>
            <a:r>
              <a:rPr lang="da-DK" sz="2400" i="1">
                <a:solidFill>
                  <a:schemeClr val="tx1"/>
                </a:solidFill>
              </a:rPr>
              <a:t>Eks I: Kontingentindbetaling af A til bankkonto: </a:t>
            </a:r>
          </a:p>
          <a:p>
            <a:r>
              <a:rPr lang="da-DK" sz="2400">
                <a:solidFill>
                  <a:schemeClr val="tx1"/>
                </a:solidFill>
              </a:rPr>
              <a:t>1100|15.03.22| A kontingent 2022| -1.000,- (indtægt) |		</a:t>
            </a:r>
          </a:p>
          <a:p>
            <a:r>
              <a:rPr lang="da-DK" sz="2400">
                <a:solidFill>
                  <a:schemeClr val="tx1"/>
                </a:solidFill>
              </a:rPr>
              <a:t>6010|15.03.22| A kontingent 2022| +1.000,- (banken)</a:t>
            </a:r>
          </a:p>
          <a:p>
            <a:endParaRPr lang="da-DK" sz="2400" i="1">
              <a:solidFill>
                <a:schemeClr val="tx1"/>
              </a:solidFill>
            </a:endParaRPr>
          </a:p>
          <a:p>
            <a:r>
              <a:rPr lang="da-DK" sz="2400" i="1">
                <a:solidFill>
                  <a:schemeClr val="tx1"/>
                </a:solidFill>
              </a:rPr>
              <a:t>Eks II: Indkøb af kopipapir via faktura/bankoverførsel: </a:t>
            </a:r>
          </a:p>
          <a:p>
            <a:r>
              <a:rPr lang="da-DK" sz="2400"/>
              <a:t>2010</a:t>
            </a:r>
            <a:r>
              <a:rPr lang="da-DK" sz="2400">
                <a:solidFill>
                  <a:schemeClr val="tx1"/>
                </a:solidFill>
              </a:rPr>
              <a:t>|10.03.22| 500 x kopipapir | + 250,- (omkostning) |		</a:t>
            </a:r>
          </a:p>
          <a:p>
            <a:r>
              <a:rPr lang="da-DK" sz="2400">
                <a:solidFill>
                  <a:schemeClr val="tx1"/>
                </a:solidFill>
              </a:rPr>
              <a:t>6010|10.03.22| Papirlageret faktura134| - 250,-(banken)</a:t>
            </a:r>
          </a:p>
        </p:txBody>
      </p:sp>
      <p:pic>
        <p:nvPicPr>
          <p:cNvPr id="2" name="Billede 1">
            <a:extLst>
              <a:ext uri="{FF2B5EF4-FFF2-40B4-BE49-F238E27FC236}">
                <a16:creationId xmlns:a16="http://schemas.microsoft.com/office/drawing/2014/main" id="{4A303F9E-1D1D-7AC8-B9CF-8AE95FF28F5F}"/>
              </a:ext>
            </a:extLst>
          </p:cNvPr>
          <p:cNvPicPr>
            <a:picLocks noChangeAspect="1"/>
          </p:cNvPicPr>
          <p:nvPr/>
        </p:nvPicPr>
        <p:blipFill>
          <a:blip r:embed="rId2"/>
          <a:stretch>
            <a:fillRect/>
          </a:stretch>
        </p:blipFill>
        <p:spPr>
          <a:xfrm>
            <a:off x="9123530" y="4069381"/>
            <a:ext cx="2390775" cy="1914525"/>
          </a:xfrm>
          <a:prstGeom prst="rect">
            <a:avLst/>
          </a:prstGeom>
        </p:spPr>
      </p:pic>
    </p:spTree>
    <p:extLst>
      <p:ext uri="{BB962C8B-B14F-4D97-AF65-F5344CB8AC3E}">
        <p14:creationId xmlns:p14="http://schemas.microsoft.com/office/powerpoint/2010/main" val="1829611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49100-9D86-42E7-AE43-FE13E38DCEAE}"/>
              </a:ext>
            </a:extLst>
          </p:cNvPr>
          <p:cNvSpPr>
            <a:spLocks noGrp="1"/>
          </p:cNvSpPr>
          <p:nvPr>
            <p:ph type="title"/>
          </p:nvPr>
        </p:nvSpPr>
        <p:spPr/>
        <p:txBody>
          <a:bodyPr>
            <a:normAutofit fontScale="90000"/>
          </a:bodyPr>
          <a:lstStyle/>
          <a:p>
            <a:r>
              <a:rPr lang="da-DK" sz="3200">
                <a:ea typeface="Calibri" panose="020F0502020204030204" pitchFamily="34" charset="0"/>
              </a:rPr>
              <a:t>Program</a:t>
            </a:r>
            <a:br>
              <a:rPr lang="da-DK" sz="3200">
                <a:ea typeface="Calibri" panose="020F0502020204030204" pitchFamily="34" charset="0"/>
              </a:rPr>
            </a:br>
            <a:endParaRPr lang="da-DK"/>
          </a:p>
        </p:txBody>
      </p:sp>
      <p:sp>
        <p:nvSpPr>
          <p:cNvPr id="3" name="Pladsholder til indhold 2">
            <a:extLst>
              <a:ext uri="{FF2B5EF4-FFF2-40B4-BE49-F238E27FC236}">
                <a16:creationId xmlns:a16="http://schemas.microsoft.com/office/drawing/2014/main" id="{B4F93F93-A970-462A-A567-77E3C37BA182}"/>
              </a:ext>
            </a:extLst>
          </p:cNvPr>
          <p:cNvSpPr>
            <a:spLocks noGrp="1"/>
          </p:cNvSpPr>
          <p:nvPr>
            <p:ph idx="1"/>
          </p:nvPr>
        </p:nvSpPr>
        <p:spPr/>
        <p:txBody>
          <a:bodyPr>
            <a:normAutofit/>
          </a:bodyPr>
          <a:lstStyle/>
          <a:p>
            <a:pPr marL="285750" indent="-285750">
              <a:buFont typeface="Arial" panose="020B0604020202020204" pitchFamily="34" charset="0"/>
              <a:buChar char="•"/>
            </a:pPr>
            <a:r>
              <a:rPr lang="da-DK" sz="2000"/>
              <a:t>Velkommen, introduktionsrunde og forventninger til dagen </a:t>
            </a:r>
          </a:p>
          <a:p>
            <a:pPr marL="285750" indent="-285750">
              <a:buFont typeface="Arial" panose="020B0604020202020204" pitchFamily="34" charset="0"/>
              <a:buChar char="•"/>
            </a:pPr>
            <a:r>
              <a:rPr lang="da-DK" sz="2000" b="1"/>
              <a:t>DEL 1: </a:t>
            </a:r>
            <a:r>
              <a:rPr lang="da-DK" sz="2000"/>
              <a:t>Økonomistyringsprincipper og begreber, samt overblik over </a:t>
            </a:r>
            <a:r>
              <a:rPr lang="da-DK" sz="2000" err="1"/>
              <a:t>CISUs</a:t>
            </a:r>
            <a:r>
              <a:rPr lang="da-DK" sz="2000"/>
              <a:t> krav til økonomistyring </a:t>
            </a:r>
          </a:p>
          <a:p>
            <a:pPr marL="285750" indent="-285750">
              <a:buFont typeface="Arial" panose="020B0604020202020204" pitchFamily="34" charset="0"/>
              <a:buChar char="•"/>
            </a:pPr>
            <a:r>
              <a:rPr lang="da-DK" sz="2000" b="1"/>
              <a:t>DEL 2: </a:t>
            </a:r>
            <a:r>
              <a:rPr lang="da-DK" sz="2000"/>
              <a:t>Budgettering samt relation mellem projektbudgetter og organisationsbudget </a:t>
            </a:r>
          </a:p>
          <a:p>
            <a:pPr marL="285750" indent="-285750">
              <a:buFont typeface="Arial" panose="020B0604020202020204" pitchFamily="34" charset="0"/>
              <a:buChar char="•"/>
            </a:pPr>
            <a:r>
              <a:rPr lang="da-DK" sz="2000" b="1"/>
              <a:t>DEL 3: </a:t>
            </a:r>
            <a:r>
              <a:rPr lang="da-DK" sz="2000"/>
              <a:t>Bogføring, herunder regnskab systemer, kontoplan, bilag og afstemninger </a:t>
            </a:r>
          </a:p>
          <a:p>
            <a:pPr marL="285750" indent="-285750">
              <a:buFont typeface="Arial" panose="020B0604020202020204" pitchFamily="34" charset="0"/>
              <a:buChar char="•"/>
            </a:pPr>
            <a:r>
              <a:rPr lang="da-DK" sz="2000" b="1"/>
              <a:t>DEL 4: </a:t>
            </a:r>
            <a:r>
              <a:rPr lang="da-DK" sz="2000"/>
              <a:t>Rapportering, herunder finansielle rapporter og regnskab </a:t>
            </a:r>
          </a:p>
          <a:p>
            <a:pPr marL="285750" indent="-285750">
              <a:buFont typeface="Arial" panose="020B0604020202020204" pitchFamily="34" charset="0"/>
              <a:buChar char="•"/>
            </a:pPr>
            <a:r>
              <a:rPr lang="da-DK" sz="2000"/>
              <a:t>Afrunding, kommentar og </a:t>
            </a:r>
            <a:r>
              <a:rPr lang="da-DK" sz="2000" err="1"/>
              <a:t>take-aways</a:t>
            </a:r>
            <a:r>
              <a:rPr lang="da-DK" sz="2000"/>
              <a:t> </a:t>
            </a:r>
          </a:p>
        </p:txBody>
      </p:sp>
      <p:sp>
        <p:nvSpPr>
          <p:cNvPr id="4" name="Pladsholder til dato 3">
            <a:extLst>
              <a:ext uri="{FF2B5EF4-FFF2-40B4-BE49-F238E27FC236}">
                <a16:creationId xmlns:a16="http://schemas.microsoft.com/office/drawing/2014/main" id="{F7312C3D-E291-4690-B05E-AF38B4B0DFE1}"/>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70F24F0F-B17A-4261-A5A9-F2325FFA83C3}"/>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DDA605-9921-4EE0-B27E-FA069D4076C0}"/>
              </a:ext>
            </a:extLst>
          </p:cNvPr>
          <p:cNvSpPr>
            <a:spLocks noGrp="1"/>
          </p:cNvSpPr>
          <p:nvPr>
            <p:ph type="sldNum" sz="quarter" idx="12"/>
          </p:nvPr>
        </p:nvSpPr>
        <p:spPr/>
        <p:txBody>
          <a:bodyPr/>
          <a:lstStyle/>
          <a:p>
            <a:fld id="{D57F1E4F-1CFF-5643-939E-217C01CDF565}" type="slidenum">
              <a:rPr lang="en-US" smtClean="0"/>
              <a:pPr/>
              <a:t>3</a:t>
            </a:fld>
            <a:endParaRPr lang="en-US"/>
          </a:p>
        </p:txBody>
      </p:sp>
      <p:sp>
        <p:nvSpPr>
          <p:cNvPr id="7" name="Pladsholder til tekst 6">
            <a:extLst>
              <a:ext uri="{FF2B5EF4-FFF2-40B4-BE49-F238E27FC236}">
                <a16:creationId xmlns:a16="http://schemas.microsoft.com/office/drawing/2014/main" id="{760F30B6-42BA-4216-A36E-A0E0C60E1A76}"/>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243213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Undertitel 2"/>
          <p:cNvSpPr>
            <a:spLocks noGrp="1"/>
          </p:cNvSpPr>
          <p:nvPr>
            <p:ph type="subTitle" idx="1"/>
          </p:nvPr>
        </p:nvSpPr>
        <p:spPr>
          <a:xfrm>
            <a:off x="705837" y="1272620"/>
            <a:ext cx="10691169" cy="4619134"/>
          </a:xfrm>
        </p:spPr>
        <p:txBody>
          <a:bodyPr>
            <a:normAutofit/>
          </a:bodyPr>
          <a:lstStyle/>
          <a:p>
            <a:pPr>
              <a:buFont typeface="Wingdings" pitchFamily="2" charset="2"/>
              <a:buChar char="Ø"/>
            </a:pPr>
            <a:endParaRPr lang="da-DK" sz="2000">
              <a:solidFill>
                <a:schemeClr val="tx1"/>
              </a:solidFill>
              <a:sym typeface="Wingdings" pitchFamily="2" charset="2"/>
            </a:endParaRPr>
          </a:p>
          <a:p>
            <a:endParaRPr lang="da-DK" sz="2400">
              <a:solidFill>
                <a:schemeClr val="tx1"/>
              </a:solidFill>
            </a:endParaRPr>
          </a:p>
          <a:p>
            <a:endParaRPr lang="da-DK" sz="2400">
              <a:solidFill>
                <a:schemeClr val="tx1"/>
              </a:solidFill>
            </a:endParaRPr>
          </a:p>
          <a:p>
            <a:endParaRPr lang="da-DK" sz="2400">
              <a:solidFill>
                <a:schemeClr val="tx1"/>
              </a:solidFill>
            </a:endParaRPr>
          </a:p>
          <a:p>
            <a:endParaRPr lang="da-DK" sz="2400">
              <a:solidFill>
                <a:schemeClr val="tx1"/>
              </a:solidFill>
            </a:endParaRPr>
          </a:p>
        </p:txBody>
      </p:sp>
      <p:sp>
        <p:nvSpPr>
          <p:cNvPr id="4100" name="Pladsholder til diasnummer 3"/>
          <p:cNvSpPr>
            <a:spLocks noGrp="1"/>
          </p:cNvSpPr>
          <p:nvPr>
            <p:ph type="sldNum" sz="quarter" idx="10"/>
          </p:nvPr>
        </p:nvSpPr>
        <p:spPr>
          <a:noFill/>
        </p:spPr>
        <p:txBody>
          <a:bodyPr/>
          <a:lstStyle/>
          <a:p>
            <a:fld id="{AF2E9CF6-B122-40D3-8CF9-FDC531B4C8B5}" type="slidenum">
              <a:rPr lang="da-DK" smtClean="0"/>
              <a:pPr/>
              <a:t>30</a:t>
            </a:fld>
            <a:endParaRPr lang="da-DK"/>
          </a:p>
        </p:txBody>
      </p:sp>
      <p:sp>
        <p:nvSpPr>
          <p:cNvPr id="5" name="Pladsholder til tekst 4">
            <a:extLst>
              <a:ext uri="{FF2B5EF4-FFF2-40B4-BE49-F238E27FC236}">
                <a16:creationId xmlns:a16="http://schemas.microsoft.com/office/drawing/2014/main" id="{A3A7ADE3-68E8-4A89-9737-6CACE090F912}"/>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AFSTEMNINGER I/TIL BOGFØRINGEN</a:t>
            </a:r>
          </a:p>
        </p:txBody>
      </p:sp>
      <p:sp>
        <p:nvSpPr>
          <p:cNvPr id="6" name="Pladsholder til sidefod 2">
            <a:extLst>
              <a:ext uri="{FF2B5EF4-FFF2-40B4-BE49-F238E27FC236}">
                <a16:creationId xmlns:a16="http://schemas.microsoft.com/office/drawing/2014/main" id="{1F9D8CE2-A60C-480D-AFE5-7C7075E95807}"/>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7" name="Tekstfelt 6">
            <a:extLst>
              <a:ext uri="{FF2B5EF4-FFF2-40B4-BE49-F238E27FC236}">
                <a16:creationId xmlns:a16="http://schemas.microsoft.com/office/drawing/2014/main" id="{59EA6A89-09B9-437E-A544-5E7A6F40C7BD}"/>
              </a:ext>
            </a:extLst>
          </p:cNvPr>
          <p:cNvSpPr txBox="1"/>
          <p:nvPr/>
        </p:nvSpPr>
        <p:spPr>
          <a:xfrm>
            <a:off x="794994" y="1458430"/>
            <a:ext cx="10691169" cy="3861057"/>
          </a:xfrm>
          <a:prstGeom prst="rect">
            <a:avLst/>
          </a:prstGeom>
          <a:noFill/>
        </p:spPr>
        <p:txBody>
          <a:bodyPr wrap="square">
            <a:spAutoFit/>
          </a:bodyPr>
          <a:lstStyle/>
          <a:p>
            <a:r>
              <a:rPr lang="da-DK" sz="2400" b="1">
                <a:solidFill>
                  <a:schemeClr val="tx1"/>
                </a:solidFill>
              </a:rPr>
              <a:t>Hvorfor er afstemninger en vigtig del af bogførings- og regnskabssystemet? </a:t>
            </a:r>
          </a:p>
          <a:p>
            <a:pPr marL="342900" indent="-342900">
              <a:lnSpc>
                <a:spcPct val="150000"/>
              </a:lnSpc>
              <a:buFont typeface="Wingdings" panose="05000000000000000000" pitchFamily="2" charset="2"/>
              <a:buChar char="Ø"/>
            </a:pPr>
            <a:r>
              <a:rPr lang="da-DK" sz="2000">
                <a:solidFill>
                  <a:schemeClr val="tx1"/>
                </a:solidFill>
                <a:sym typeface="Wingdings" pitchFamily="2" charset="2"/>
              </a:rPr>
              <a:t> Det er en del af de relevante love m.v. og dermed også en del af revisionen. </a:t>
            </a:r>
          </a:p>
          <a:p>
            <a:pPr marL="342900" indent="-342900">
              <a:lnSpc>
                <a:spcPct val="150000"/>
              </a:lnSpc>
              <a:buFont typeface="Wingdings" panose="05000000000000000000" pitchFamily="2" charset="2"/>
              <a:buChar char="Ø"/>
            </a:pPr>
            <a:r>
              <a:rPr lang="da-DK" sz="2000">
                <a:solidFill>
                  <a:schemeClr val="tx1"/>
                </a:solidFill>
              </a:rPr>
              <a:t> Ingen er fejlfrie, heller ikke IT systemer </a:t>
            </a:r>
            <a:r>
              <a:rPr lang="da-DK" sz="2000">
                <a:solidFill>
                  <a:schemeClr val="tx1"/>
                </a:solidFill>
                <a:sym typeface="Wingdings" pitchFamily="2" charset="2"/>
              </a:rPr>
              <a:t> </a:t>
            </a:r>
          </a:p>
          <a:p>
            <a:pPr marL="342900" indent="-342900">
              <a:lnSpc>
                <a:spcPct val="150000"/>
              </a:lnSpc>
              <a:buFont typeface="Wingdings" panose="05000000000000000000" pitchFamily="2" charset="2"/>
              <a:buChar char="Ø"/>
            </a:pPr>
            <a:r>
              <a:rPr lang="da-DK" sz="2000">
                <a:solidFill>
                  <a:schemeClr val="tx1"/>
                </a:solidFill>
                <a:sym typeface="Wingdings" pitchFamily="2" charset="2"/>
              </a:rPr>
              <a:t> Sikrer at der er overblik over udgifter og indtægter, så overraskelser så vidt muligt undgås. </a:t>
            </a:r>
            <a:endParaRPr lang="da-DK" sz="2000">
              <a:solidFill>
                <a:schemeClr val="tx1"/>
              </a:solidFill>
            </a:endParaRPr>
          </a:p>
          <a:p>
            <a:endParaRPr lang="da-DK" sz="2000">
              <a:solidFill>
                <a:schemeClr val="tx1"/>
              </a:solidFill>
            </a:endParaRPr>
          </a:p>
          <a:p>
            <a:r>
              <a:rPr lang="da-DK" sz="2400" b="1">
                <a:solidFill>
                  <a:schemeClr val="tx1"/>
                </a:solidFill>
              </a:rPr>
              <a:t>Typer af afstemninger:</a:t>
            </a:r>
          </a:p>
          <a:p>
            <a:pPr marL="342900" indent="-342900">
              <a:lnSpc>
                <a:spcPct val="150000"/>
              </a:lnSpc>
              <a:buFont typeface="Courier New" panose="02070309020205020404" pitchFamily="49" charset="0"/>
              <a:buChar char="o"/>
            </a:pPr>
            <a:r>
              <a:rPr lang="da-DK" sz="2000">
                <a:solidFill>
                  <a:schemeClr val="tx1"/>
                </a:solidFill>
              </a:rPr>
              <a:t> Bankafstemninger (ml. bank og bogholderi) </a:t>
            </a:r>
          </a:p>
          <a:p>
            <a:pPr marL="342900" indent="-342900">
              <a:lnSpc>
                <a:spcPct val="150000"/>
              </a:lnSpc>
              <a:buFont typeface="Courier New" panose="02070309020205020404" pitchFamily="49" charset="0"/>
              <a:buChar char="o"/>
            </a:pPr>
            <a:r>
              <a:rPr lang="da-DK" sz="2000">
                <a:solidFill>
                  <a:schemeClr val="tx1"/>
                </a:solidFill>
                <a:sym typeface="Wingdings" pitchFamily="2" charset="2"/>
              </a:rPr>
              <a:t> Resultatopgørelsen, Aktiver og Passiver m.fl.</a:t>
            </a:r>
          </a:p>
          <a:p>
            <a:pPr>
              <a:lnSpc>
                <a:spcPct val="150000"/>
              </a:lnSpc>
            </a:pPr>
            <a:endParaRPr lang="da-DK" sz="2000">
              <a:solidFill>
                <a:schemeClr val="tx1"/>
              </a:solidFill>
              <a:sym typeface="Wingdings" pitchFamily="2" charset="2"/>
            </a:endParaRPr>
          </a:p>
        </p:txBody>
      </p:sp>
      <p:pic>
        <p:nvPicPr>
          <p:cNvPr id="4" name="Billede 3" descr="Et billede, der indeholder bord, sidder, mad, plade&#10;&#10;Automatisk genereret beskrivelse">
            <a:extLst>
              <a:ext uri="{FF2B5EF4-FFF2-40B4-BE49-F238E27FC236}">
                <a16:creationId xmlns:a16="http://schemas.microsoft.com/office/drawing/2014/main" id="{E1F5518A-64CF-43AA-B4E1-F1057687ECE9}"/>
              </a:ext>
            </a:extLst>
          </p:cNvPr>
          <p:cNvPicPr>
            <a:picLocks noChangeAspect="1"/>
          </p:cNvPicPr>
          <p:nvPr/>
        </p:nvPicPr>
        <p:blipFill>
          <a:blip r:embed="rId2"/>
          <a:stretch>
            <a:fillRect/>
          </a:stretch>
        </p:blipFill>
        <p:spPr>
          <a:xfrm>
            <a:off x="6505079" y="3582187"/>
            <a:ext cx="4981084" cy="2341109"/>
          </a:xfrm>
          <a:prstGeom prst="rect">
            <a:avLst/>
          </a:prstGeom>
        </p:spPr>
      </p:pic>
    </p:spTree>
    <p:extLst>
      <p:ext uri="{BB962C8B-B14F-4D97-AF65-F5344CB8AC3E}">
        <p14:creationId xmlns:p14="http://schemas.microsoft.com/office/powerpoint/2010/main" val="373723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Pladsholder til diasnummer 3"/>
          <p:cNvSpPr>
            <a:spLocks noGrp="1"/>
          </p:cNvSpPr>
          <p:nvPr>
            <p:ph type="sldNum" sz="quarter" idx="10"/>
          </p:nvPr>
        </p:nvSpPr>
        <p:spPr>
          <a:noFill/>
        </p:spPr>
        <p:txBody>
          <a:bodyPr/>
          <a:lstStyle/>
          <a:p>
            <a:fld id="{AF2E9CF6-B122-40D3-8CF9-FDC531B4C8B5}" type="slidenum">
              <a:rPr lang="da-DK" smtClean="0"/>
              <a:pPr/>
              <a:t>31</a:t>
            </a:fld>
            <a:endParaRPr lang="da-DK"/>
          </a:p>
        </p:txBody>
      </p:sp>
      <p:sp>
        <p:nvSpPr>
          <p:cNvPr id="5" name="Pladsholder til tekst 4">
            <a:extLst>
              <a:ext uri="{FF2B5EF4-FFF2-40B4-BE49-F238E27FC236}">
                <a16:creationId xmlns:a16="http://schemas.microsoft.com/office/drawing/2014/main" id="{8A82832B-A0EE-457C-9F37-EE2A9BEF7520}"/>
              </a:ext>
            </a:extLst>
          </p:cNvPr>
          <p:cNvSpPr txBox="1">
            <a:spLocks/>
          </p:cNvSpPr>
          <p:nvPr/>
        </p:nvSpPr>
        <p:spPr>
          <a:xfrm>
            <a:off x="679012" y="475887"/>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AFSTEMNING AF BANKKONTO </a:t>
            </a:r>
          </a:p>
        </p:txBody>
      </p:sp>
      <p:sp>
        <p:nvSpPr>
          <p:cNvPr id="6" name="Pladsholder til sidefod 2">
            <a:extLst>
              <a:ext uri="{FF2B5EF4-FFF2-40B4-BE49-F238E27FC236}">
                <a16:creationId xmlns:a16="http://schemas.microsoft.com/office/drawing/2014/main" id="{2D929D7B-28FE-45F5-8E0C-60CC080EFB36}"/>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2" name="Billede 1">
            <a:extLst>
              <a:ext uri="{FF2B5EF4-FFF2-40B4-BE49-F238E27FC236}">
                <a16:creationId xmlns:a16="http://schemas.microsoft.com/office/drawing/2014/main" id="{0AAE4ABF-1352-4CFA-A95E-99BBD0F9032A}"/>
              </a:ext>
            </a:extLst>
          </p:cNvPr>
          <p:cNvPicPr>
            <a:picLocks noChangeAspect="1"/>
          </p:cNvPicPr>
          <p:nvPr/>
        </p:nvPicPr>
        <p:blipFill>
          <a:blip r:embed="rId2"/>
          <a:stretch>
            <a:fillRect/>
          </a:stretch>
        </p:blipFill>
        <p:spPr>
          <a:xfrm>
            <a:off x="3527351" y="1320497"/>
            <a:ext cx="5384759" cy="4663440"/>
          </a:xfrm>
          <a:prstGeom prst="rect">
            <a:avLst/>
          </a:prstGeom>
          <a:ln w="19050">
            <a:solidFill>
              <a:schemeClr val="tx1"/>
            </a:solidFill>
          </a:ln>
        </p:spPr>
      </p:pic>
    </p:spTree>
    <p:extLst>
      <p:ext uri="{BB962C8B-B14F-4D97-AF65-F5344CB8AC3E}">
        <p14:creationId xmlns:p14="http://schemas.microsoft.com/office/powerpoint/2010/main" val="403984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1E09A533-2FB0-4E38-BB41-0D4EE0D7A454}"/>
              </a:ext>
            </a:extLst>
          </p:cNvPr>
          <p:cNvSpPr>
            <a:spLocks noGrp="1"/>
          </p:cNvSpPr>
          <p:nvPr>
            <p:ph type="ftr" sz="quarter" idx="11"/>
          </p:nvPr>
        </p:nvSpPr>
        <p:spPr/>
        <p:txBody>
          <a:bodyPr/>
          <a:lstStyle/>
          <a:p>
            <a:r>
              <a:rPr lang="en-US"/>
              <a:t>Økonomistyring</a:t>
            </a:r>
          </a:p>
        </p:txBody>
      </p:sp>
      <p:sp>
        <p:nvSpPr>
          <p:cNvPr id="4" name="Pladsholder til slidenummer 3">
            <a:extLst>
              <a:ext uri="{FF2B5EF4-FFF2-40B4-BE49-F238E27FC236}">
                <a16:creationId xmlns:a16="http://schemas.microsoft.com/office/drawing/2014/main" id="{3E220B9C-77DD-4150-9A53-1BB5D33F49C5}"/>
              </a:ext>
            </a:extLst>
          </p:cNvPr>
          <p:cNvSpPr>
            <a:spLocks noGrp="1"/>
          </p:cNvSpPr>
          <p:nvPr>
            <p:ph type="sldNum" sz="quarter" idx="12"/>
          </p:nvPr>
        </p:nvSpPr>
        <p:spPr/>
        <p:txBody>
          <a:bodyPr/>
          <a:lstStyle/>
          <a:p>
            <a:fld id="{D57F1E4F-1CFF-5643-939E-217C01CDF565}" type="slidenum">
              <a:rPr lang="en-US" smtClean="0"/>
              <a:pPr/>
              <a:t>32</a:t>
            </a:fld>
            <a:endParaRPr lang="en-US"/>
          </a:p>
        </p:txBody>
      </p:sp>
      <p:sp>
        <p:nvSpPr>
          <p:cNvPr id="5" name="Pladsholder til tekst 4">
            <a:extLst>
              <a:ext uri="{FF2B5EF4-FFF2-40B4-BE49-F238E27FC236}">
                <a16:creationId xmlns:a16="http://schemas.microsoft.com/office/drawing/2014/main" id="{74768821-2531-471B-98C8-B269E2E3B441}"/>
              </a:ext>
            </a:extLst>
          </p:cNvPr>
          <p:cNvSpPr>
            <a:spLocks noGrp="1"/>
          </p:cNvSpPr>
          <p:nvPr>
            <p:ph type="body" idx="13"/>
          </p:nvPr>
        </p:nvSpPr>
        <p:spPr/>
        <p:txBody>
          <a:bodyPr/>
          <a:lstStyle/>
          <a:p>
            <a:r>
              <a:rPr lang="da-DK"/>
              <a:t>Afstemning af bankkonto</a:t>
            </a:r>
          </a:p>
        </p:txBody>
      </p:sp>
      <p:sp>
        <p:nvSpPr>
          <p:cNvPr id="12" name="Tekstfelt 11">
            <a:extLst>
              <a:ext uri="{FF2B5EF4-FFF2-40B4-BE49-F238E27FC236}">
                <a16:creationId xmlns:a16="http://schemas.microsoft.com/office/drawing/2014/main" id="{3148CBD6-FC5D-4365-911C-4B323BCBF546}"/>
              </a:ext>
            </a:extLst>
          </p:cNvPr>
          <p:cNvSpPr txBox="1"/>
          <p:nvPr/>
        </p:nvSpPr>
        <p:spPr>
          <a:xfrm>
            <a:off x="1082157" y="1678066"/>
            <a:ext cx="7337380" cy="2677656"/>
          </a:xfrm>
          <a:prstGeom prst="rect">
            <a:avLst/>
          </a:prstGeom>
          <a:noFill/>
        </p:spPr>
        <p:txBody>
          <a:bodyPr wrap="square">
            <a:spAutoFit/>
          </a:bodyPr>
          <a:lstStyle/>
          <a:p>
            <a:r>
              <a:rPr lang="da-DK" sz="2400" b="1">
                <a:solidFill>
                  <a:schemeClr val="tx1"/>
                </a:solidFill>
              </a:rPr>
              <a:t>Afstemninger af bankkonto</a:t>
            </a:r>
            <a:r>
              <a:rPr lang="da-DK" sz="2400" b="1"/>
              <a:t> og </a:t>
            </a:r>
            <a:r>
              <a:rPr lang="da-DK" sz="2400" b="1">
                <a:solidFill>
                  <a:schemeClr val="tx1"/>
                </a:solidFill>
              </a:rPr>
              <a:t>bogføringen: </a:t>
            </a:r>
          </a:p>
          <a:p>
            <a:endParaRPr lang="da-DK" sz="2400">
              <a:solidFill>
                <a:schemeClr val="tx1"/>
              </a:solidFill>
            </a:endParaRPr>
          </a:p>
          <a:p>
            <a:pPr marL="342900" indent="-342900">
              <a:buFont typeface="Wingdings" panose="05000000000000000000" pitchFamily="2" charset="2"/>
              <a:buChar char="q"/>
            </a:pPr>
            <a:r>
              <a:rPr lang="da-DK" sz="2400"/>
              <a:t>Er det nødvendigt med et detaljeret skema eller? </a:t>
            </a:r>
          </a:p>
          <a:p>
            <a:pPr marL="342900" indent="-342900">
              <a:buFont typeface="Wingdings" panose="05000000000000000000" pitchFamily="2" charset="2"/>
              <a:buChar char="q"/>
            </a:pPr>
            <a:r>
              <a:rPr lang="da-DK" sz="2400"/>
              <a:t>Hvilken dokumentation synes I er vigtig at vedlægge  bankafstemninger?</a:t>
            </a:r>
          </a:p>
          <a:p>
            <a:pPr marL="342900" indent="-342900">
              <a:buFont typeface="Wingdings" panose="05000000000000000000" pitchFamily="2" charset="2"/>
              <a:buChar char="q"/>
            </a:pPr>
            <a:r>
              <a:rPr lang="da-DK" sz="2400"/>
              <a:t>Hvorfor er bankafstemninger vigtige, særligt hvis omsætningen inkluderer offentlige midler? </a:t>
            </a:r>
          </a:p>
        </p:txBody>
      </p:sp>
      <p:pic>
        <p:nvPicPr>
          <p:cNvPr id="2" name="Billede 1">
            <a:extLst>
              <a:ext uri="{FF2B5EF4-FFF2-40B4-BE49-F238E27FC236}">
                <a16:creationId xmlns:a16="http://schemas.microsoft.com/office/drawing/2014/main" id="{5404D8AC-5BA2-D86D-BE9A-012EF1E2D9A6}"/>
              </a:ext>
            </a:extLst>
          </p:cNvPr>
          <p:cNvPicPr>
            <a:picLocks noChangeAspect="1"/>
          </p:cNvPicPr>
          <p:nvPr/>
        </p:nvPicPr>
        <p:blipFill>
          <a:blip r:embed="rId2"/>
          <a:stretch>
            <a:fillRect/>
          </a:stretch>
        </p:blipFill>
        <p:spPr>
          <a:xfrm>
            <a:off x="8437643" y="2902793"/>
            <a:ext cx="3046988" cy="3046988"/>
          </a:xfrm>
          <a:prstGeom prst="rect">
            <a:avLst/>
          </a:prstGeom>
        </p:spPr>
      </p:pic>
    </p:spTree>
    <p:extLst>
      <p:ext uri="{BB962C8B-B14F-4D97-AF65-F5344CB8AC3E}">
        <p14:creationId xmlns:p14="http://schemas.microsoft.com/office/powerpoint/2010/main" val="231437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AC16B-898E-D0BE-2E7A-4A009DFB17B2}"/>
              </a:ext>
            </a:extLst>
          </p:cNvPr>
          <p:cNvSpPr>
            <a:spLocks noGrp="1"/>
          </p:cNvSpPr>
          <p:nvPr>
            <p:ph type="title"/>
          </p:nvPr>
        </p:nvSpPr>
        <p:spPr/>
        <p:txBody>
          <a:bodyPr/>
          <a:lstStyle/>
          <a:p>
            <a:r>
              <a:rPr lang="da-DK"/>
              <a:t>Kontoplan/Chart of </a:t>
            </a:r>
            <a:r>
              <a:rPr lang="da-DK" err="1"/>
              <a:t>accounts</a:t>
            </a:r>
            <a:endParaRPr lang="da-DK"/>
          </a:p>
        </p:txBody>
      </p:sp>
      <p:sp>
        <p:nvSpPr>
          <p:cNvPr id="3" name="Pladsholder til indhold 2">
            <a:extLst>
              <a:ext uri="{FF2B5EF4-FFF2-40B4-BE49-F238E27FC236}">
                <a16:creationId xmlns:a16="http://schemas.microsoft.com/office/drawing/2014/main" id="{D93670C6-03EF-49A5-3465-599B966786B8}"/>
              </a:ext>
            </a:extLst>
          </p:cNvPr>
          <p:cNvSpPr>
            <a:spLocks noGrp="1"/>
          </p:cNvSpPr>
          <p:nvPr>
            <p:ph idx="1"/>
          </p:nvPr>
        </p:nvSpPr>
        <p:spPr/>
        <p:txBody>
          <a:bodyPr/>
          <a:lstStyle/>
          <a:p>
            <a:pPr marL="285750" indent="-285750">
              <a:buFont typeface="Arial" panose="020B0604020202020204" pitchFamily="34" charset="0"/>
              <a:buChar char="•"/>
            </a:pPr>
            <a:r>
              <a:rPr lang="da-DK">
                <a:solidFill>
                  <a:srgbClr val="374151"/>
                </a:solidFill>
                <a:latin typeface="Söhne"/>
              </a:rPr>
              <a:t>K</a:t>
            </a:r>
            <a:r>
              <a:rPr lang="da-DK" b="0" i="0">
                <a:solidFill>
                  <a:srgbClr val="374151"/>
                </a:solidFill>
                <a:effectLst/>
                <a:latin typeface="Söhne"/>
              </a:rPr>
              <a:t>ontoplan er en liste over forskellige konti, som bruges til at holde styr på foreningens økonomiske transaktioner. Disse konti organiseres i kategorier baseret på typen af transaktioner, de repræsenterer (indtægter/udgifter)</a:t>
            </a:r>
          </a:p>
          <a:p>
            <a:pPr marL="285750" indent="-285750">
              <a:buFont typeface="Arial" panose="020B0604020202020204" pitchFamily="34" charset="0"/>
              <a:buChar char="•"/>
            </a:pPr>
            <a:r>
              <a:rPr lang="da-DK">
                <a:solidFill>
                  <a:srgbClr val="374151"/>
                </a:solidFill>
                <a:latin typeface="Söhne"/>
              </a:rPr>
              <a:t>H</a:t>
            </a:r>
            <a:r>
              <a:rPr lang="da-DK" b="0" i="0">
                <a:solidFill>
                  <a:srgbClr val="374151"/>
                </a:solidFill>
                <a:effectLst/>
                <a:latin typeface="Söhne"/>
              </a:rPr>
              <a:t>ver konto har et unikt nummer samt en beskrivelse, der hjælper med at identificere den i kontoplanen. For eksempel kan alle konti relateret til udgifter have numre fra 4000 til 4999.</a:t>
            </a:r>
          </a:p>
          <a:p>
            <a:pPr marL="285750" indent="-285750">
              <a:buFont typeface="Arial" panose="020B0604020202020204" pitchFamily="34" charset="0"/>
              <a:buChar char="•"/>
            </a:pPr>
            <a:r>
              <a:rPr lang="da-DK">
                <a:solidFill>
                  <a:srgbClr val="374151"/>
                </a:solidFill>
                <a:latin typeface="Söhne"/>
              </a:rPr>
              <a:t>Når transaktioner bliver kontoret vil det altid påvirke to forskellige konti (debet/kredit) For eksempel hvis foreningen skal betale husleje, vil summen på ”husleje kontoen” gå op, imens summen på foreningens ”bank konto” vil gå ned. </a:t>
            </a:r>
          </a:p>
          <a:p>
            <a:r>
              <a:rPr lang="da-DK">
                <a:solidFill>
                  <a:srgbClr val="374151"/>
                </a:solidFill>
                <a:latin typeface="Söhne"/>
              </a:rPr>
              <a:t> </a:t>
            </a:r>
            <a:endParaRPr lang="da-DK"/>
          </a:p>
        </p:txBody>
      </p:sp>
      <p:sp>
        <p:nvSpPr>
          <p:cNvPr id="4" name="Pladsholder til dato 3">
            <a:extLst>
              <a:ext uri="{FF2B5EF4-FFF2-40B4-BE49-F238E27FC236}">
                <a16:creationId xmlns:a16="http://schemas.microsoft.com/office/drawing/2014/main" id="{A4450A4B-AB18-AE05-24B9-4E967886D245}"/>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AFE71E93-948C-66E6-1E05-7ED63E14CE40}"/>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FF14DA14-05EE-A8A9-53AB-C8DA7C052F5A}"/>
              </a:ext>
            </a:extLst>
          </p:cNvPr>
          <p:cNvSpPr>
            <a:spLocks noGrp="1"/>
          </p:cNvSpPr>
          <p:nvPr>
            <p:ph type="sldNum" sz="quarter" idx="12"/>
          </p:nvPr>
        </p:nvSpPr>
        <p:spPr/>
        <p:txBody>
          <a:bodyPr/>
          <a:lstStyle/>
          <a:p>
            <a:fld id="{D57F1E4F-1CFF-5643-939E-217C01CDF565}" type="slidenum">
              <a:rPr lang="en-US" smtClean="0"/>
              <a:pPr/>
              <a:t>33</a:t>
            </a:fld>
            <a:endParaRPr lang="en-US"/>
          </a:p>
        </p:txBody>
      </p:sp>
      <p:sp>
        <p:nvSpPr>
          <p:cNvPr id="7" name="Pladsholder til tekst 6">
            <a:extLst>
              <a:ext uri="{FF2B5EF4-FFF2-40B4-BE49-F238E27FC236}">
                <a16:creationId xmlns:a16="http://schemas.microsoft.com/office/drawing/2014/main" id="{FE50E718-3323-4D8D-6999-BDAD53EA6B70}"/>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374035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BF9E3-8CEF-1243-7713-191F62964DC4}"/>
              </a:ext>
            </a:extLst>
          </p:cNvPr>
          <p:cNvSpPr>
            <a:spLocks noGrp="1"/>
          </p:cNvSpPr>
          <p:nvPr>
            <p:ph type="title"/>
          </p:nvPr>
        </p:nvSpPr>
        <p:spPr/>
        <p:txBody>
          <a:bodyPr/>
          <a:lstStyle/>
          <a:p>
            <a:endParaRPr lang="da-DK"/>
          </a:p>
        </p:txBody>
      </p:sp>
      <p:pic>
        <p:nvPicPr>
          <p:cNvPr id="12" name="Pladsholder til indhold 11">
            <a:extLst>
              <a:ext uri="{FF2B5EF4-FFF2-40B4-BE49-F238E27FC236}">
                <a16:creationId xmlns:a16="http://schemas.microsoft.com/office/drawing/2014/main" id="{1692E1E6-17D0-7642-B78A-6E0DD379FEB1}"/>
              </a:ext>
            </a:extLst>
          </p:cNvPr>
          <p:cNvPicPr>
            <a:picLocks noGrp="1" noChangeAspect="1"/>
          </p:cNvPicPr>
          <p:nvPr>
            <p:ph idx="1"/>
          </p:nvPr>
        </p:nvPicPr>
        <p:blipFill>
          <a:blip r:embed="rId2"/>
          <a:stretch>
            <a:fillRect/>
          </a:stretch>
        </p:blipFill>
        <p:spPr>
          <a:xfrm>
            <a:off x="1902619" y="2042319"/>
            <a:ext cx="8343900" cy="2438400"/>
          </a:xfrm>
        </p:spPr>
      </p:pic>
      <p:sp>
        <p:nvSpPr>
          <p:cNvPr id="4" name="Pladsholder til tekst 3">
            <a:extLst>
              <a:ext uri="{FF2B5EF4-FFF2-40B4-BE49-F238E27FC236}">
                <a16:creationId xmlns:a16="http://schemas.microsoft.com/office/drawing/2014/main" id="{BAB6F3D0-423D-5336-2F0C-40C138879388}"/>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3EE0C20F-2B07-A84A-FFFA-8DF944E96E40}"/>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4C73C211-4114-9320-363B-207081986798}"/>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F2BEC774-347C-5798-5547-AE54A997F039}"/>
              </a:ext>
            </a:extLst>
          </p:cNvPr>
          <p:cNvSpPr>
            <a:spLocks noGrp="1"/>
          </p:cNvSpPr>
          <p:nvPr>
            <p:ph type="sldNum" sz="quarter" idx="12"/>
          </p:nvPr>
        </p:nvSpPr>
        <p:spPr/>
        <p:txBody>
          <a:bodyPr/>
          <a:lstStyle/>
          <a:p>
            <a:fld id="{D57F1E4F-1CFF-5643-939E-217C01CDF565}" type="slidenum">
              <a:rPr lang="en-US" smtClean="0"/>
              <a:pPr/>
              <a:t>34</a:t>
            </a:fld>
            <a:endParaRPr lang="en-US"/>
          </a:p>
        </p:txBody>
      </p:sp>
      <p:sp>
        <p:nvSpPr>
          <p:cNvPr id="8" name="Pladsholder til tekst 7">
            <a:extLst>
              <a:ext uri="{FF2B5EF4-FFF2-40B4-BE49-F238E27FC236}">
                <a16:creationId xmlns:a16="http://schemas.microsoft.com/office/drawing/2014/main" id="{9E1CBDD3-AD97-145F-D801-B04C55B11669}"/>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2813244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8F88330-0B13-4523-BA1A-EA3CD018F614}"/>
              </a:ext>
            </a:extLst>
          </p:cNvPr>
          <p:cNvSpPr>
            <a:spLocks noGrp="1"/>
          </p:cNvSpPr>
          <p:nvPr>
            <p:ph type="ftr" sz="quarter" idx="11"/>
          </p:nvPr>
        </p:nvSpPr>
        <p:spPr/>
        <p:txBody>
          <a:bodyPr/>
          <a:lstStyle/>
          <a:p>
            <a:r>
              <a:rPr lang="en-US"/>
              <a:t>Økonomistyring</a:t>
            </a:r>
          </a:p>
        </p:txBody>
      </p:sp>
      <p:sp>
        <p:nvSpPr>
          <p:cNvPr id="4" name="Pladsholder til slidenummer 3">
            <a:extLst>
              <a:ext uri="{FF2B5EF4-FFF2-40B4-BE49-F238E27FC236}">
                <a16:creationId xmlns:a16="http://schemas.microsoft.com/office/drawing/2014/main" id="{2B894FE9-1431-4138-B348-84602932E0E8}"/>
              </a:ext>
            </a:extLst>
          </p:cNvPr>
          <p:cNvSpPr>
            <a:spLocks noGrp="1"/>
          </p:cNvSpPr>
          <p:nvPr>
            <p:ph type="sldNum" sz="quarter" idx="12"/>
          </p:nvPr>
        </p:nvSpPr>
        <p:spPr/>
        <p:txBody>
          <a:bodyPr/>
          <a:lstStyle/>
          <a:p>
            <a:fld id="{D57F1E4F-1CFF-5643-939E-217C01CDF565}" type="slidenum">
              <a:rPr lang="en-US" smtClean="0"/>
              <a:pPr/>
              <a:t>35</a:t>
            </a:fld>
            <a:endParaRPr lang="en-US"/>
          </a:p>
        </p:txBody>
      </p:sp>
      <p:sp>
        <p:nvSpPr>
          <p:cNvPr id="5" name="Pladsholder til tekst 4">
            <a:extLst>
              <a:ext uri="{FF2B5EF4-FFF2-40B4-BE49-F238E27FC236}">
                <a16:creationId xmlns:a16="http://schemas.microsoft.com/office/drawing/2014/main" id="{562DD19A-B1D0-4D36-ACA8-C1894B5F1503}"/>
              </a:ext>
            </a:extLst>
          </p:cNvPr>
          <p:cNvSpPr>
            <a:spLocks noGrp="1"/>
          </p:cNvSpPr>
          <p:nvPr>
            <p:ph type="body" idx="13"/>
          </p:nvPr>
        </p:nvSpPr>
        <p:spPr/>
        <p:txBody>
          <a:bodyPr/>
          <a:lstStyle/>
          <a:p>
            <a:r>
              <a:rPr lang="da-DK"/>
              <a:t>Budget og kontoplan</a:t>
            </a:r>
          </a:p>
        </p:txBody>
      </p:sp>
      <p:sp>
        <p:nvSpPr>
          <p:cNvPr id="6" name="Rektangel 5">
            <a:extLst>
              <a:ext uri="{FF2B5EF4-FFF2-40B4-BE49-F238E27FC236}">
                <a16:creationId xmlns:a16="http://schemas.microsoft.com/office/drawing/2014/main" id="{95BDA0B8-2523-4396-BA7D-09A3E746D93F}"/>
              </a:ext>
            </a:extLst>
          </p:cNvPr>
          <p:cNvSpPr/>
          <p:nvPr/>
        </p:nvSpPr>
        <p:spPr>
          <a:xfrm>
            <a:off x="753398" y="2463315"/>
            <a:ext cx="5263080" cy="646331"/>
          </a:xfrm>
          <a:prstGeom prst="rect">
            <a:avLst/>
          </a:prstGeom>
        </p:spPr>
        <p:txBody>
          <a:bodyPr wrap="square">
            <a:spAutoFit/>
          </a:bodyPr>
          <a:lstStyle/>
          <a:p>
            <a:pPr>
              <a:buNone/>
            </a:pPr>
            <a:r>
              <a:rPr lang="da-DK" b="1">
                <a:solidFill>
                  <a:srgbClr val="FF0000"/>
                </a:solidFill>
              </a:rPr>
              <a:t>Udfordring: Projektbudgetlinjer matcher ikke nødvendigvis kontoplaner i DK eller hos partner 1:1.</a:t>
            </a:r>
          </a:p>
        </p:txBody>
      </p:sp>
      <p:graphicFrame>
        <p:nvGraphicFramePr>
          <p:cNvPr id="7" name="Diagram 6">
            <a:extLst>
              <a:ext uri="{FF2B5EF4-FFF2-40B4-BE49-F238E27FC236}">
                <a16:creationId xmlns:a16="http://schemas.microsoft.com/office/drawing/2014/main" id="{9085FA08-038D-4043-A1D6-8C4DC6C1BB69}"/>
              </a:ext>
            </a:extLst>
          </p:cNvPr>
          <p:cNvGraphicFramePr/>
          <p:nvPr/>
        </p:nvGraphicFramePr>
        <p:xfrm>
          <a:off x="4087905" y="2095650"/>
          <a:ext cx="7373782" cy="3770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a:extLst>
              <a:ext uri="{FF2B5EF4-FFF2-40B4-BE49-F238E27FC236}">
                <a16:creationId xmlns:a16="http://schemas.microsoft.com/office/drawing/2014/main" id="{8B02DFAB-4ED6-40B8-8701-988D84612D90}"/>
              </a:ext>
            </a:extLst>
          </p:cNvPr>
          <p:cNvPicPr>
            <a:picLocks noChangeAspect="1" noChangeArrowheads="1"/>
          </p:cNvPicPr>
          <p:nvPr/>
        </p:nvPicPr>
        <p:blipFill>
          <a:blip r:embed="rId7" cstate="print"/>
          <a:srcRect/>
          <a:stretch>
            <a:fillRect/>
          </a:stretch>
        </p:blipFill>
        <p:spPr bwMode="auto">
          <a:xfrm rot="20405492">
            <a:off x="3365521" y="3381222"/>
            <a:ext cx="1444769" cy="2412492"/>
          </a:xfrm>
          <a:prstGeom prst="rect">
            <a:avLst/>
          </a:prstGeom>
          <a:blipFill>
            <a:blip r:embed="rId8" cstate="print"/>
            <a:tile tx="0" ty="0" sx="100000" sy="100000" flip="none" algn="tl"/>
          </a:blipFill>
          <a:ln w="9525">
            <a:solidFill>
              <a:srgbClr val="7030A0"/>
            </a:solidFill>
            <a:miter lim="800000"/>
            <a:headEnd/>
            <a:tailEnd/>
          </a:ln>
        </p:spPr>
      </p:pic>
      <p:pic>
        <p:nvPicPr>
          <p:cNvPr id="9" name="Picture 4">
            <a:extLst>
              <a:ext uri="{FF2B5EF4-FFF2-40B4-BE49-F238E27FC236}">
                <a16:creationId xmlns:a16="http://schemas.microsoft.com/office/drawing/2014/main" id="{1D415B3D-CF90-4CA6-975E-E925008A9825}"/>
              </a:ext>
            </a:extLst>
          </p:cNvPr>
          <p:cNvPicPr>
            <a:picLocks noChangeAspect="1" noChangeArrowheads="1"/>
          </p:cNvPicPr>
          <p:nvPr/>
        </p:nvPicPr>
        <p:blipFill>
          <a:blip r:embed="rId7" cstate="print"/>
          <a:srcRect/>
          <a:stretch>
            <a:fillRect/>
          </a:stretch>
        </p:blipFill>
        <p:spPr bwMode="auto">
          <a:xfrm>
            <a:off x="6513909" y="3429000"/>
            <a:ext cx="1657337" cy="1958703"/>
          </a:xfrm>
          <a:prstGeom prst="rect">
            <a:avLst/>
          </a:prstGeom>
          <a:blipFill>
            <a:blip r:embed="rId8" cstate="print"/>
            <a:tile tx="0" ty="0" sx="100000" sy="100000" flip="none" algn="tl"/>
          </a:blipFill>
          <a:ln w="9525">
            <a:solidFill>
              <a:srgbClr val="FF0000"/>
            </a:solidFill>
            <a:miter lim="800000"/>
            <a:headEnd/>
            <a:tailEnd/>
          </a:ln>
        </p:spPr>
      </p:pic>
      <p:pic>
        <p:nvPicPr>
          <p:cNvPr id="10" name="Picture 4">
            <a:extLst>
              <a:ext uri="{FF2B5EF4-FFF2-40B4-BE49-F238E27FC236}">
                <a16:creationId xmlns:a16="http://schemas.microsoft.com/office/drawing/2014/main" id="{A74345A1-1323-4894-9E7B-02C2D741854A}"/>
              </a:ext>
            </a:extLst>
          </p:cNvPr>
          <p:cNvPicPr>
            <a:picLocks noChangeAspect="1" noChangeArrowheads="1"/>
          </p:cNvPicPr>
          <p:nvPr/>
        </p:nvPicPr>
        <p:blipFill>
          <a:blip r:embed="rId7" cstate="print"/>
          <a:srcRect/>
          <a:stretch>
            <a:fillRect/>
          </a:stretch>
        </p:blipFill>
        <p:spPr bwMode="auto">
          <a:xfrm rot="1823670">
            <a:off x="9684245" y="3460602"/>
            <a:ext cx="1386589" cy="2315343"/>
          </a:xfrm>
          <a:prstGeom prst="rect">
            <a:avLst/>
          </a:prstGeom>
          <a:noFill/>
          <a:ln w="9525">
            <a:solidFill>
              <a:srgbClr val="00B050"/>
            </a:solidFill>
            <a:miter lim="800000"/>
            <a:headEnd/>
            <a:tailEnd/>
          </a:ln>
        </p:spPr>
      </p:pic>
      <p:sp>
        <p:nvSpPr>
          <p:cNvPr id="2" name="Rektangel 1">
            <a:extLst>
              <a:ext uri="{FF2B5EF4-FFF2-40B4-BE49-F238E27FC236}">
                <a16:creationId xmlns:a16="http://schemas.microsoft.com/office/drawing/2014/main" id="{09B1ECA6-9A5A-FA86-5B2C-62A6E11843AE}"/>
              </a:ext>
            </a:extLst>
          </p:cNvPr>
          <p:cNvSpPr/>
          <p:nvPr/>
        </p:nvSpPr>
        <p:spPr>
          <a:xfrm>
            <a:off x="658743" y="1211547"/>
            <a:ext cx="10367639" cy="1028180"/>
          </a:xfrm>
          <a:prstGeom prst="rect">
            <a:avLst/>
          </a:prstGeom>
        </p:spPr>
        <p:txBody>
          <a:bodyPr wrap="square">
            <a:spAutoFit/>
          </a:bodyPr>
          <a:lstStyle/>
          <a:p>
            <a:pPr marL="0" lvl="2" indent="0">
              <a:buNone/>
            </a:pPr>
            <a:r>
              <a:rPr lang="da-DK" sz="2000"/>
              <a:t>CISUs budgetformaters strukturer = rapporteringsstruktur til CISU.</a:t>
            </a:r>
          </a:p>
          <a:p>
            <a:pPr marL="0" lvl="2" indent="0">
              <a:buNone/>
            </a:pPr>
            <a:r>
              <a:rPr lang="da-DK" sz="2000"/>
              <a:t>Budgettets sammenhæng til partnernes kontoplaner fra start betyder nemmere og mere korrekt løbende og afsluttende rapportering, både internt og til CISU. </a:t>
            </a:r>
          </a:p>
        </p:txBody>
      </p:sp>
    </p:spTree>
    <p:extLst>
      <p:ext uri="{BB962C8B-B14F-4D97-AF65-F5344CB8AC3E}">
        <p14:creationId xmlns:p14="http://schemas.microsoft.com/office/powerpoint/2010/main" val="386863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EA03BDBC-D4A1-41BF-9477-BF03325E0187}"/>
              </a:ext>
            </a:extLst>
          </p:cNvPr>
          <p:cNvSpPr>
            <a:spLocks noGrp="1"/>
          </p:cNvSpPr>
          <p:nvPr>
            <p:ph type="ftr" sz="quarter" idx="11"/>
          </p:nvPr>
        </p:nvSpPr>
        <p:spPr/>
        <p:txBody>
          <a:bodyPr/>
          <a:lstStyle/>
          <a:p>
            <a:r>
              <a:rPr lang="en-US"/>
              <a:t>Økonomistyring</a:t>
            </a:r>
          </a:p>
        </p:txBody>
      </p:sp>
      <p:sp>
        <p:nvSpPr>
          <p:cNvPr id="4" name="Pladsholder til slidenummer 3">
            <a:extLst>
              <a:ext uri="{FF2B5EF4-FFF2-40B4-BE49-F238E27FC236}">
                <a16:creationId xmlns:a16="http://schemas.microsoft.com/office/drawing/2014/main" id="{2FDE1048-EE24-4DC0-8A1C-6123C4A2C6BD}"/>
              </a:ext>
            </a:extLst>
          </p:cNvPr>
          <p:cNvSpPr>
            <a:spLocks noGrp="1"/>
          </p:cNvSpPr>
          <p:nvPr>
            <p:ph type="sldNum" sz="quarter" idx="12"/>
          </p:nvPr>
        </p:nvSpPr>
        <p:spPr/>
        <p:txBody>
          <a:bodyPr/>
          <a:lstStyle/>
          <a:p>
            <a:fld id="{D57F1E4F-1CFF-5643-939E-217C01CDF565}" type="slidenum">
              <a:rPr lang="en-US" smtClean="0"/>
              <a:pPr/>
              <a:t>36</a:t>
            </a:fld>
            <a:endParaRPr lang="en-US"/>
          </a:p>
        </p:txBody>
      </p:sp>
      <p:sp>
        <p:nvSpPr>
          <p:cNvPr id="5" name="Pladsholder til tekst 4">
            <a:extLst>
              <a:ext uri="{FF2B5EF4-FFF2-40B4-BE49-F238E27FC236}">
                <a16:creationId xmlns:a16="http://schemas.microsoft.com/office/drawing/2014/main" id="{A4C725C6-02C2-4B01-A582-F83FA3033F76}"/>
              </a:ext>
            </a:extLst>
          </p:cNvPr>
          <p:cNvSpPr>
            <a:spLocks noGrp="1"/>
          </p:cNvSpPr>
          <p:nvPr>
            <p:ph type="body" idx="13"/>
          </p:nvPr>
        </p:nvSpPr>
        <p:spPr/>
        <p:txBody>
          <a:bodyPr/>
          <a:lstStyle/>
          <a:p>
            <a:r>
              <a:rPr lang="da-DK"/>
              <a:t>Budget og kontoplan</a:t>
            </a:r>
          </a:p>
        </p:txBody>
      </p:sp>
      <p:sp>
        <p:nvSpPr>
          <p:cNvPr id="6" name="Rektangel 5">
            <a:extLst>
              <a:ext uri="{FF2B5EF4-FFF2-40B4-BE49-F238E27FC236}">
                <a16:creationId xmlns:a16="http://schemas.microsoft.com/office/drawing/2014/main" id="{776CFC80-4B66-4BE9-AB76-C237ECB7FC3F}"/>
              </a:ext>
            </a:extLst>
          </p:cNvPr>
          <p:cNvSpPr/>
          <p:nvPr/>
        </p:nvSpPr>
        <p:spPr>
          <a:xfrm>
            <a:off x="720000" y="1225689"/>
            <a:ext cx="5035991" cy="4555093"/>
          </a:xfrm>
          <a:prstGeom prst="rect">
            <a:avLst/>
          </a:prstGeom>
        </p:spPr>
        <p:txBody>
          <a:bodyPr wrap="square">
            <a:spAutoFit/>
          </a:bodyPr>
          <a:lstStyle/>
          <a:p>
            <a:r>
              <a:rPr lang="da-DK" sz="2000" b="1"/>
              <a:t>CISUs CSP budgetskemaformat</a:t>
            </a:r>
          </a:p>
          <a:p>
            <a:r>
              <a:rPr lang="da-DK"/>
              <a:t>1. Lokal partner aktiviteter</a:t>
            </a:r>
          </a:p>
          <a:p>
            <a:r>
              <a:rPr lang="da-DK"/>
              <a:t>2. Lokal partner investeringer</a:t>
            </a:r>
          </a:p>
          <a:p>
            <a:r>
              <a:rPr lang="da-DK"/>
              <a:t>3. Lokal partner medarbejdere og frivillige</a:t>
            </a:r>
          </a:p>
          <a:p>
            <a:r>
              <a:rPr lang="da-DK"/>
              <a:t>4. Lokal partner administration </a:t>
            </a:r>
          </a:p>
          <a:p>
            <a:r>
              <a:rPr lang="da-DK"/>
              <a:t>5. Ekstern evaluering</a:t>
            </a:r>
          </a:p>
          <a:p>
            <a:r>
              <a:rPr lang="da-DK"/>
              <a:t>6. DK partner aktiviteter og projektmonitorering</a:t>
            </a:r>
          </a:p>
          <a:p>
            <a:r>
              <a:rPr lang="da-DK"/>
              <a:t>7. DK partner projektunderstøttende omkostninger</a:t>
            </a:r>
          </a:p>
          <a:p>
            <a:r>
              <a:rPr lang="da-DK"/>
              <a:t>8. Total aktivitetsomkostninger</a:t>
            </a:r>
          </a:p>
          <a:p>
            <a:r>
              <a:rPr lang="da-DK"/>
              <a:t>9. DK partner projektrelateret information (PRI)</a:t>
            </a:r>
          </a:p>
          <a:p>
            <a:r>
              <a:rPr lang="da-DK"/>
              <a:t>10. Projektudgifter i alt</a:t>
            </a:r>
          </a:p>
          <a:p>
            <a:r>
              <a:rPr lang="da-DK"/>
              <a:t>11. Budgetmargin</a:t>
            </a:r>
          </a:p>
          <a:p>
            <a:r>
              <a:rPr lang="da-DK"/>
              <a:t>12. DK partner revision</a:t>
            </a:r>
          </a:p>
          <a:p>
            <a:r>
              <a:rPr lang="da-DK"/>
              <a:t>13. Udgifter total</a:t>
            </a:r>
          </a:p>
          <a:p>
            <a:r>
              <a:rPr lang="da-DK"/>
              <a:t>14. DK partner administration</a:t>
            </a:r>
          </a:p>
          <a:p>
            <a:r>
              <a:rPr lang="da-DK"/>
              <a:t>15. Total</a:t>
            </a:r>
          </a:p>
        </p:txBody>
      </p:sp>
      <p:sp>
        <p:nvSpPr>
          <p:cNvPr id="7" name="Rektangel 6">
            <a:extLst>
              <a:ext uri="{FF2B5EF4-FFF2-40B4-BE49-F238E27FC236}">
                <a16:creationId xmlns:a16="http://schemas.microsoft.com/office/drawing/2014/main" id="{C959755B-40C2-A994-09A8-A5969B673732}"/>
              </a:ext>
            </a:extLst>
          </p:cNvPr>
          <p:cNvSpPr/>
          <p:nvPr/>
        </p:nvSpPr>
        <p:spPr>
          <a:xfrm>
            <a:off x="5908391" y="1227651"/>
            <a:ext cx="5471815" cy="4893647"/>
          </a:xfrm>
          <a:prstGeom prst="rect">
            <a:avLst/>
          </a:prstGeom>
        </p:spPr>
        <p:txBody>
          <a:bodyPr wrap="square">
            <a:spAutoFit/>
          </a:bodyPr>
          <a:lstStyle/>
          <a:p>
            <a:r>
              <a:rPr lang="da-DK" sz="2000" b="1"/>
              <a:t>CISUs DERF budgetskemaformat</a:t>
            </a:r>
          </a:p>
          <a:p>
            <a:r>
              <a:rPr lang="da-DK"/>
              <a:t>1.Local Partner Activities</a:t>
            </a:r>
          </a:p>
          <a:p>
            <a:r>
              <a:rPr lang="da-DK"/>
              <a:t>2. Local Partner Investments </a:t>
            </a:r>
          </a:p>
          <a:p>
            <a:r>
              <a:rPr lang="da-DK"/>
              <a:t>3. Local Partner Staff and Volunteers</a:t>
            </a:r>
          </a:p>
          <a:p>
            <a:r>
              <a:rPr lang="da-DK"/>
              <a:t>4. Local Partner Administration</a:t>
            </a:r>
          </a:p>
          <a:p>
            <a:r>
              <a:rPr lang="da-DK"/>
              <a:t>5. Local Partner Risk Management &amp; Safety Measures </a:t>
            </a:r>
          </a:p>
          <a:p>
            <a:r>
              <a:rPr lang="da-DK"/>
              <a:t>6. Local Assessments</a:t>
            </a:r>
          </a:p>
          <a:p>
            <a:r>
              <a:rPr lang="da-DK"/>
              <a:t>7. Local/Regional Coordination Participation </a:t>
            </a:r>
          </a:p>
          <a:p>
            <a:r>
              <a:rPr lang="da-DK"/>
              <a:t>8. DK Partner Activities &amp; Project Monitoring </a:t>
            </a:r>
          </a:p>
          <a:p>
            <a:r>
              <a:rPr lang="da-DK"/>
              <a:t>9. DK Partner Project Support Costs</a:t>
            </a:r>
          </a:p>
          <a:p>
            <a:r>
              <a:rPr lang="da-DK"/>
              <a:t>10. Total Intervention Costs</a:t>
            </a:r>
          </a:p>
          <a:p>
            <a:r>
              <a:rPr lang="da-DK"/>
              <a:t>11. Contingency (From DERF min. 6% - max. 10% of 10)</a:t>
            </a:r>
          </a:p>
          <a:p>
            <a:r>
              <a:rPr lang="da-DK"/>
              <a:t>12. DK Partner Auditing</a:t>
            </a:r>
          </a:p>
          <a:p>
            <a:r>
              <a:rPr lang="da-DK"/>
              <a:t>13. Total Costs</a:t>
            </a:r>
          </a:p>
          <a:p>
            <a:r>
              <a:rPr lang="da-DK"/>
              <a:t>14. DK Partner Administration (From DERF max 5% of 13)</a:t>
            </a:r>
          </a:p>
          <a:p>
            <a:r>
              <a:rPr lang="da-DK"/>
              <a:t>15. Grand Total</a:t>
            </a:r>
          </a:p>
          <a:p>
            <a:endParaRPr lang="da-DK" sz="2000" b="1"/>
          </a:p>
        </p:txBody>
      </p:sp>
    </p:spTree>
    <p:extLst>
      <p:ext uri="{BB962C8B-B14F-4D97-AF65-F5344CB8AC3E}">
        <p14:creationId xmlns:p14="http://schemas.microsoft.com/office/powerpoint/2010/main" val="481308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FD1AB8D6-9D68-4619-8624-CE6B07741C26}"/>
              </a:ext>
            </a:extLst>
          </p:cNvPr>
          <p:cNvSpPr>
            <a:spLocks noGrp="1"/>
          </p:cNvSpPr>
          <p:nvPr>
            <p:ph type="ftr" sz="quarter" idx="11"/>
          </p:nvPr>
        </p:nvSpPr>
        <p:spPr/>
        <p:txBody>
          <a:bodyPr/>
          <a:lstStyle/>
          <a:p>
            <a:r>
              <a:rPr lang="en-US"/>
              <a:t>Økonomistyring</a:t>
            </a:r>
          </a:p>
        </p:txBody>
      </p:sp>
      <p:sp>
        <p:nvSpPr>
          <p:cNvPr id="4" name="Pladsholder til slidenummer 3">
            <a:extLst>
              <a:ext uri="{FF2B5EF4-FFF2-40B4-BE49-F238E27FC236}">
                <a16:creationId xmlns:a16="http://schemas.microsoft.com/office/drawing/2014/main" id="{F45321BF-C0F4-4922-ABD6-3434998DBBB1}"/>
              </a:ext>
            </a:extLst>
          </p:cNvPr>
          <p:cNvSpPr>
            <a:spLocks noGrp="1"/>
          </p:cNvSpPr>
          <p:nvPr>
            <p:ph type="sldNum" sz="quarter" idx="12"/>
          </p:nvPr>
        </p:nvSpPr>
        <p:spPr/>
        <p:txBody>
          <a:bodyPr/>
          <a:lstStyle/>
          <a:p>
            <a:fld id="{D57F1E4F-1CFF-5643-939E-217C01CDF565}" type="slidenum">
              <a:rPr lang="en-US" smtClean="0"/>
              <a:pPr/>
              <a:t>37</a:t>
            </a:fld>
            <a:endParaRPr lang="en-US"/>
          </a:p>
        </p:txBody>
      </p:sp>
      <p:sp>
        <p:nvSpPr>
          <p:cNvPr id="5" name="Pladsholder til tekst 4">
            <a:extLst>
              <a:ext uri="{FF2B5EF4-FFF2-40B4-BE49-F238E27FC236}">
                <a16:creationId xmlns:a16="http://schemas.microsoft.com/office/drawing/2014/main" id="{F26A913E-ACC5-428D-A332-388D992D9E78}"/>
              </a:ext>
            </a:extLst>
          </p:cNvPr>
          <p:cNvSpPr>
            <a:spLocks noGrp="1"/>
          </p:cNvSpPr>
          <p:nvPr>
            <p:ph type="body" idx="13"/>
          </p:nvPr>
        </p:nvSpPr>
        <p:spPr/>
        <p:txBody>
          <a:bodyPr/>
          <a:lstStyle/>
          <a:p>
            <a:r>
              <a:rPr lang="da-DK"/>
              <a:t>budget og kontoplan</a:t>
            </a:r>
          </a:p>
        </p:txBody>
      </p:sp>
      <p:sp>
        <p:nvSpPr>
          <p:cNvPr id="6" name="Rektangel 5">
            <a:extLst>
              <a:ext uri="{FF2B5EF4-FFF2-40B4-BE49-F238E27FC236}">
                <a16:creationId xmlns:a16="http://schemas.microsoft.com/office/drawing/2014/main" id="{2EDB3D90-AE6A-4D71-94F4-DAE287E470AE}"/>
              </a:ext>
            </a:extLst>
          </p:cNvPr>
          <p:cNvSpPr/>
          <p:nvPr/>
        </p:nvSpPr>
        <p:spPr>
          <a:xfrm>
            <a:off x="705837" y="1320706"/>
            <a:ext cx="9144000" cy="4462760"/>
          </a:xfrm>
          <a:prstGeom prst="rect">
            <a:avLst/>
          </a:prstGeom>
        </p:spPr>
        <p:txBody>
          <a:bodyPr wrap="square">
            <a:spAutoFit/>
          </a:bodyPr>
          <a:lstStyle/>
          <a:p>
            <a:pPr>
              <a:buNone/>
            </a:pPr>
            <a:r>
              <a:rPr lang="da-DK" sz="2400" b="1"/>
              <a:t>Integration af budgetstruktur i kontoplanen</a:t>
            </a:r>
          </a:p>
          <a:p>
            <a:pPr>
              <a:buNone/>
            </a:pPr>
            <a:r>
              <a:rPr lang="da-DK" sz="2000"/>
              <a:t>Formålet er at skabe sammenhæng mellem budget og kontoplan, at etablere link mellem de to for at optimere økonomistyring og rapportering m.v. </a:t>
            </a:r>
          </a:p>
          <a:p>
            <a:pPr>
              <a:buNone/>
            </a:pPr>
            <a:endParaRPr lang="da-DK" sz="2000" b="1"/>
          </a:p>
          <a:p>
            <a:pPr marL="457200" indent="-457200">
              <a:buFont typeface="+mj-lt"/>
              <a:buAutoNum type="alphaUcPeriod"/>
            </a:pPr>
            <a:r>
              <a:rPr lang="da-DK" sz="2400"/>
              <a:t>Anvende eksisterende kontonumre </a:t>
            </a:r>
          </a:p>
          <a:p>
            <a:pPr marL="857250" lvl="1" indent="-457200">
              <a:buNone/>
            </a:pPr>
            <a:r>
              <a:rPr lang="da-DK" sz="2800">
                <a:sym typeface="Wingdings"/>
              </a:rPr>
              <a:t></a:t>
            </a:r>
            <a:r>
              <a:rPr lang="da-DK" sz="2000">
                <a:sym typeface="Wingdings"/>
              </a:rPr>
              <a:t> Mere overskuelig og generisk kontoplan</a:t>
            </a:r>
          </a:p>
          <a:p>
            <a:pPr marL="400050" lvl="1"/>
            <a:r>
              <a:rPr lang="da-DK" sz="2800">
                <a:sym typeface="Wingdings"/>
              </a:rPr>
              <a:t></a:t>
            </a:r>
            <a:r>
              <a:rPr lang="da-DK" sz="2000">
                <a:sym typeface="Wingdings"/>
              </a:rPr>
              <a:t> Vanskeligere at skelne imellem udgifterne (til f.eks. forskellige projekter)</a:t>
            </a:r>
          </a:p>
          <a:p>
            <a:pPr marL="857250" lvl="1" indent="-457200">
              <a:buFont typeface="Wingdings" panose="05000000000000000000" pitchFamily="2" charset="2"/>
              <a:buChar char="D"/>
            </a:pPr>
            <a:endParaRPr lang="da-DK" sz="2000"/>
          </a:p>
          <a:p>
            <a:pPr marL="457200" indent="-457200">
              <a:buFont typeface="+mj-lt"/>
              <a:buAutoNum type="alphaUcPeriod"/>
            </a:pPr>
            <a:r>
              <a:rPr lang="da-DK" sz="2400"/>
              <a:t>Oprette nye kontonumre i kontoplan</a:t>
            </a:r>
          </a:p>
          <a:p>
            <a:pPr marL="857250" lvl="1" indent="-457200">
              <a:buNone/>
            </a:pPr>
            <a:r>
              <a:rPr lang="da-DK" sz="2800">
                <a:sym typeface="Wingdings"/>
              </a:rPr>
              <a:t></a:t>
            </a:r>
            <a:r>
              <a:rPr lang="da-DK" sz="2000">
                <a:sym typeface="Wingdings"/>
              </a:rPr>
              <a:t> Nemmere at skelne imellem udgifterne (til f.eks. forskellige projekter)</a:t>
            </a:r>
          </a:p>
          <a:p>
            <a:pPr marL="857250" lvl="1" indent="-457200">
              <a:buNone/>
            </a:pPr>
            <a:r>
              <a:rPr lang="da-DK" sz="2800">
                <a:sym typeface="Wingdings"/>
              </a:rPr>
              <a:t></a:t>
            </a:r>
            <a:r>
              <a:rPr lang="da-DK" sz="2000">
                <a:sym typeface="Wingdings"/>
              </a:rPr>
              <a:t> Længere/større kontoplan, som kan give vanskeligheder ved regnskaber samt skabe uklarheder over udgifternes korrekte placering.</a:t>
            </a:r>
            <a:endParaRPr lang="da-DK" sz="2000"/>
          </a:p>
        </p:txBody>
      </p:sp>
      <p:pic>
        <p:nvPicPr>
          <p:cNvPr id="9218" name="Picture 2" descr="Smart Business Blog Linking: Top 25 Content Marketing Blogs | Writing On  The Web by Patsi Krakoff, The Blog Squad">
            <a:extLst>
              <a:ext uri="{FF2B5EF4-FFF2-40B4-BE49-F238E27FC236}">
                <a16:creationId xmlns:a16="http://schemas.microsoft.com/office/drawing/2014/main" id="{28259634-C765-3CA3-6A3C-A229B2836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941" y="4095939"/>
            <a:ext cx="1862232" cy="186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2961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C6875-F483-C4F7-8B7A-2FA5955A8AD3}"/>
              </a:ext>
            </a:extLst>
          </p:cNvPr>
          <p:cNvSpPr>
            <a:spLocks noGrp="1"/>
          </p:cNvSpPr>
          <p:nvPr>
            <p:ph type="title"/>
          </p:nvPr>
        </p:nvSpPr>
        <p:spPr/>
        <p:txBody>
          <a:bodyPr>
            <a:normAutofit fontScale="90000"/>
          </a:bodyPr>
          <a:lstStyle/>
          <a:p>
            <a:r>
              <a:rPr lang="da-DK"/>
              <a:t>Lav en kontoplan </a:t>
            </a:r>
            <a:br>
              <a:rPr lang="da-DK"/>
            </a:br>
            <a:endParaRPr lang="da-DK"/>
          </a:p>
        </p:txBody>
      </p:sp>
      <p:sp>
        <p:nvSpPr>
          <p:cNvPr id="3" name="Pladsholder til indhold 2">
            <a:extLst>
              <a:ext uri="{FF2B5EF4-FFF2-40B4-BE49-F238E27FC236}">
                <a16:creationId xmlns:a16="http://schemas.microsoft.com/office/drawing/2014/main" id="{D441CAE8-8913-5E24-3A8A-60F6A42F7B6A}"/>
              </a:ext>
            </a:extLst>
          </p:cNvPr>
          <p:cNvSpPr>
            <a:spLocks noGrp="1"/>
          </p:cNvSpPr>
          <p:nvPr>
            <p:ph idx="1"/>
          </p:nvPr>
        </p:nvSpPr>
        <p:spPr>
          <a:xfrm>
            <a:off x="720000" y="873303"/>
            <a:ext cx="10653003" cy="5017423"/>
          </a:xfrm>
        </p:spPr>
        <p:txBody>
          <a:bodyPr/>
          <a:lstStyle/>
          <a:p>
            <a:pPr marL="342900" indent="-342900">
              <a:buAutoNum type="arabicPeriod"/>
            </a:pPr>
            <a:r>
              <a:rPr lang="da-DK"/>
              <a:t>I skal lave en kontoplan ud fra budgettet.  </a:t>
            </a:r>
          </a:p>
          <a:p>
            <a:pPr marL="342900" indent="-342900">
              <a:buAutoNum type="arabicPeriod"/>
            </a:pPr>
            <a:r>
              <a:rPr lang="da-DK"/>
              <a:t>I skal bogføre de bilag, som vi har lavet. I skal først placere udgifterne på den konto, som I mener er korrekt (</a:t>
            </a:r>
            <a:r>
              <a:rPr lang="da-DK" err="1"/>
              <a:t>debit</a:t>
            </a:r>
            <a:r>
              <a:rPr lang="da-DK"/>
              <a:t>), og herunder overveje om der er brug for flere/færre konti.  (enkelt bogføring)</a:t>
            </a:r>
          </a:p>
          <a:p>
            <a:pPr marL="342900" indent="-342900">
              <a:buAutoNum type="arabicPeriod"/>
            </a:pPr>
            <a:r>
              <a:rPr lang="da-DK"/>
              <a:t>I skal lave dobbelt bogføring dvs. angive hvor udgifterne skal tages fra (kredit). (dobbelt bogføring)</a:t>
            </a:r>
          </a:p>
        </p:txBody>
      </p:sp>
      <p:sp>
        <p:nvSpPr>
          <p:cNvPr id="4" name="Pladsholder til dato 3">
            <a:extLst>
              <a:ext uri="{FF2B5EF4-FFF2-40B4-BE49-F238E27FC236}">
                <a16:creationId xmlns:a16="http://schemas.microsoft.com/office/drawing/2014/main" id="{EA817DF3-1FE0-594E-BCC2-2818C2485588}"/>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F2A4021F-7CCE-E594-4687-F246DC94A8E1}"/>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1A222690-418C-3F97-7EA3-74BF6EEE7211}"/>
              </a:ext>
            </a:extLst>
          </p:cNvPr>
          <p:cNvSpPr>
            <a:spLocks noGrp="1"/>
          </p:cNvSpPr>
          <p:nvPr>
            <p:ph type="sldNum" sz="quarter" idx="12"/>
          </p:nvPr>
        </p:nvSpPr>
        <p:spPr/>
        <p:txBody>
          <a:bodyPr/>
          <a:lstStyle/>
          <a:p>
            <a:fld id="{D57F1E4F-1CFF-5643-939E-217C01CDF565}" type="slidenum">
              <a:rPr lang="en-US" smtClean="0"/>
              <a:pPr/>
              <a:t>38</a:t>
            </a:fld>
            <a:endParaRPr lang="en-US"/>
          </a:p>
        </p:txBody>
      </p:sp>
      <p:sp>
        <p:nvSpPr>
          <p:cNvPr id="7" name="Pladsholder til tekst 6">
            <a:extLst>
              <a:ext uri="{FF2B5EF4-FFF2-40B4-BE49-F238E27FC236}">
                <a16:creationId xmlns:a16="http://schemas.microsoft.com/office/drawing/2014/main" id="{934C175F-51C1-22B8-A169-F424AED4783A}"/>
              </a:ext>
            </a:extLst>
          </p:cNvPr>
          <p:cNvSpPr>
            <a:spLocks noGrp="1"/>
          </p:cNvSpPr>
          <p:nvPr>
            <p:ph type="body" idx="13"/>
          </p:nvPr>
        </p:nvSpPr>
        <p:spPr/>
        <p:txBody>
          <a:bodyPr/>
          <a:lstStyle/>
          <a:p>
            <a:r>
              <a:rPr lang="da-DK"/>
              <a:t>Del 3 øvelse</a:t>
            </a:r>
          </a:p>
        </p:txBody>
      </p:sp>
    </p:spTree>
    <p:extLst>
      <p:ext uri="{BB962C8B-B14F-4D97-AF65-F5344CB8AC3E}">
        <p14:creationId xmlns:p14="http://schemas.microsoft.com/office/powerpoint/2010/main" val="18003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0"/>
          </p:nvPr>
        </p:nvSpPr>
        <p:spPr/>
        <p:txBody>
          <a:bodyPr/>
          <a:lstStyle/>
          <a:p>
            <a:pPr>
              <a:defRPr/>
            </a:pPr>
            <a:fld id="{695B20EE-69A9-4B41-B920-97244D4C2341}" type="slidenum">
              <a:rPr lang="da-DK" smtClean="0"/>
              <a:pPr>
                <a:defRPr/>
              </a:pPr>
              <a:t>39</a:t>
            </a:fld>
            <a:endParaRPr lang="da-DK"/>
          </a:p>
        </p:txBody>
      </p:sp>
      <p:sp>
        <p:nvSpPr>
          <p:cNvPr id="6" name="Pladsholder til tekst 4">
            <a:extLst>
              <a:ext uri="{FF2B5EF4-FFF2-40B4-BE49-F238E27FC236}">
                <a16:creationId xmlns:a16="http://schemas.microsoft.com/office/drawing/2014/main" id="{4C5B31D1-AA3C-4940-B0D4-CC50375C57F6}"/>
              </a:ext>
            </a:extLst>
          </p:cNvPr>
          <p:cNvSpPr txBox="1">
            <a:spLocks/>
          </p:cNvSpPr>
          <p:nvPr/>
        </p:nvSpPr>
        <p:spPr>
          <a:xfrm>
            <a:off x="720000" y="389965"/>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da-DK">
              <a:solidFill>
                <a:schemeClr val="bg1"/>
              </a:solidFill>
            </a:endParaRPr>
          </a:p>
        </p:txBody>
      </p:sp>
      <p:sp>
        <p:nvSpPr>
          <p:cNvPr id="7" name="Pladsholder til tekst 4">
            <a:extLst>
              <a:ext uri="{FF2B5EF4-FFF2-40B4-BE49-F238E27FC236}">
                <a16:creationId xmlns:a16="http://schemas.microsoft.com/office/drawing/2014/main" id="{9273A887-4C5A-43D7-BBED-77599AE07FF7}"/>
              </a:ext>
            </a:extLst>
          </p:cNvPr>
          <p:cNvSpPr txBox="1">
            <a:spLocks/>
          </p:cNvSpPr>
          <p:nvPr/>
        </p:nvSpPr>
        <p:spPr>
          <a:xfrm>
            <a:off x="720000" y="407262"/>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AT INTEGRERE FLERE PROJEKTER I BOGFØRINGEN</a:t>
            </a:r>
          </a:p>
        </p:txBody>
      </p:sp>
      <p:sp>
        <p:nvSpPr>
          <p:cNvPr id="11" name="Pladsholder til sidefod 2">
            <a:extLst>
              <a:ext uri="{FF2B5EF4-FFF2-40B4-BE49-F238E27FC236}">
                <a16:creationId xmlns:a16="http://schemas.microsoft.com/office/drawing/2014/main" id="{237FF6A0-99C8-495D-810A-F137C96220D5}"/>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2" name="Billede 1">
            <a:extLst>
              <a:ext uri="{FF2B5EF4-FFF2-40B4-BE49-F238E27FC236}">
                <a16:creationId xmlns:a16="http://schemas.microsoft.com/office/drawing/2014/main" id="{9E3EF593-450C-465A-8E44-A9CF87BA8D7D}"/>
              </a:ext>
            </a:extLst>
          </p:cNvPr>
          <p:cNvPicPr>
            <a:picLocks noChangeAspect="1"/>
          </p:cNvPicPr>
          <p:nvPr/>
        </p:nvPicPr>
        <p:blipFill>
          <a:blip r:embed="rId3"/>
          <a:stretch>
            <a:fillRect/>
          </a:stretch>
        </p:blipFill>
        <p:spPr>
          <a:xfrm>
            <a:off x="8385480" y="3811509"/>
            <a:ext cx="3086520" cy="2137701"/>
          </a:xfrm>
          <a:prstGeom prst="rect">
            <a:avLst/>
          </a:prstGeom>
        </p:spPr>
      </p:pic>
      <p:sp>
        <p:nvSpPr>
          <p:cNvPr id="8" name="Tekstfelt 7">
            <a:extLst>
              <a:ext uri="{FF2B5EF4-FFF2-40B4-BE49-F238E27FC236}">
                <a16:creationId xmlns:a16="http://schemas.microsoft.com/office/drawing/2014/main" id="{BE2ACFD1-A51E-4BCE-0CFA-024BB42EB881}"/>
              </a:ext>
            </a:extLst>
          </p:cNvPr>
          <p:cNvSpPr txBox="1"/>
          <p:nvPr/>
        </p:nvSpPr>
        <p:spPr>
          <a:xfrm>
            <a:off x="720000" y="1321806"/>
            <a:ext cx="10752000" cy="1292662"/>
          </a:xfrm>
          <a:prstGeom prst="rect">
            <a:avLst/>
          </a:prstGeom>
          <a:noFill/>
        </p:spPr>
        <p:txBody>
          <a:bodyPr wrap="square">
            <a:spAutoFit/>
          </a:bodyPr>
          <a:lstStyle/>
          <a:p>
            <a:r>
              <a:rPr lang="da-DK" sz="2000">
                <a:solidFill>
                  <a:schemeClr val="tx1"/>
                </a:solidFill>
              </a:rPr>
              <a:t>B</a:t>
            </a:r>
            <a:r>
              <a:rPr lang="da-DK" sz="2000" b="0">
                <a:solidFill>
                  <a:schemeClr val="tx1"/>
                </a:solidFill>
              </a:rPr>
              <a:t>ogføringssystemer har ofte ekstra registreringsmuligheder, som kaldes </a:t>
            </a:r>
            <a:r>
              <a:rPr lang="da-DK" sz="2000" b="1">
                <a:solidFill>
                  <a:schemeClr val="tx1"/>
                </a:solidFill>
              </a:rPr>
              <a:t>dimensioner</a:t>
            </a:r>
            <a:r>
              <a:rPr lang="da-DK" sz="2000" b="0">
                <a:solidFill>
                  <a:schemeClr val="tx1"/>
                </a:solidFill>
              </a:rPr>
              <a:t>. </a:t>
            </a:r>
          </a:p>
          <a:p>
            <a:r>
              <a:rPr lang="da-DK" sz="2000" b="0">
                <a:solidFill>
                  <a:schemeClr val="tx1"/>
                </a:solidFill>
              </a:rPr>
              <a:t>Dimensioner kan f.eks. anvendes til at registrere formål, som dermed giver flere oplysninger til bogføringen. </a:t>
            </a:r>
            <a:r>
              <a:rPr lang="da-DK" sz="2000"/>
              <a:t>De</a:t>
            </a:r>
            <a:r>
              <a:rPr lang="da-DK" sz="2000" b="0">
                <a:solidFill>
                  <a:schemeClr val="tx1"/>
                </a:solidFill>
              </a:rPr>
              <a:t> anvendes oftest til afdelingsstyring, opdeling af projekter, indtægtskilder osv. </a:t>
            </a:r>
          </a:p>
          <a:p>
            <a:pPr marL="360000"/>
            <a:endParaRPr lang="da-DK" sz="1800" u="sng">
              <a:solidFill>
                <a:schemeClr val="tx1"/>
              </a:solidFill>
            </a:endParaRPr>
          </a:p>
        </p:txBody>
      </p:sp>
      <p:sp>
        <p:nvSpPr>
          <p:cNvPr id="14" name="Tekstfelt 13">
            <a:extLst>
              <a:ext uri="{FF2B5EF4-FFF2-40B4-BE49-F238E27FC236}">
                <a16:creationId xmlns:a16="http://schemas.microsoft.com/office/drawing/2014/main" id="{7B627316-C1E8-4E1A-6A30-F88A1D7A5C68}"/>
              </a:ext>
            </a:extLst>
          </p:cNvPr>
          <p:cNvSpPr txBox="1"/>
          <p:nvPr/>
        </p:nvSpPr>
        <p:spPr>
          <a:xfrm>
            <a:off x="847211" y="2618771"/>
            <a:ext cx="6097508" cy="3170099"/>
          </a:xfrm>
          <a:prstGeom prst="rect">
            <a:avLst/>
          </a:prstGeom>
          <a:noFill/>
        </p:spPr>
        <p:txBody>
          <a:bodyPr wrap="square">
            <a:spAutoFit/>
          </a:bodyPr>
          <a:lstStyle/>
          <a:p>
            <a:pPr marL="360000"/>
            <a:r>
              <a:rPr lang="da-DK" sz="2000" u="sng">
                <a:solidFill>
                  <a:schemeClr val="tx1"/>
                </a:solidFill>
              </a:rPr>
              <a:t>Eksempel: </a:t>
            </a:r>
          </a:p>
          <a:p>
            <a:pPr marL="360000"/>
            <a:r>
              <a:rPr lang="da-DK" sz="2000" b="0">
                <a:solidFill>
                  <a:schemeClr val="tx1"/>
                </a:solidFill>
              </a:rPr>
              <a:t>Kontonummer: 2010, Kontonavn: Mødeudgifter</a:t>
            </a:r>
          </a:p>
          <a:p>
            <a:pPr marL="360000"/>
            <a:r>
              <a:rPr lang="da-DK" sz="2000" b="1">
                <a:solidFill>
                  <a:schemeClr val="accent6"/>
                </a:solidFill>
              </a:rPr>
              <a:t>Dimensioner: </a:t>
            </a:r>
          </a:p>
          <a:p>
            <a:pPr marL="360000"/>
            <a:r>
              <a:rPr lang="da-DK" sz="2000">
                <a:solidFill>
                  <a:schemeClr val="accent6"/>
                </a:solidFill>
              </a:rPr>
              <a:t>01: Foreningen| 02: Projekt A| 03: Projekt B</a:t>
            </a:r>
          </a:p>
          <a:p>
            <a:pPr marL="360000"/>
            <a:endParaRPr lang="da-DK" sz="2000">
              <a:solidFill>
                <a:schemeClr val="accent6"/>
              </a:solidFill>
            </a:endParaRPr>
          </a:p>
          <a:p>
            <a:pPr marL="360000"/>
            <a:r>
              <a:rPr lang="da-DK" sz="2000"/>
              <a:t>Dermed kan man i systemet anvende konto 2010 til mødeudgifterne for alle projekter og foreningen, og stadig adskille de forskellige udgifter, således at rapportering til donorer, bestyrelse m.v. er let tilgængelig.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EBB86-BE0E-430B-9164-B0EBBFE3BBFE}"/>
              </a:ext>
            </a:extLst>
          </p:cNvPr>
          <p:cNvSpPr>
            <a:spLocks noGrp="1"/>
          </p:cNvSpPr>
          <p:nvPr>
            <p:ph type="title"/>
          </p:nvPr>
        </p:nvSpPr>
        <p:spPr/>
        <p:txBody>
          <a:bodyPr>
            <a:normAutofit/>
          </a:bodyPr>
          <a:lstStyle/>
          <a:p>
            <a:r>
              <a:rPr lang="da-DK"/>
              <a:t>Præsentationsrunde</a:t>
            </a:r>
          </a:p>
        </p:txBody>
      </p:sp>
      <p:sp>
        <p:nvSpPr>
          <p:cNvPr id="3" name="Pladsholder til indhold 2">
            <a:extLst>
              <a:ext uri="{FF2B5EF4-FFF2-40B4-BE49-F238E27FC236}">
                <a16:creationId xmlns:a16="http://schemas.microsoft.com/office/drawing/2014/main" id="{BB0AF7C5-E71D-4D7D-A9F0-043DECF36782}"/>
              </a:ext>
            </a:extLst>
          </p:cNvPr>
          <p:cNvSpPr>
            <a:spLocks noGrp="1"/>
          </p:cNvSpPr>
          <p:nvPr>
            <p:ph idx="1"/>
          </p:nvPr>
        </p:nvSpPr>
        <p:spPr/>
        <p:txBody>
          <a:bodyPr>
            <a:normAutofit/>
          </a:bodyPr>
          <a:lstStyle/>
          <a:p>
            <a:r>
              <a:rPr lang="da-DK" sz="2000"/>
              <a:t>Hvem er i? </a:t>
            </a:r>
          </a:p>
          <a:p>
            <a:r>
              <a:rPr lang="da-DK" sz="2000"/>
              <a:t>Hvilken organisation repræsenterer i? </a:t>
            </a:r>
          </a:p>
          <a:p>
            <a:r>
              <a:rPr lang="da-DK" sz="2000"/>
              <a:t>Hvad er jeres erfaring med økonomistyring? </a:t>
            </a:r>
          </a:p>
          <a:p>
            <a:r>
              <a:rPr lang="da-DK" sz="2000"/>
              <a:t>Hvad er jeres forventninger til i dag? </a:t>
            </a:r>
          </a:p>
        </p:txBody>
      </p:sp>
      <p:sp>
        <p:nvSpPr>
          <p:cNvPr id="4" name="Pladsholder til dato 3">
            <a:extLst>
              <a:ext uri="{FF2B5EF4-FFF2-40B4-BE49-F238E27FC236}">
                <a16:creationId xmlns:a16="http://schemas.microsoft.com/office/drawing/2014/main" id="{083DA71E-A0E5-49C1-B0B6-5F890AF848EB}"/>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EF8EA202-7021-410A-A6D5-A0035EEFD021}"/>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42355F47-AFA5-43BA-919D-0212902E0DD5}"/>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7" name="Pladsholder til tekst 6">
            <a:extLst>
              <a:ext uri="{FF2B5EF4-FFF2-40B4-BE49-F238E27FC236}">
                <a16:creationId xmlns:a16="http://schemas.microsoft.com/office/drawing/2014/main" id="{8D8734E0-D95A-41CD-A295-BD61F2FBCC8C}"/>
              </a:ext>
            </a:extLst>
          </p:cNvPr>
          <p:cNvSpPr>
            <a:spLocks noGrp="1"/>
          </p:cNvSpPr>
          <p:nvPr>
            <p:ph type="body" idx="13"/>
          </p:nvPr>
        </p:nvSpPr>
        <p:spPr/>
        <p:txBody>
          <a:bodyPr/>
          <a:lstStyle/>
          <a:p>
            <a:r>
              <a:rPr lang="da-DK"/>
              <a:t>velkommen</a:t>
            </a:r>
          </a:p>
        </p:txBody>
      </p:sp>
      <p:pic>
        <p:nvPicPr>
          <p:cNvPr id="9" name="Billede 8" descr="Unge og afslappet-tommelfinger">
            <a:extLst>
              <a:ext uri="{FF2B5EF4-FFF2-40B4-BE49-F238E27FC236}">
                <a16:creationId xmlns:a16="http://schemas.microsoft.com/office/drawing/2014/main" id="{E64FFE3B-A3A2-0B39-0835-CA068B2308B4}"/>
              </a:ext>
            </a:extLst>
          </p:cNvPr>
          <p:cNvPicPr>
            <a:picLocks noChangeAspect="1"/>
          </p:cNvPicPr>
          <p:nvPr/>
        </p:nvPicPr>
        <p:blipFill>
          <a:blip r:embed="rId2"/>
          <a:stretch>
            <a:fillRect/>
          </a:stretch>
        </p:blipFill>
        <p:spPr>
          <a:xfrm>
            <a:off x="5318940" y="956853"/>
            <a:ext cx="1876071" cy="5301574"/>
          </a:xfrm>
          <a:prstGeom prst="rect">
            <a:avLst/>
          </a:prstGeom>
        </p:spPr>
      </p:pic>
      <p:pic>
        <p:nvPicPr>
          <p:cNvPr id="11" name="Billede 10" descr="Gammel kvinde jublende to hænder smilende">
            <a:extLst>
              <a:ext uri="{FF2B5EF4-FFF2-40B4-BE49-F238E27FC236}">
                <a16:creationId xmlns:a16="http://schemas.microsoft.com/office/drawing/2014/main" id="{301715F4-AB82-4722-2673-2BF3B2B5197E}"/>
              </a:ext>
            </a:extLst>
          </p:cNvPr>
          <p:cNvPicPr>
            <a:picLocks noChangeAspect="1"/>
          </p:cNvPicPr>
          <p:nvPr/>
        </p:nvPicPr>
        <p:blipFill>
          <a:blip r:embed="rId3"/>
          <a:stretch>
            <a:fillRect/>
          </a:stretch>
        </p:blipFill>
        <p:spPr>
          <a:xfrm>
            <a:off x="9655777" y="758756"/>
            <a:ext cx="2206496" cy="5438191"/>
          </a:xfrm>
          <a:prstGeom prst="rect">
            <a:avLst/>
          </a:prstGeom>
        </p:spPr>
      </p:pic>
      <p:pic>
        <p:nvPicPr>
          <p:cNvPr id="13" name="Billede 12" descr="Unge forretnings forarbejdet knytnæve">
            <a:extLst>
              <a:ext uri="{FF2B5EF4-FFF2-40B4-BE49-F238E27FC236}">
                <a16:creationId xmlns:a16="http://schemas.microsoft.com/office/drawing/2014/main" id="{14E05B20-5DFB-BAE9-AB62-A5DC2A90C487}"/>
              </a:ext>
            </a:extLst>
          </p:cNvPr>
          <p:cNvPicPr>
            <a:picLocks noChangeAspect="1"/>
          </p:cNvPicPr>
          <p:nvPr/>
        </p:nvPicPr>
        <p:blipFill>
          <a:blip r:embed="rId4"/>
          <a:stretch>
            <a:fillRect/>
          </a:stretch>
        </p:blipFill>
        <p:spPr>
          <a:xfrm>
            <a:off x="7302976" y="618112"/>
            <a:ext cx="2246138" cy="5540355"/>
          </a:xfrm>
          <a:prstGeom prst="rect">
            <a:avLst/>
          </a:prstGeom>
        </p:spPr>
      </p:pic>
    </p:spTree>
    <p:extLst>
      <p:ext uri="{BB962C8B-B14F-4D97-AF65-F5344CB8AC3E}">
        <p14:creationId xmlns:p14="http://schemas.microsoft.com/office/powerpoint/2010/main" val="2509343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169C0-31FE-8C0C-1061-F2C126C14DF5}"/>
              </a:ext>
            </a:extLst>
          </p:cNvPr>
          <p:cNvSpPr>
            <a:spLocks noGrp="1"/>
          </p:cNvSpPr>
          <p:nvPr>
            <p:ph type="title"/>
          </p:nvPr>
        </p:nvSpPr>
        <p:spPr/>
        <p:txBody>
          <a:bodyPr/>
          <a:lstStyle/>
          <a:p>
            <a:r>
              <a:rPr lang="en-US" b="1"/>
              <a:t>Del 4</a:t>
            </a:r>
            <a:r>
              <a:rPr lang="en-US"/>
              <a:t>: </a:t>
            </a:r>
            <a:r>
              <a:rPr lang="en-US" err="1"/>
              <a:t>Regnskaber</a:t>
            </a:r>
            <a:r>
              <a:rPr lang="en-US"/>
              <a:t> &amp; </a:t>
            </a:r>
            <a:r>
              <a:rPr lang="en-US" err="1"/>
              <a:t>Finansiel</a:t>
            </a:r>
            <a:r>
              <a:rPr lang="en-US"/>
              <a:t> </a:t>
            </a:r>
            <a:r>
              <a:rPr lang="en-US" err="1"/>
              <a:t>rapportering</a:t>
            </a:r>
            <a:endParaRPr lang="da-DK"/>
          </a:p>
        </p:txBody>
      </p:sp>
      <p:sp>
        <p:nvSpPr>
          <p:cNvPr id="3" name="Pladsholder til tekst 2">
            <a:extLst>
              <a:ext uri="{FF2B5EF4-FFF2-40B4-BE49-F238E27FC236}">
                <a16:creationId xmlns:a16="http://schemas.microsoft.com/office/drawing/2014/main" id="{15609153-828F-60D4-A4D1-3DCB0744CB6B}"/>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FF71BB8B-6CE3-C02F-608C-06BAC7A64BC4}"/>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2B0BEEC-0031-8DB8-0C47-7964A2F6EFDC}"/>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0C9925B4-0A14-0A96-7142-EB198565A9F0}"/>
              </a:ext>
            </a:extLst>
          </p:cNvPr>
          <p:cNvSpPr>
            <a:spLocks noGrp="1"/>
          </p:cNvSpPr>
          <p:nvPr>
            <p:ph type="sldNum" sz="quarter" idx="12"/>
          </p:nvPr>
        </p:nvSpPr>
        <p:spPr/>
        <p:txBody>
          <a:bodyPr/>
          <a:lstStyle/>
          <a:p>
            <a:fld id="{D57F1E4F-1CFF-5643-939E-217C01CDF565}" type="slidenum">
              <a:rPr lang="en-US" smtClean="0"/>
              <a:pPr/>
              <a:t>40</a:t>
            </a:fld>
            <a:endParaRPr lang="en-US"/>
          </a:p>
        </p:txBody>
      </p:sp>
      <p:sp>
        <p:nvSpPr>
          <p:cNvPr id="7" name="Pladsholder til tekst 6">
            <a:extLst>
              <a:ext uri="{FF2B5EF4-FFF2-40B4-BE49-F238E27FC236}">
                <a16:creationId xmlns:a16="http://schemas.microsoft.com/office/drawing/2014/main" id="{8852F662-8B56-787A-15B7-5F01EEF0AEC5}"/>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4056594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CE350-2BAA-FE47-7726-ACF45A7C1C08}"/>
              </a:ext>
            </a:extLst>
          </p:cNvPr>
          <p:cNvSpPr>
            <a:spLocks noGrp="1"/>
          </p:cNvSpPr>
          <p:nvPr>
            <p:ph type="title"/>
          </p:nvPr>
        </p:nvSpPr>
        <p:spPr/>
        <p:txBody>
          <a:bodyPr/>
          <a:lstStyle/>
          <a:p>
            <a:endParaRPr lang="da-DK"/>
          </a:p>
        </p:txBody>
      </p:sp>
      <p:pic>
        <p:nvPicPr>
          <p:cNvPr id="10" name="Pladsholder til indhold 9">
            <a:extLst>
              <a:ext uri="{FF2B5EF4-FFF2-40B4-BE49-F238E27FC236}">
                <a16:creationId xmlns:a16="http://schemas.microsoft.com/office/drawing/2014/main" id="{7EC9F463-4B77-34F8-0894-9BE3856B55AE}"/>
              </a:ext>
            </a:extLst>
          </p:cNvPr>
          <p:cNvPicPr>
            <a:picLocks noGrp="1" noChangeAspect="1"/>
          </p:cNvPicPr>
          <p:nvPr>
            <p:ph idx="1"/>
          </p:nvPr>
        </p:nvPicPr>
        <p:blipFill>
          <a:blip r:embed="rId2"/>
          <a:stretch>
            <a:fillRect/>
          </a:stretch>
        </p:blipFill>
        <p:spPr>
          <a:xfrm>
            <a:off x="998483" y="1260474"/>
            <a:ext cx="10226565" cy="4692239"/>
          </a:xfrm>
        </p:spPr>
      </p:pic>
      <p:sp>
        <p:nvSpPr>
          <p:cNvPr id="4" name="Pladsholder til tekst 3">
            <a:extLst>
              <a:ext uri="{FF2B5EF4-FFF2-40B4-BE49-F238E27FC236}">
                <a16:creationId xmlns:a16="http://schemas.microsoft.com/office/drawing/2014/main" id="{926E2E9E-F4F4-F9E3-B78B-83CB3AB11B42}"/>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68505B6C-16C8-FE61-E2B9-E743E9E6DA7D}"/>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5B192B7E-60D2-0D86-AEE8-8EDAA9C2781C}"/>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5A9BECF9-2E9B-FB1A-9AF0-30F8E1BAB611}"/>
              </a:ext>
            </a:extLst>
          </p:cNvPr>
          <p:cNvSpPr>
            <a:spLocks noGrp="1"/>
          </p:cNvSpPr>
          <p:nvPr>
            <p:ph type="sldNum" sz="quarter" idx="12"/>
          </p:nvPr>
        </p:nvSpPr>
        <p:spPr/>
        <p:txBody>
          <a:bodyPr/>
          <a:lstStyle/>
          <a:p>
            <a:fld id="{D57F1E4F-1CFF-5643-939E-217C01CDF565}" type="slidenum">
              <a:rPr lang="en-US" smtClean="0"/>
              <a:pPr/>
              <a:t>41</a:t>
            </a:fld>
            <a:endParaRPr lang="en-US"/>
          </a:p>
        </p:txBody>
      </p:sp>
      <p:sp>
        <p:nvSpPr>
          <p:cNvPr id="8" name="Pladsholder til tekst 7">
            <a:extLst>
              <a:ext uri="{FF2B5EF4-FFF2-40B4-BE49-F238E27FC236}">
                <a16:creationId xmlns:a16="http://schemas.microsoft.com/office/drawing/2014/main" id="{98440AEE-CF8C-7CA3-7ECA-104BB5E08B16}"/>
              </a:ext>
            </a:extLst>
          </p:cNvPr>
          <p:cNvSpPr>
            <a:spLocks noGrp="1"/>
          </p:cNvSpPr>
          <p:nvPr>
            <p:ph type="body" idx="13"/>
          </p:nvPr>
        </p:nvSpPr>
        <p:spPr/>
        <p:txBody>
          <a:bodyPr/>
          <a:lstStyle/>
          <a:p>
            <a:r>
              <a:rPr lang="da-DK"/>
              <a:t>Regnskaber</a:t>
            </a:r>
          </a:p>
        </p:txBody>
      </p:sp>
    </p:spTree>
    <p:extLst>
      <p:ext uri="{BB962C8B-B14F-4D97-AF65-F5344CB8AC3E}">
        <p14:creationId xmlns:p14="http://schemas.microsoft.com/office/powerpoint/2010/main" val="41617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9981E4-F25F-93B1-91B4-DD4ABFBB5E6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261EA83F-B0D1-F2C0-F4E1-91EE9390CFE5}"/>
              </a:ext>
            </a:extLst>
          </p:cNvPr>
          <p:cNvSpPr>
            <a:spLocks noGrp="1"/>
          </p:cNvSpPr>
          <p:nvPr>
            <p:ph idx="1"/>
          </p:nvPr>
        </p:nvSpPr>
        <p:spPr/>
        <p:txBody>
          <a:bodyPr/>
          <a:lstStyle/>
          <a:p>
            <a:endParaRPr lang="da-DK"/>
          </a:p>
          <a:p>
            <a:r>
              <a:rPr lang="da-DK"/>
              <a:t>Hvis organisationen har bevillinger over 500.000 kr. skal årsregnskabet revideres af en registreret og godkendt revisor. Hvis en organisation derimod udelukkende har bevillinger under 500.000 kr., kan revisionen udføres af en ikke-faguddannet revisor, der er valgt af organisationen. I dette tilfælde skal revisor opfylde almindelige habilitetskrav, dvs. at der ikke må foreligge omstændigheder, der kan vække tvivl om revisorens uafhængighed.</a:t>
            </a:r>
          </a:p>
          <a:p>
            <a:r>
              <a:rPr lang="da-DK"/>
              <a:t> </a:t>
            </a:r>
            <a:br>
              <a:rPr lang="da-DK"/>
            </a:br>
            <a:r>
              <a:rPr lang="da-DK"/>
              <a:t>Hvis organisationen har bevillinger over 500.000 kr. </a:t>
            </a:r>
            <a:r>
              <a:rPr lang="da-DK" b="1" i="1"/>
              <a:t>skal</a:t>
            </a:r>
            <a:r>
              <a:rPr lang="da-DK"/>
              <a:t> organisationens årsregnskab og årsberetning uploades via Vores CISU. </a:t>
            </a:r>
          </a:p>
        </p:txBody>
      </p:sp>
      <p:sp>
        <p:nvSpPr>
          <p:cNvPr id="4" name="Pladsholder til tekst 3">
            <a:extLst>
              <a:ext uri="{FF2B5EF4-FFF2-40B4-BE49-F238E27FC236}">
                <a16:creationId xmlns:a16="http://schemas.microsoft.com/office/drawing/2014/main" id="{C2B5617C-4568-56BC-5292-DDE0FAB1F2B1}"/>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0F809DE8-5039-C9A6-8C05-3E068BC9AF5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0589C8F5-9E2E-3A16-1D2E-9370EC7D5FD3}"/>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08809BF7-7AFA-4FB3-2B21-B267B4109765}"/>
              </a:ext>
            </a:extLst>
          </p:cNvPr>
          <p:cNvSpPr>
            <a:spLocks noGrp="1"/>
          </p:cNvSpPr>
          <p:nvPr>
            <p:ph type="sldNum" sz="quarter" idx="12"/>
          </p:nvPr>
        </p:nvSpPr>
        <p:spPr/>
        <p:txBody>
          <a:bodyPr/>
          <a:lstStyle/>
          <a:p>
            <a:fld id="{D57F1E4F-1CFF-5643-939E-217C01CDF565}" type="slidenum">
              <a:rPr lang="en-US" smtClean="0"/>
              <a:pPr/>
              <a:t>42</a:t>
            </a:fld>
            <a:endParaRPr lang="en-US"/>
          </a:p>
        </p:txBody>
      </p:sp>
      <p:sp>
        <p:nvSpPr>
          <p:cNvPr id="8" name="Pladsholder til tekst 7">
            <a:extLst>
              <a:ext uri="{FF2B5EF4-FFF2-40B4-BE49-F238E27FC236}">
                <a16:creationId xmlns:a16="http://schemas.microsoft.com/office/drawing/2014/main" id="{E8E94488-8F8F-9DE2-5270-F1B1C66C0BDC}"/>
              </a:ext>
            </a:extLst>
          </p:cNvPr>
          <p:cNvSpPr>
            <a:spLocks noGrp="1"/>
          </p:cNvSpPr>
          <p:nvPr>
            <p:ph type="body" idx="13"/>
          </p:nvPr>
        </p:nvSpPr>
        <p:spPr/>
        <p:txBody>
          <a:bodyPr/>
          <a:lstStyle/>
          <a:p>
            <a:r>
              <a:rPr lang="da-DK"/>
              <a:t>Organisationens Årsregnskab</a:t>
            </a:r>
          </a:p>
        </p:txBody>
      </p:sp>
    </p:spTree>
    <p:extLst>
      <p:ext uri="{BB962C8B-B14F-4D97-AF65-F5344CB8AC3E}">
        <p14:creationId xmlns:p14="http://schemas.microsoft.com/office/powerpoint/2010/main" val="157541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058CEA-191F-B4C4-E409-A141018B047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5AAD5B5A-BA2A-1CF8-D1F5-BFCC45DC8304}"/>
              </a:ext>
            </a:extLst>
          </p:cNvPr>
          <p:cNvSpPr>
            <a:spLocks noGrp="1"/>
          </p:cNvSpPr>
          <p:nvPr>
            <p:ph sz="half" idx="1"/>
          </p:nvPr>
        </p:nvSpPr>
        <p:spPr>
          <a:xfrm>
            <a:off x="711864" y="1291860"/>
            <a:ext cx="5199369" cy="4698393"/>
          </a:xfrm>
        </p:spPr>
        <p:txBody>
          <a:bodyPr>
            <a:normAutofit fontScale="92500" lnSpcReduction="10000"/>
          </a:bodyPr>
          <a:lstStyle/>
          <a:p>
            <a:r>
              <a:rPr lang="da-DK"/>
              <a:t>Deadline er 01.07 for organisationer med en bevilling over 500.000 kr.</a:t>
            </a:r>
          </a:p>
          <a:p>
            <a:r>
              <a:rPr lang="da-DK"/>
              <a:t>Følgende skal indsendes: </a:t>
            </a:r>
          </a:p>
          <a:p>
            <a:pPr marL="342900" indent="-342900">
              <a:buAutoNum type="arabicParenR"/>
            </a:pPr>
            <a:r>
              <a:rPr lang="da-DK"/>
              <a:t>Organisationens reviderede årsregnskab for det foregående regnskabsår. </a:t>
            </a:r>
          </a:p>
          <a:p>
            <a:pPr marL="342900" indent="-342900">
              <a:buAutoNum type="arabicParenR"/>
            </a:pPr>
            <a:r>
              <a:rPr lang="da-DK"/>
              <a:t>Note der for hver CISU bevilling viser </a:t>
            </a:r>
          </a:p>
          <a:p>
            <a:pPr marL="666900" lvl="1" indent="-342900">
              <a:buAutoNum type="arabicParenR"/>
            </a:pPr>
            <a:r>
              <a:rPr lang="da-DK" sz="1300"/>
              <a:t>Ubrugte tilskudsmidler ved årets begyndelse</a:t>
            </a:r>
          </a:p>
          <a:p>
            <a:pPr marL="666900" lvl="1" indent="-342900">
              <a:buAutoNum type="arabicParenR"/>
            </a:pPr>
            <a:r>
              <a:rPr lang="da-DK" sz="1300"/>
              <a:t>Udbetalte tilskud i regnskabsåret</a:t>
            </a:r>
          </a:p>
          <a:p>
            <a:pPr marL="666900" lvl="1" indent="-342900">
              <a:buAutoNum type="arabicParenR"/>
            </a:pPr>
            <a:r>
              <a:rPr lang="da-DK" sz="1300"/>
              <a:t>Overført til partnere i regnskabsåret</a:t>
            </a:r>
          </a:p>
          <a:p>
            <a:pPr marL="666900" lvl="1" indent="-342900">
              <a:buAutoNum type="arabicParenR"/>
            </a:pPr>
            <a:r>
              <a:rPr lang="da-DK" sz="1300"/>
              <a:t>Forbrug i Danmark i regnskabsåret</a:t>
            </a:r>
          </a:p>
          <a:p>
            <a:pPr marL="666900" lvl="1" indent="-342900">
              <a:buAutoNum type="arabicParenR"/>
            </a:pPr>
            <a:r>
              <a:rPr lang="da-DK" sz="1300"/>
              <a:t>Overført til dansk administration (op til 7% af faktisk </a:t>
            </a:r>
            <a:r>
              <a:rPr lang="da-DK" sz="1300" err="1"/>
              <a:t>forburg</a:t>
            </a:r>
            <a:r>
              <a:rPr lang="da-DK" sz="1300"/>
              <a:t>)</a:t>
            </a:r>
          </a:p>
          <a:p>
            <a:pPr marL="666900" lvl="1" indent="-342900">
              <a:buAutoNum type="arabicParenR"/>
            </a:pPr>
            <a:r>
              <a:rPr lang="da-DK" sz="1300"/>
              <a:t>Renteindtægter og renteudgifter</a:t>
            </a:r>
          </a:p>
          <a:p>
            <a:pPr marL="342900" indent="-342900">
              <a:buAutoNum type="arabicParenR"/>
            </a:pPr>
            <a:r>
              <a:rPr lang="da-DK"/>
              <a:t>Årsberetning for organisationen (evt. referat fra GF)</a:t>
            </a:r>
          </a:p>
          <a:p>
            <a:pPr lvl="1"/>
            <a:endParaRPr lang="da-DK"/>
          </a:p>
        </p:txBody>
      </p:sp>
      <p:pic>
        <p:nvPicPr>
          <p:cNvPr id="10" name="Pladsholder til indhold 9">
            <a:extLst>
              <a:ext uri="{FF2B5EF4-FFF2-40B4-BE49-F238E27FC236}">
                <a16:creationId xmlns:a16="http://schemas.microsoft.com/office/drawing/2014/main" id="{4ED68C85-9553-96BD-4203-78E26DD474E9}"/>
              </a:ext>
            </a:extLst>
          </p:cNvPr>
          <p:cNvPicPr>
            <a:picLocks noGrp="1" noChangeAspect="1"/>
          </p:cNvPicPr>
          <p:nvPr>
            <p:ph sz="half" idx="2"/>
          </p:nvPr>
        </p:nvPicPr>
        <p:blipFill>
          <a:blip r:embed="rId3"/>
          <a:stretch>
            <a:fillRect/>
          </a:stretch>
        </p:blipFill>
        <p:spPr>
          <a:xfrm>
            <a:off x="7084380" y="895739"/>
            <a:ext cx="3823105" cy="4965312"/>
          </a:xfrm>
        </p:spPr>
      </p:pic>
      <p:sp>
        <p:nvSpPr>
          <p:cNvPr id="5" name="Pladsholder til dato 4">
            <a:extLst>
              <a:ext uri="{FF2B5EF4-FFF2-40B4-BE49-F238E27FC236}">
                <a16:creationId xmlns:a16="http://schemas.microsoft.com/office/drawing/2014/main" id="{6EC29453-4ECE-2216-BE0E-6850179F4143}"/>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3F79CDDC-0C75-E344-9E01-42C2F0BE48CC}"/>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B346D3D2-9240-A5AD-9FC7-59657164C2E7}"/>
              </a:ext>
            </a:extLst>
          </p:cNvPr>
          <p:cNvSpPr>
            <a:spLocks noGrp="1"/>
          </p:cNvSpPr>
          <p:nvPr>
            <p:ph type="sldNum" sz="quarter" idx="12"/>
          </p:nvPr>
        </p:nvSpPr>
        <p:spPr/>
        <p:txBody>
          <a:bodyPr/>
          <a:lstStyle/>
          <a:p>
            <a:fld id="{D57F1E4F-1CFF-5643-939E-217C01CDF565}" type="slidenum">
              <a:rPr lang="en-US" smtClean="0"/>
              <a:pPr/>
              <a:t>43</a:t>
            </a:fld>
            <a:endParaRPr lang="en-US"/>
          </a:p>
        </p:txBody>
      </p:sp>
      <p:sp>
        <p:nvSpPr>
          <p:cNvPr id="8" name="Pladsholder til tekst 7">
            <a:extLst>
              <a:ext uri="{FF2B5EF4-FFF2-40B4-BE49-F238E27FC236}">
                <a16:creationId xmlns:a16="http://schemas.microsoft.com/office/drawing/2014/main" id="{676F1F66-4CFD-775C-40B5-4FE44816CA1F}"/>
              </a:ext>
            </a:extLst>
          </p:cNvPr>
          <p:cNvSpPr>
            <a:spLocks noGrp="1"/>
          </p:cNvSpPr>
          <p:nvPr>
            <p:ph type="body" idx="13"/>
          </p:nvPr>
        </p:nvSpPr>
        <p:spPr/>
        <p:txBody>
          <a:bodyPr/>
          <a:lstStyle/>
          <a:p>
            <a:r>
              <a:rPr lang="da-DK"/>
              <a:t>Organisationsregnskab</a:t>
            </a:r>
          </a:p>
        </p:txBody>
      </p:sp>
    </p:spTree>
    <p:extLst>
      <p:ext uri="{BB962C8B-B14F-4D97-AF65-F5344CB8AC3E}">
        <p14:creationId xmlns:p14="http://schemas.microsoft.com/office/powerpoint/2010/main" val="2054056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Pladsholder til diasnummer 3"/>
          <p:cNvSpPr>
            <a:spLocks noGrp="1"/>
          </p:cNvSpPr>
          <p:nvPr>
            <p:ph type="sldNum" sz="quarter" idx="10"/>
          </p:nvPr>
        </p:nvSpPr>
        <p:spPr>
          <a:noFill/>
        </p:spPr>
        <p:txBody>
          <a:bodyPr/>
          <a:lstStyle/>
          <a:p>
            <a:fld id="{AF2E9CF6-B122-40D3-8CF9-FDC531B4C8B5}" type="slidenum">
              <a:rPr lang="da-DK" smtClean="0"/>
              <a:pPr/>
              <a:t>44</a:t>
            </a:fld>
            <a:endParaRPr lang="da-DK"/>
          </a:p>
        </p:txBody>
      </p:sp>
      <p:sp>
        <p:nvSpPr>
          <p:cNvPr id="7" name="Pladsholder til tekst 4">
            <a:extLst>
              <a:ext uri="{FF2B5EF4-FFF2-40B4-BE49-F238E27FC236}">
                <a16:creationId xmlns:a16="http://schemas.microsoft.com/office/drawing/2014/main" id="{45C7BA8A-F615-4355-BF0D-9E122A6AB327}"/>
              </a:ext>
            </a:extLst>
          </p:cNvPr>
          <p:cNvSpPr txBox="1">
            <a:spLocks/>
          </p:cNvSpPr>
          <p:nvPr/>
        </p:nvSpPr>
        <p:spPr>
          <a:xfrm>
            <a:off x="679012" y="555539"/>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BOGFØRING &amp; REGNSKABER</a:t>
            </a:r>
          </a:p>
        </p:txBody>
      </p:sp>
      <p:sp>
        <p:nvSpPr>
          <p:cNvPr id="9" name="Pladsholder til sidefod 2">
            <a:extLst>
              <a:ext uri="{FF2B5EF4-FFF2-40B4-BE49-F238E27FC236}">
                <a16:creationId xmlns:a16="http://schemas.microsoft.com/office/drawing/2014/main" id="{475AE1B3-3239-4D4A-A55E-03C262A39CEC}"/>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pic>
        <p:nvPicPr>
          <p:cNvPr id="2" name="Billede 1">
            <a:extLst>
              <a:ext uri="{FF2B5EF4-FFF2-40B4-BE49-F238E27FC236}">
                <a16:creationId xmlns:a16="http://schemas.microsoft.com/office/drawing/2014/main" id="{355A1B71-4117-CE30-7CA5-5FD8ABAC5D2A}"/>
              </a:ext>
            </a:extLst>
          </p:cNvPr>
          <p:cNvPicPr>
            <a:picLocks noChangeAspect="1"/>
          </p:cNvPicPr>
          <p:nvPr/>
        </p:nvPicPr>
        <p:blipFill rotWithShape="1">
          <a:blip r:embed="rId3"/>
          <a:srcRect l="10080"/>
          <a:stretch/>
        </p:blipFill>
        <p:spPr>
          <a:xfrm>
            <a:off x="8917663" y="4357638"/>
            <a:ext cx="2586606" cy="1590675"/>
          </a:xfrm>
          <a:prstGeom prst="rect">
            <a:avLst/>
          </a:prstGeom>
        </p:spPr>
      </p:pic>
      <p:sp>
        <p:nvSpPr>
          <p:cNvPr id="4" name="Tekstfelt 3">
            <a:extLst>
              <a:ext uri="{FF2B5EF4-FFF2-40B4-BE49-F238E27FC236}">
                <a16:creationId xmlns:a16="http://schemas.microsoft.com/office/drawing/2014/main" id="{C3089F48-4DD3-A122-2C07-59D1C6466454}"/>
              </a:ext>
            </a:extLst>
          </p:cNvPr>
          <p:cNvSpPr txBox="1"/>
          <p:nvPr/>
        </p:nvSpPr>
        <p:spPr>
          <a:xfrm>
            <a:off x="2025714" y="3813949"/>
            <a:ext cx="6097508" cy="1200329"/>
          </a:xfrm>
          <a:prstGeom prst="rect">
            <a:avLst/>
          </a:prstGeom>
          <a:solidFill>
            <a:schemeClr val="accent5">
              <a:lumMod val="40000"/>
              <a:lumOff val="60000"/>
            </a:schemeClr>
          </a:solidFill>
          <a:ln w="19050"/>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da-DK" sz="2400" b="1">
                <a:solidFill>
                  <a:schemeClr val="tx1"/>
                </a:solidFill>
              </a:rPr>
              <a:t>Omsætning</a:t>
            </a:r>
            <a:r>
              <a:rPr lang="da-DK" sz="2400">
                <a:solidFill>
                  <a:schemeClr val="tx1"/>
                </a:solidFill>
              </a:rPr>
              <a:t> skal forstås som en indtægt, og må ikke forveksles med hverken indtjening, overskud eller profit. </a:t>
            </a:r>
          </a:p>
        </p:txBody>
      </p:sp>
      <p:sp>
        <p:nvSpPr>
          <p:cNvPr id="5" name="Tekstfelt 4">
            <a:extLst>
              <a:ext uri="{FF2B5EF4-FFF2-40B4-BE49-F238E27FC236}">
                <a16:creationId xmlns:a16="http://schemas.microsoft.com/office/drawing/2014/main" id="{F4E2664B-A0A9-F51E-C617-B11C959FA57B}"/>
              </a:ext>
            </a:extLst>
          </p:cNvPr>
          <p:cNvSpPr txBox="1"/>
          <p:nvPr/>
        </p:nvSpPr>
        <p:spPr>
          <a:xfrm>
            <a:off x="767741" y="1261814"/>
            <a:ext cx="10578650" cy="2308324"/>
          </a:xfrm>
          <a:prstGeom prst="rect">
            <a:avLst/>
          </a:prstGeom>
          <a:noFill/>
        </p:spPr>
        <p:txBody>
          <a:bodyPr wrap="square">
            <a:spAutoFit/>
          </a:bodyPr>
          <a:lstStyle/>
          <a:p>
            <a:pPr marL="342900" indent="-342900"/>
            <a:r>
              <a:rPr lang="da-DK" sz="2400">
                <a:solidFill>
                  <a:schemeClr val="tx1"/>
                </a:solidFill>
              </a:rPr>
              <a:t>Regnskaber (og bogføringssystemer) indeholder </a:t>
            </a:r>
            <a:r>
              <a:rPr lang="da-DK" sz="2400" b="1">
                <a:solidFill>
                  <a:schemeClr val="tx1"/>
                </a:solidFill>
              </a:rPr>
              <a:t>fem grundlæggende kontotyper</a:t>
            </a:r>
            <a:r>
              <a:rPr lang="da-DK" sz="2400">
                <a:solidFill>
                  <a:schemeClr val="tx1"/>
                </a:solidFill>
              </a:rPr>
              <a:t>; </a:t>
            </a:r>
          </a:p>
          <a:p>
            <a:pPr marL="342900" indent="-342900">
              <a:buFont typeface="Wingdings" panose="05000000000000000000" pitchFamily="2" charset="2"/>
              <a:buChar char="§"/>
            </a:pPr>
            <a:r>
              <a:rPr lang="da-DK" sz="2400">
                <a:solidFill>
                  <a:schemeClr val="tx1"/>
                </a:solidFill>
              </a:rPr>
              <a:t>Omsætning (</a:t>
            </a:r>
            <a:r>
              <a:rPr lang="da-DK" sz="2400" i="1">
                <a:solidFill>
                  <a:schemeClr val="tx1"/>
                </a:solidFill>
              </a:rPr>
              <a:t>income</a:t>
            </a:r>
            <a:r>
              <a:rPr lang="da-DK" sz="2400">
                <a:solidFill>
                  <a:schemeClr val="tx1"/>
                </a:solidFill>
              </a:rPr>
              <a:t>)</a:t>
            </a:r>
          </a:p>
          <a:p>
            <a:pPr marL="342900" indent="-342900">
              <a:buFont typeface="Wingdings" panose="05000000000000000000" pitchFamily="2" charset="2"/>
              <a:buChar char="§"/>
            </a:pPr>
            <a:r>
              <a:rPr lang="da-DK" sz="2400">
                <a:solidFill>
                  <a:schemeClr val="tx1"/>
                </a:solidFill>
              </a:rPr>
              <a:t>Omkostninger (</a:t>
            </a:r>
            <a:r>
              <a:rPr lang="da-DK" sz="2400" i="1">
                <a:solidFill>
                  <a:schemeClr val="tx1"/>
                </a:solidFill>
              </a:rPr>
              <a:t>expenses</a:t>
            </a:r>
            <a:r>
              <a:rPr lang="da-DK" sz="2400">
                <a:solidFill>
                  <a:schemeClr val="tx1"/>
                </a:solidFill>
              </a:rPr>
              <a:t>)</a:t>
            </a:r>
          </a:p>
          <a:p>
            <a:pPr marL="342900" indent="-342900">
              <a:buFont typeface="Wingdings" panose="05000000000000000000" pitchFamily="2" charset="2"/>
              <a:buChar char="§"/>
            </a:pPr>
            <a:r>
              <a:rPr lang="da-DK" sz="2400">
                <a:solidFill>
                  <a:schemeClr val="tx1"/>
                </a:solidFill>
              </a:rPr>
              <a:t>Aktiver (</a:t>
            </a:r>
            <a:r>
              <a:rPr lang="da-DK" sz="2400" i="1">
                <a:solidFill>
                  <a:schemeClr val="tx1"/>
                </a:solidFill>
              </a:rPr>
              <a:t>assets</a:t>
            </a:r>
            <a:r>
              <a:rPr lang="da-DK" sz="2400">
                <a:solidFill>
                  <a:schemeClr val="tx1"/>
                </a:solidFill>
              </a:rPr>
              <a:t>) [Banksaldo, tilgodehavender etc.]</a:t>
            </a:r>
          </a:p>
          <a:p>
            <a:pPr marL="342900" indent="-342900">
              <a:buFont typeface="Wingdings" panose="05000000000000000000" pitchFamily="2" charset="2"/>
              <a:buChar char="§"/>
            </a:pPr>
            <a:r>
              <a:rPr lang="da-DK" sz="2400">
                <a:solidFill>
                  <a:schemeClr val="tx1"/>
                </a:solidFill>
              </a:rPr>
              <a:t>Passiver (</a:t>
            </a:r>
            <a:r>
              <a:rPr lang="da-DK" sz="2400" i="1">
                <a:solidFill>
                  <a:schemeClr val="tx1"/>
                </a:solidFill>
              </a:rPr>
              <a:t>liabilities</a:t>
            </a:r>
            <a:r>
              <a:rPr lang="da-DK" sz="2400">
                <a:solidFill>
                  <a:schemeClr val="tx1"/>
                </a:solidFill>
              </a:rPr>
              <a:t>) [Gæld, skyldige beløb etc.]</a:t>
            </a:r>
          </a:p>
          <a:p>
            <a:pPr marL="342900" indent="-342900">
              <a:buFont typeface="Wingdings" panose="05000000000000000000" pitchFamily="2" charset="2"/>
              <a:buChar char="§"/>
            </a:pPr>
            <a:r>
              <a:rPr lang="da-DK" sz="2400">
                <a:solidFill>
                  <a:schemeClr val="tx1"/>
                </a:solidFill>
              </a:rPr>
              <a:t>Egenkapital (</a:t>
            </a:r>
            <a:r>
              <a:rPr lang="da-DK" sz="2400" i="1">
                <a:solidFill>
                  <a:schemeClr val="tx1"/>
                </a:solidFill>
              </a:rPr>
              <a:t>equity</a:t>
            </a:r>
            <a:r>
              <a:rPr lang="da-DK" sz="2400">
                <a:solidFill>
                  <a:schemeClr val="tx1"/>
                </a:solidFill>
              </a:rPr>
              <a:t>)</a:t>
            </a:r>
          </a:p>
        </p:txBody>
      </p:sp>
    </p:spTree>
    <p:extLst>
      <p:ext uri="{BB962C8B-B14F-4D97-AF65-F5344CB8AC3E}">
        <p14:creationId xmlns:p14="http://schemas.microsoft.com/office/powerpoint/2010/main" val="1810430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Pladsholder til diasnummer 3"/>
          <p:cNvSpPr>
            <a:spLocks noGrp="1"/>
          </p:cNvSpPr>
          <p:nvPr>
            <p:ph type="sldNum" sz="quarter" idx="10"/>
          </p:nvPr>
        </p:nvSpPr>
        <p:spPr>
          <a:noFill/>
        </p:spPr>
        <p:txBody>
          <a:bodyPr/>
          <a:lstStyle/>
          <a:p>
            <a:fld id="{AF2E9CF6-B122-40D3-8CF9-FDC531B4C8B5}" type="slidenum">
              <a:rPr lang="da-DK" smtClean="0"/>
              <a:pPr/>
              <a:t>45</a:t>
            </a:fld>
            <a:endParaRPr lang="da-DK"/>
          </a:p>
        </p:txBody>
      </p:sp>
      <p:sp>
        <p:nvSpPr>
          <p:cNvPr id="5" name="Pladsholder til tekst 4">
            <a:extLst>
              <a:ext uri="{FF2B5EF4-FFF2-40B4-BE49-F238E27FC236}">
                <a16:creationId xmlns:a16="http://schemas.microsoft.com/office/drawing/2014/main" id="{4D8D2E83-0DBC-4CAC-8EB3-58902655537F}"/>
              </a:ext>
            </a:extLst>
          </p:cNvPr>
          <p:cNvSpPr txBox="1">
            <a:spLocks/>
          </p:cNvSpPr>
          <p:nvPr/>
        </p:nvSpPr>
        <p:spPr>
          <a:xfrm>
            <a:off x="679012" y="366118"/>
            <a:ext cx="9779438" cy="777151"/>
          </a:xfrm>
          <a:prstGeom prst="rect">
            <a:avLst/>
          </a:prstGeom>
        </p:spPr>
        <p:txBody>
          <a:bodyPr anchor="ctr" anchorCtr="0"/>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a:solidFill>
                  <a:schemeClr val="bg1"/>
                </a:solidFill>
              </a:rPr>
              <a:t>RESULTATOPGØRELSE &amp; BALANCE</a:t>
            </a:r>
          </a:p>
        </p:txBody>
      </p:sp>
      <p:sp>
        <p:nvSpPr>
          <p:cNvPr id="6" name="Pladsholder til sidefod 2">
            <a:extLst>
              <a:ext uri="{FF2B5EF4-FFF2-40B4-BE49-F238E27FC236}">
                <a16:creationId xmlns:a16="http://schemas.microsoft.com/office/drawing/2014/main" id="{1BB01CFF-A3D3-494B-BCA1-1B1E48A3D0B3}"/>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8" name="Tekstfelt 7">
            <a:extLst>
              <a:ext uri="{FF2B5EF4-FFF2-40B4-BE49-F238E27FC236}">
                <a16:creationId xmlns:a16="http://schemas.microsoft.com/office/drawing/2014/main" id="{B6BC553F-40FF-498C-8CFE-4BC5043A3665}"/>
              </a:ext>
            </a:extLst>
          </p:cNvPr>
          <p:cNvSpPr txBox="1"/>
          <p:nvPr/>
        </p:nvSpPr>
        <p:spPr>
          <a:xfrm>
            <a:off x="679012" y="1274527"/>
            <a:ext cx="10833976" cy="3693319"/>
          </a:xfrm>
          <a:prstGeom prst="rect">
            <a:avLst/>
          </a:prstGeom>
          <a:noFill/>
        </p:spPr>
        <p:txBody>
          <a:bodyPr wrap="square">
            <a:spAutoFit/>
          </a:bodyPr>
          <a:lstStyle/>
          <a:p>
            <a:r>
              <a:rPr lang="da-DK" sz="1800" b="1">
                <a:solidFill>
                  <a:schemeClr val="tx1"/>
                </a:solidFill>
              </a:rPr>
              <a:t>Resultatopgørelse</a:t>
            </a:r>
          </a:p>
          <a:p>
            <a:r>
              <a:rPr lang="da-DK" sz="1800">
                <a:solidFill>
                  <a:schemeClr val="tx1"/>
                </a:solidFill>
                <a:sym typeface="Wingdings" pitchFamily="2" charset="2"/>
              </a:rPr>
              <a:t>Resultatopgørelsen (Income statement /</a:t>
            </a:r>
            <a:r>
              <a:rPr lang="da-DK" sz="1800" i="1">
                <a:solidFill>
                  <a:schemeClr val="tx1"/>
                </a:solidFill>
                <a:sym typeface="Wingdings" pitchFamily="2" charset="2"/>
              </a:rPr>
              <a:t>Profit &amp; Loss</a:t>
            </a:r>
            <a:r>
              <a:rPr lang="da-DK" sz="1800">
                <a:solidFill>
                  <a:schemeClr val="tx1"/>
                </a:solidFill>
                <a:sym typeface="Wingdings" pitchFamily="2" charset="2"/>
              </a:rPr>
              <a:t>) viser omsætning/indtægter og udgifter, samt periodens resultat (over/underskud) </a:t>
            </a:r>
          </a:p>
          <a:p>
            <a:endParaRPr lang="da-DK" sz="1800">
              <a:solidFill>
                <a:schemeClr val="tx1"/>
              </a:solidFill>
            </a:endParaRPr>
          </a:p>
          <a:p>
            <a:r>
              <a:rPr lang="da-DK" sz="1800" b="1">
                <a:solidFill>
                  <a:schemeClr val="tx1"/>
                </a:solidFill>
              </a:rPr>
              <a:t>Balance</a:t>
            </a:r>
          </a:p>
          <a:p>
            <a:r>
              <a:rPr lang="da-DK" sz="1800">
                <a:solidFill>
                  <a:schemeClr val="tx1"/>
                </a:solidFill>
                <a:sym typeface="Wingdings" pitchFamily="2" charset="2"/>
              </a:rPr>
              <a:t>Balancen (</a:t>
            </a:r>
            <a:r>
              <a:rPr lang="da-DK" sz="1800" i="1">
                <a:solidFill>
                  <a:schemeClr val="tx1"/>
                </a:solidFill>
                <a:sym typeface="Wingdings" pitchFamily="2" charset="2"/>
              </a:rPr>
              <a:t>Balance</a:t>
            </a:r>
            <a:r>
              <a:rPr lang="da-DK" sz="1800">
                <a:solidFill>
                  <a:schemeClr val="tx1"/>
                </a:solidFill>
                <a:sym typeface="Wingdings" pitchFamily="2" charset="2"/>
              </a:rPr>
              <a:t>) viser aktiver (</a:t>
            </a:r>
            <a:r>
              <a:rPr lang="da-DK" sz="1800" i="1">
                <a:solidFill>
                  <a:schemeClr val="tx1"/>
                </a:solidFill>
                <a:sym typeface="Wingdings" pitchFamily="2" charset="2"/>
              </a:rPr>
              <a:t>Assets</a:t>
            </a:r>
            <a:r>
              <a:rPr lang="da-DK" sz="1800">
                <a:solidFill>
                  <a:schemeClr val="tx1"/>
                </a:solidFill>
                <a:sym typeface="Wingdings" pitchFamily="2" charset="2"/>
              </a:rPr>
              <a:t>) og passiver (</a:t>
            </a:r>
            <a:r>
              <a:rPr lang="da-DK" sz="1800" i="1">
                <a:solidFill>
                  <a:schemeClr val="tx1"/>
                </a:solidFill>
                <a:sym typeface="Wingdings" pitchFamily="2" charset="2"/>
              </a:rPr>
              <a:t>Liabilities</a:t>
            </a:r>
            <a:r>
              <a:rPr lang="da-DK" sz="1800">
                <a:solidFill>
                  <a:schemeClr val="tx1"/>
                </a:solidFill>
                <a:sym typeface="Wingdings" pitchFamily="2" charset="2"/>
              </a:rPr>
              <a:t>), hvor passiver også omfatter egenkapital (</a:t>
            </a:r>
            <a:r>
              <a:rPr lang="da-DK" sz="1800" i="1">
                <a:solidFill>
                  <a:schemeClr val="tx1"/>
                </a:solidFill>
                <a:sym typeface="Wingdings" pitchFamily="2" charset="2"/>
              </a:rPr>
              <a:t>Equity</a:t>
            </a:r>
            <a:r>
              <a:rPr lang="da-DK" sz="1800">
                <a:solidFill>
                  <a:schemeClr val="tx1"/>
                </a:solidFill>
                <a:sym typeface="Wingdings" pitchFamily="2" charset="2"/>
              </a:rPr>
              <a:t>).  Aktiver er organisations værdier (banksaldi, tilgodehavender, bygninger, møbler osv.), mens passiver er organisationens gæld og egenkapitalen er oftest bundet til særlige udgifter og/eller indskud. </a:t>
            </a:r>
          </a:p>
          <a:p>
            <a:endParaRPr lang="da-DK" sz="1800">
              <a:solidFill>
                <a:schemeClr val="tx1"/>
              </a:solidFill>
            </a:endParaRPr>
          </a:p>
          <a:p>
            <a:r>
              <a:rPr lang="da-DK" sz="1800" b="1">
                <a:solidFill>
                  <a:schemeClr val="tx1"/>
                </a:solidFill>
              </a:rPr>
              <a:t>Sammenhæng mellem Resultatopgørelse og Balance:</a:t>
            </a:r>
          </a:p>
          <a:p>
            <a:pPr marL="342900" indent="-342900">
              <a:buFont typeface="Wingdings" panose="05000000000000000000" pitchFamily="2" charset="2"/>
              <a:buChar char="Ø"/>
            </a:pPr>
            <a:r>
              <a:rPr lang="da-DK" sz="1800">
                <a:solidFill>
                  <a:schemeClr val="tx1"/>
                </a:solidFill>
                <a:sym typeface="Wingdings" pitchFamily="2" charset="2"/>
              </a:rPr>
              <a:t>Aktiver = Passiver (inklusiv egenkapital) </a:t>
            </a:r>
            <a:r>
              <a:rPr lang="da-DK" sz="1800">
                <a:solidFill>
                  <a:srgbClr val="FF0000"/>
                </a:solidFill>
                <a:sym typeface="Wingdings" pitchFamily="2" charset="2"/>
              </a:rPr>
              <a:t>ALTID</a:t>
            </a:r>
          </a:p>
          <a:p>
            <a:pPr marL="342900" indent="-342900">
              <a:buFont typeface="Wingdings" panose="05000000000000000000" pitchFamily="2" charset="2"/>
              <a:buChar char="Ø"/>
            </a:pPr>
            <a:r>
              <a:rPr lang="da-DK" sz="1800">
                <a:solidFill>
                  <a:schemeClr val="tx1"/>
                </a:solidFill>
                <a:sym typeface="Wingdings" pitchFamily="2" charset="2"/>
              </a:rPr>
              <a:t>Resultatopgørelse = Bevægelser i balancen </a:t>
            </a:r>
            <a:r>
              <a:rPr lang="da-DK" sz="1800">
                <a:solidFill>
                  <a:srgbClr val="FF0000"/>
                </a:solidFill>
                <a:sym typeface="Wingdings" pitchFamily="2" charset="2"/>
              </a:rPr>
              <a:t>ALTID</a:t>
            </a:r>
          </a:p>
          <a:p>
            <a:pPr marL="342900" indent="-342900">
              <a:buFont typeface="Wingdings" panose="05000000000000000000" pitchFamily="2" charset="2"/>
              <a:buChar char="Ø"/>
            </a:pPr>
            <a:r>
              <a:rPr lang="da-DK" sz="1800">
                <a:solidFill>
                  <a:schemeClr val="tx1"/>
                </a:solidFill>
                <a:sym typeface="Wingdings" pitchFamily="2" charset="2"/>
              </a:rPr>
              <a:t>Hvis de ikke stemmer, er der en fejl et sted i regnskabet/bogholderiet. </a:t>
            </a:r>
          </a:p>
        </p:txBody>
      </p:sp>
      <p:pic>
        <p:nvPicPr>
          <p:cNvPr id="2" name="Billede 1">
            <a:extLst>
              <a:ext uri="{FF2B5EF4-FFF2-40B4-BE49-F238E27FC236}">
                <a16:creationId xmlns:a16="http://schemas.microsoft.com/office/drawing/2014/main" id="{87AEF5A4-7402-7A2E-0CA7-F322A0FF46C0}"/>
              </a:ext>
            </a:extLst>
          </p:cNvPr>
          <p:cNvPicPr>
            <a:picLocks noChangeAspect="1"/>
          </p:cNvPicPr>
          <p:nvPr/>
        </p:nvPicPr>
        <p:blipFill rotWithShape="1">
          <a:blip r:embed="rId3"/>
          <a:srcRect l="10406"/>
          <a:stretch/>
        </p:blipFill>
        <p:spPr>
          <a:xfrm>
            <a:off x="8935770" y="4384782"/>
            <a:ext cx="2577218" cy="1590675"/>
          </a:xfrm>
          <a:prstGeom prst="rect">
            <a:avLst/>
          </a:prstGeom>
        </p:spPr>
      </p:pic>
      <p:sp>
        <p:nvSpPr>
          <p:cNvPr id="4" name="Tekstfelt 3">
            <a:extLst>
              <a:ext uri="{FF2B5EF4-FFF2-40B4-BE49-F238E27FC236}">
                <a16:creationId xmlns:a16="http://schemas.microsoft.com/office/drawing/2014/main" id="{252F0E0C-65B1-67FC-568C-33E38B4192C9}"/>
              </a:ext>
            </a:extLst>
          </p:cNvPr>
          <p:cNvSpPr txBox="1"/>
          <p:nvPr/>
        </p:nvSpPr>
        <p:spPr>
          <a:xfrm>
            <a:off x="1844644" y="5099104"/>
            <a:ext cx="6097508" cy="707886"/>
          </a:xfrm>
          <a:prstGeom prst="rect">
            <a:avLst/>
          </a:prstGeom>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da-DK" sz="2000">
                <a:sym typeface="Wingdings" pitchFamily="2" charset="2"/>
              </a:rPr>
              <a:t>Resultatopgørelse kaldes ofte også regnskab, men reelt er balancen en obligatorisk del af et </a:t>
            </a:r>
            <a:r>
              <a:rPr lang="da-DK" sz="2000" b="1">
                <a:sym typeface="Wingdings" pitchFamily="2" charset="2"/>
              </a:rPr>
              <a:t>regnskab</a:t>
            </a:r>
            <a:r>
              <a:rPr lang="da-DK" sz="2000">
                <a:sym typeface="Wingdings" pitchFamily="2" charset="2"/>
              </a:rPr>
              <a:t>.</a:t>
            </a:r>
            <a:endParaRPr lang="da-DK" sz="2000"/>
          </a:p>
        </p:txBody>
      </p:sp>
    </p:spTree>
    <p:extLst>
      <p:ext uri="{BB962C8B-B14F-4D97-AF65-F5344CB8AC3E}">
        <p14:creationId xmlns:p14="http://schemas.microsoft.com/office/powerpoint/2010/main" val="4035253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72185-A05B-83A7-87BB-69D795A960B1}"/>
              </a:ext>
            </a:extLst>
          </p:cNvPr>
          <p:cNvSpPr>
            <a:spLocks noGrp="1"/>
          </p:cNvSpPr>
          <p:nvPr>
            <p:ph type="title"/>
          </p:nvPr>
        </p:nvSpPr>
        <p:spPr>
          <a:xfrm>
            <a:off x="720001" y="5263200"/>
            <a:ext cx="9019900" cy="689514"/>
          </a:xfrm>
        </p:spPr>
        <p:txBody>
          <a:bodyPr>
            <a:normAutofit fontScale="90000"/>
          </a:bodyPr>
          <a:lstStyle/>
          <a:p>
            <a:r>
              <a:rPr lang="da-DK">
                <a:hlinkClick r:id="rId2"/>
              </a:rPr>
              <a:t>https://www.cisu.dk/puljer/hent-formater-vejledninger-og-retningslinjer</a:t>
            </a:r>
            <a:r>
              <a:rPr lang="da-DK"/>
              <a:t>  --&gt; Når I søger en bevilling </a:t>
            </a:r>
            <a:r>
              <a:rPr lang="da-DK">
                <a:sym typeface="Wingdings" panose="05000000000000000000" pitchFamily="2" charset="2"/>
              </a:rPr>
              <a:t> Organisationens Årsregnskab</a:t>
            </a:r>
            <a:endParaRPr lang="da-DK"/>
          </a:p>
        </p:txBody>
      </p:sp>
      <p:sp>
        <p:nvSpPr>
          <p:cNvPr id="3" name="Pladsholder til indhold 2">
            <a:extLst>
              <a:ext uri="{FF2B5EF4-FFF2-40B4-BE49-F238E27FC236}">
                <a16:creationId xmlns:a16="http://schemas.microsoft.com/office/drawing/2014/main" id="{42D5F21F-D21B-F7CB-8140-79E8B7914E02}"/>
              </a:ext>
            </a:extLst>
          </p:cNvPr>
          <p:cNvSpPr>
            <a:spLocks noGrp="1"/>
          </p:cNvSpPr>
          <p:nvPr>
            <p:ph idx="1"/>
          </p:nvPr>
        </p:nvSpPr>
        <p:spPr/>
        <p:txBody>
          <a:bodyPr/>
          <a:lstStyle/>
          <a:p>
            <a:endParaRPr lang="da-DK"/>
          </a:p>
        </p:txBody>
      </p:sp>
      <p:sp>
        <p:nvSpPr>
          <p:cNvPr id="4" name="Pladsholder til tekst 3">
            <a:extLst>
              <a:ext uri="{FF2B5EF4-FFF2-40B4-BE49-F238E27FC236}">
                <a16:creationId xmlns:a16="http://schemas.microsoft.com/office/drawing/2014/main" id="{885EEF68-D31B-D296-5422-34077B09C3C5}"/>
              </a:ext>
            </a:extLst>
          </p:cNvPr>
          <p:cNvSpPr>
            <a:spLocks noGrp="1"/>
          </p:cNvSpPr>
          <p:nvPr>
            <p:ph type="body" sz="half" idx="2"/>
          </p:nvPr>
        </p:nvSpPr>
        <p:spPr>
          <a:xfrm>
            <a:off x="11382206" y="5262296"/>
            <a:ext cx="45719" cy="689515"/>
          </a:xfrm>
        </p:spPr>
        <p:txBody>
          <a:bodyPr/>
          <a:lstStyle/>
          <a:p>
            <a:endParaRPr lang="da-DK"/>
          </a:p>
        </p:txBody>
      </p:sp>
      <p:sp>
        <p:nvSpPr>
          <p:cNvPr id="5" name="Pladsholder til dato 4">
            <a:extLst>
              <a:ext uri="{FF2B5EF4-FFF2-40B4-BE49-F238E27FC236}">
                <a16:creationId xmlns:a16="http://schemas.microsoft.com/office/drawing/2014/main" id="{2A61A036-AB46-15A9-D397-8E999836D43A}"/>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188DD450-15BD-4B6D-6AD4-E35F4E0EB3E5}"/>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F6258887-BAC1-4C33-FE1E-EEAA6403E3AD}"/>
              </a:ext>
            </a:extLst>
          </p:cNvPr>
          <p:cNvSpPr>
            <a:spLocks noGrp="1"/>
          </p:cNvSpPr>
          <p:nvPr>
            <p:ph type="sldNum" sz="quarter" idx="12"/>
          </p:nvPr>
        </p:nvSpPr>
        <p:spPr/>
        <p:txBody>
          <a:bodyPr/>
          <a:lstStyle/>
          <a:p>
            <a:fld id="{D57F1E4F-1CFF-5643-939E-217C01CDF565}" type="slidenum">
              <a:rPr lang="en-US" smtClean="0"/>
              <a:pPr/>
              <a:t>46</a:t>
            </a:fld>
            <a:endParaRPr lang="en-US"/>
          </a:p>
        </p:txBody>
      </p:sp>
      <p:sp>
        <p:nvSpPr>
          <p:cNvPr id="8" name="Pladsholder til tekst 7">
            <a:extLst>
              <a:ext uri="{FF2B5EF4-FFF2-40B4-BE49-F238E27FC236}">
                <a16:creationId xmlns:a16="http://schemas.microsoft.com/office/drawing/2014/main" id="{078A27C3-F4F0-402E-E928-F3E5A885089E}"/>
              </a:ext>
            </a:extLst>
          </p:cNvPr>
          <p:cNvSpPr>
            <a:spLocks noGrp="1"/>
          </p:cNvSpPr>
          <p:nvPr>
            <p:ph type="body" idx="13"/>
          </p:nvPr>
        </p:nvSpPr>
        <p:spPr/>
        <p:txBody>
          <a:bodyPr/>
          <a:lstStyle/>
          <a:p>
            <a:r>
              <a:rPr lang="da-DK"/>
              <a:t>Skabelon til årsregnskab</a:t>
            </a:r>
          </a:p>
        </p:txBody>
      </p:sp>
      <p:pic>
        <p:nvPicPr>
          <p:cNvPr id="10" name="Billede 9">
            <a:extLst>
              <a:ext uri="{FF2B5EF4-FFF2-40B4-BE49-F238E27FC236}">
                <a16:creationId xmlns:a16="http://schemas.microsoft.com/office/drawing/2014/main" id="{4071035D-7587-CA8A-79AC-B52B76464797}"/>
              </a:ext>
            </a:extLst>
          </p:cNvPr>
          <p:cNvPicPr>
            <a:picLocks noChangeAspect="1"/>
          </p:cNvPicPr>
          <p:nvPr/>
        </p:nvPicPr>
        <p:blipFill>
          <a:blip r:embed="rId3"/>
          <a:stretch>
            <a:fillRect/>
          </a:stretch>
        </p:blipFill>
        <p:spPr>
          <a:xfrm>
            <a:off x="823912" y="2609850"/>
            <a:ext cx="10544175" cy="1638300"/>
          </a:xfrm>
          <a:prstGeom prst="rect">
            <a:avLst/>
          </a:prstGeom>
        </p:spPr>
      </p:pic>
    </p:spTree>
    <p:extLst>
      <p:ext uri="{BB962C8B-B14F-4D97-AF65-F5344CB8AC3E}">
        <p14:creationId xmlns:p14="http://schemas.microsoft.com/office/powerpoint/2010/main" val="358711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1DF15-AF89-F521-9905-7D2DA4E71065}"/>
              </a:ext>
            </a:extLst>
          </p:cNvPr>
          <p:cNvSpPr>
            <a:spLocks noGrp="1"/>
          </p:cNvSpPr>
          <p:nvPr>
            <p:ph type="title"/>
          </p:nvPr>
        </p:nvSpPr>
        <p:spPr>
          <a:xfrm>
            <a:off x="720000" y="1260331"/>
            <a:ext cx="10653003" cy="676476"/>
          </a:xfrm>
        </p:spPr>
        <p:txBody>
          <a:bodyPr>
            <a:normAutofit fontScale="90000"/>
          </a:bodyPr>
          <a:lstStyle/>
          <a:p>
            <a:r>
              <a:rPr lang="da-DK"/>
              <a:t>Hvad er finansiel rapportering</a:t>
            </a:r>
          </a:p>
        </p:txBody>
      </p:sp>
      <p:sp>
        <p:nvSpPr>
          <p:cNvPr id="3" name="Pladsholder til indhold 2">
            <a:extLst>
              <a:ext uri="{FF2B5EF4-FFF2-40B4-BE49-F238E27FC236}">
                <a16:creationId xmlns:a16="http://schemas.microsoft.com/office/drawing/2014/main" id="{149E64E8-4D36-2CD4-202D-23A5B8C71729}"/>
              </a:ext>
            </a:extLst>
          </p:cNvPr>
          <p:cNvSpPr>
            <a:spLocks noGrp="1"/>
          </p:cNvSpPr>
          <p:nvPr>
            <p:ph idx="1"/>
          </p:nvPr>
        </p:nvSpPr>
        <p:spPr>
          <a:xfrm>
            <a:off x="720000" y="1936807"/>
            <a:ext cx="10653003" cy="3953919"/>
          </a:xfrm>
        </p:spPr>
        <p:txBody>
          <a:bodyPr>
            <a:normAutofit fontScale="70000" lnSpcReduction="20000"/>
          </a:bodyPr>
          <a:lstStyle/>
          <a:p>
            <a:endParaRPr lang="da-DK" sz="2000" b="1" kern="0"/>
          </a:p>
          <a:p>
            <a:pPr marL="342900" indent="-342900">
              <a:lnSpc>
                <a:spcPct val="150000"/>
              </a:lnSpc>
              <a:buFont typeface="Wingdings" panose="05000000000000000000" pitchFamily="2" charset="2"/>
              <a:buChar char="ü"/>
            </a:pPr>
            <a:r>
              <a:rPr lang="da-DK" sz="2000" kern="0"/>
              <a:t>Tal </a:t>
            </a:r>
            <a:r>
              <a:rPr lang="da-DK" sz="2000" kern="0">
                <a:sym typeface="Wingdings" panose="05000000000000000000" pitchFamily="2" charset="2"/>
              </a:rPr>
              <a:t></a:t>
            </a:r>
            <a:endParaRPr lang="da-DK" sz="2000" kern="0"/>
          </a:p>
          <a:p>
            <a:pPr marL="342900" indent="-342900">
              <a:lnSpc>
                <a:spcPct val="150000"/>
              </a:lnSpc>
              <a:buFont typeface="Wingdings" panose="05000000000000000000" pitchFamily="2" charset="2"/>
              <a:buChar char="ü"/>
            </a:pPr>
            <a:r>
              <a:rPr lang="da-DK" sz="2000" kern="0"/>
              <a:t>Forklaringer og kommentarer til tallene! </a:t>
            </a:r>
          </a:p>
          <a:p>
            <a:pPr marL="342900" indent="-342900">
              <a:lnSpc>
                <a:spcPct val="150000"/>
              </a:lnSpc>
              <a:buFont typeface="Wingdings" panose="05000000000000000000" pitchFamily="2" charset="2"/>
              <a:buChar char="ü"/>
            </a:pPr>
            <a:r>
              <a:rPr lang="da-DK" sz="2000" kern="0"/>
              <a:t>Opstilling af rapport er vigtigt: </a:t>
            </a:r>
          </a:p>
          <a:p>
            <a:pPr marL="800100" lvl="1" indent="-342900">
              <a:lnSpc>
                <a:spcPct val="150000"/>
              </a:lnSpc>
              <a:buFont typeface="Wingdings" panose="05000000000000000000" pitchFamily="2" charset="2"/>
              <a:buChar char="q"/>
            </a:pPr>
            <a:r>
              <a:rPr lang="da-DK" sz="2000" kern="0"/>
              <a:t>Hvem er modtager?</a:t>
            </a:r>
          </a:p>
          <a:p>
            <a:pPr marL="800100" lvl="1" indent="-342900">
              <a:lnSpc>
                <a:spcPct val="150000"/>
              </a:lnSpc>
              <a:buFont typeface="Wingdings" panose="05000000000000000000" pitchFamily="2" charset="2"/>
              <a:buChar char="q"/>
            </a:pPr>
            <a:r>
              <a:rPr lang="da-DK" sz="2000" kern="0"/>
              <a:t>Hvor mange detaljer ønsker modtager?</a:t>
            </a:r>
          </a:p>
          <a:p>
            <a:pPr marL="800100" lvl="1" indent="-342900">
              <a:lnSpc>
                <a:spcPct val="150000"/>
              </a:lnSpc>
              <a:buFont typeface="Wingdings" panose="05000000000000000000" pitchFamily="2" charset="2"/>
              <a:buChar char="q"/>
            </a:pPr>
            <a:r>
              <a:rPr lang="da-DK" sz="2000" kern="0"/>
              <a:t>Skal rapporten godkendes eller er den en orientering?</a:t>
            </a:r>
          </a:p>
          <a:p>
            <a:pPr marL="342900" indent="-342900">
              <a:lnSpc>
                <a:spcPct val="150000"/>
              </a:lnSpc>
              <a:buFont typeface="Wingdings" panose="05000000000000000000" pitchFamily="2" charset="2"/>
              <a:buChar char="ü"/>
            </a:pPr>
            <a:r>
              <a:rPr lang="da-DK" sz="2000" kern="0"/>
              <a:t>Tænk på sproget: </a:t>
            </a:r>
          </a:p>
          <a:p>
            <a:pPr marL="800100" lvl="1" indent="-342900">
              <a:lnSpc>
                <a:spcPct val="150000"/>
              </a:lnSpc>
              <a:buFont typeface="Wingdings" panose="05000000000000000000" pitchFamily="2" charset="2"/>
              <a:buChar char="q"/>
            </a:pPr>
            <a:r>
              <a:rPr lang="da-DK" sz="2000" kern="0"/>
              <a:t>Er det nemmere/bedre/smartere at lave alle rapporter vedrørende projektet på engelsk, så de kan deles med den lokale partner? </a:t>
            </a:r>
          </a:p>
          <a:p>
            <a:endParaRPr lang="da-DK"/>
          </a:p>
        </p:txBody>
      </p:sp>
      <p:sp>
        <p:nvSpPr>
          <p:cNvPr id="4" name="Pladsholder til dato 3">
            <a:extLst>
              <a:ext uri="{FF2B5EF4-FFF2-40B4-BE49-F238E27FC236}">
                <a16:creationId xmlns:a16="http://schemas.microsoft.com/office/drawing/2014/main" id="{A10E998C-603F-C416-F898-2C88640FC84D}"/>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1291A5C3-8D4E-D1B1-F105-0E5C266CB3BF}"/>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CB98B3D7-FB6C-7D76-24F8-A004101BE44B}"/>
              </a:ext>
            </a:extLst>
          </p:cNvPr>
          <p:cNvSpPr>
            <a:spLocks noGrp="1"/>
          </p:cNvSpPr>
          <p:nvPr>
            <p:ph type="sldNum" sz="quarter" idx="12"/>
          </p:nvPr>
        </p:nvSpPr>
        <p:spPr/>
        <p:txBody>
          <a:bodyPr/>
          <a:lstStyle/>
          <a:p>
            <a:fld id="{D57F1E4F-1CFF-5643-939E-217C01CDF565}" type="slidenum">
              <a:rPr lang="en-US" smtClean="0"/>
              <a:pPr/>
              <a:t>47</a:t>
            </a:fld>
            <a:endParaRPr lang="en-US"/>
          </a:p>
        </p:txBody>
      </p:sp>
      <p:sp>
        <p:nvSpPr>
          <p:cNvPr id="7" name="Pladsholder til tekst 6">
            <a:extLst>
              <a:ext uri="{FF2B5EF4-FFF2-40B4-BE49-F238E27FC236}">
                <a16:creationId xmlns:a16="http://schemas.microsoft.com/office/drawing/2014/main" id="{5E6FE539-FC6D-60DA-B313-4D89EFC92117}"/>
              </a:ext>
            </a:extLst>
          </p:cNvPr>
          <p:cNvSpPr>
            <a:spLocks noGrp="1"/>
          </p:cNvSpPr>
          <p:nvPr>
            <p:ph type="body" idx="13"/>
          </p:nvPr>
        </p:nvSpPr>
        <p:spPr/>
        <p:txBody>
          <a:bodyPr/>
          <a:lstStyle/>
          <a:p>
            <a:r>
              <a:rPr lang="da-DK" err="1"/>
              <a:t>Financielle</a:t>
            </a:r>
            <a:r>
              <a:rPr lang="da-DK"/>
              <a:t> rapporter</a:t>
            </a:r>
          </a:p>
        </p:txBody>
      </p:sp>
    </p:spTree>
    <p:extLst>
      <p:ext uri="{BB962C8B-B14F-4D97-AF65-F5344CB8AC3E}">
        <p14:creationId xmlns:p14="http://schemas.microsoft.com/office/powerpoint/2010/main" val="4261138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F35FB-343F-7C9F-402C-286DFD7F0BDF}"/>
              </a:ext>
            </a:extLst>
          </p:cNvPr>
          <p:cNvSpPr>
            <a:spLocks noGrp="1"/>
          </p:cNvSpPr>
          <p:nvPr>
            <p:ph type="title"/>
          </p:nvPr>
        </p:nvSpPr>
        <p:spPr/>
        <p:txBody>
          <a:bodyPr/>
          <a:lstStyle/>
          <a:p>
            <a:endParaRPr lang="da-DK"/>
          </a:p>
        </p:txBody>
      </p:sp>
      <p:pic>
        <p:nvPicPr>
          <p:cNvPr id="9" name="Pladsholder til indhold 8">
            <a:extLst>
              <a:ext uri="{FF2B5EF4-FFF2-40B4-BE49-F238E27FC236}">
                <a16:creationId xmlns:a16="http://schemas.microsoft.com/office/drawing/2014/main" id="{203CF733-BD2D-8BD5-341A-E0D3FB2418CE}"/>
              </a:ext>
            </a:extLst>
          </p:cNvPr>
          <p:cNvPicPr>
            <a:picLocks noGrp="1" noChangeAspect="1"/>
          </p:cNvPicPr>
          <p:nvPr>
            <p:ph idx="1"/>
          </p:nvPr>
        </p:nvPicPr>
        <p:blipFill>
          <a:blip r:embed="rId2"/>
          <a:stretch>
            <a:fillRect/>
          </a:stretch>
        </p:blipFill>
        <p:spPr>
          <a:xfrm>
            <a:off x="1990259" y="1900572"/>
            <a:ext cx="8036206" cy="3630613"/>
          </a:xfrm>
        </p:spPr>
      </p:pic>
      <p:sp>
        <p:nvSpPr>
          <p:cNvPr id="4" name="Pladsholder til dato 3">
            <a:extLst>
              <a:ext uri="{FF2B5EF4-FFF2-40B4-BE49-F238E27FC236}">
                <a16:creationId xmlns:a16="http://schemas.microsoft.com/office/drawing/2014/main" id="{EF6C9BE2-5A9B-D353-2E46-734697D51875}"/>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A1024EF-6ACB-6181-2A3A-E694FD19AEBB}"/>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C453CACC-88BB-E70D-517C-112055A9622D}"/>
              </a:ext>
            </a:extLst>
          </p:cNvPr>
          <p:cNvSpPr>
            <a:spLocks noGrp="1"/>
          </p:cNvSpPr>
          <p:nvPr>
            <p:ph type="sldNum" sz="quarter" idx="12"/>
          </p:nvPr>
        </p:nvSpPr>
        <p:spPr/>
        <p:txBody>
          <a:bodyPr/>
          <a:lstStyle/>
          <a:p>
            <a:fld id="{D57F1E4F-1CFF-5643-939E-217C01CDF565}" type="slidenum">
              <a:rPr lang="en-US" smtClean="0"/>
              <a:pPr/>
              <a:t>48</a:t>
            </a:fld>
            <a:endParaRPr lang="en-US"/>
          </a:p>
        </p:txBody>
      </p:sp>
      <p:sp>
        <p:nvSpPr>
          <p:cNvPr id="7" name="Pladsholder til tekst 6">
            <a:extLst>
              <a:ext uri="{FF2B5EF4-FFF2-40B4-BE49-F238E27FC236}">
                <a16:creationId xmlns:a16="http://schemas.microsoft.com/office/drawing/2014/main" id="{2E06B2FE-1979-CB47-E563-6C189653B3FD}"/>
              </a:ext>
            </a:extLst>
          </p:cNvPr>
          <p:cNvSpPr>
            <a:spLocks noGrp="1"/>
          </p:cNvSpPr>
          <p:nvPr>
            <p:ph type="body" idx="13"/>
          </p:nvPr>
        </p:nvSpPr>
        <p:spPr/>
        <p:txBody>
          <a:bodyPr/>
          <a:lstStyle/>
          <a:p>
            <a:r>
              <a:rPr lang="da-DK"/>
              <a:t>Hvem er </a:t>
            </a:r>
            <a:r>
              <a:rPr lang="da-DK" err="1"/>
              <a:t>ModtagerE</a:t>
            </a:r>
            <a:r>
              <a:rPr lang="da-DK"/>
              <a:t> og hvor tit?</a:t>
            </a:r>
          </a:p>
        </p:txBody>
      </p:sp>
    </p:spTree>
    <p:extLst>
      <p:ext uri="{BB962C8B-B14F-4D97-AF65-F5344CB8AC3E}">
        <p14:creationId xmlns:p14="http://schemas.microsoft.com/office/powerpoint/2010/main" val="1322554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B3727-1035-2767-B99B-6C37BAAF0835}"/>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054CD293-1BFC-3860-670B-E9ABCDBD78BA}"/>
              </a:ext>
            </a:extLst>
          </p:cNvPr>
          <p:cNvSpPr>
            <a:spLocks noGrp="1"/>
          </p:cNvSpPr>
          <p:nvPr>
            <p:ph idx="1"/>
          </p:nvPr>
        </p:nvSpPr>
        <p:spPr>
          <a:xfrm>
            <a:off x="720000" y="1260001"/>
            <a:ext cx="10707925" cy="4555172"/>
          </a:xfrm>
        </p:spPr>
        <p:txBody>
          <a:bodyPr>
            <a:normAutofit fontScale="32500" lnSpcReduction="20000"/>
          </a:bodyPr>
          <a:lstStyle/>
          <a:p>
            <a:endParaRPr lang="da-DK" sz="2000"/>
          </a:p>
          <a:p>
            <a:r>
              <a:rPr lang="da-DK" sz="5600"/>
              <a:t>Lav klare aftaler internt og med partner om:</a:t>
            </a:r>
          </a:p>
          <a:p>
            <a:pPr marL="800100" lvl="1" indent="-342900">
              <a:buFont typeface="Wingdings" panose="05000000000000000000" pitchFamily="2" charset="2"/>
              <a:buChar char="q"/>
            </a:pPr>
            <a:r>
              <a:rPr lang="da-DK" sz="5600"/>
              <a:t>Hvor ofte der rapporteres</a:t>
            </a:r>
          </a:p>
          <a:p>
            <a:pPr marL="800100" lvl="1" indent="-342900">
              <a:buFont typeface="Wingdings" panose="05000000000000000000" pitchFamily="2" charset="2"/>
              <a:buChar char="q"/>
            </a:pPr>
            <a:r>
              <a:rPr lang="da-DK" sz="5600"/>
              <a:t>I hvilken valuta der rapporteres </a:t>
            </a:r>
          </a:p>
          <a:p>
            <a:pPr marL="800100" lvl="1" indent="-342900">
              <a:buFont typeface="Wingdings" panose="05000000000000000000" pitchFamily="2" charset="2"/>
              <a:buChar char="q"/>
            </a:pPr>
            <a:r>
              <a:rPr lang="da-DK" sz="5600"/>
              <a:t>Efter hvilken kursberegning der rapporteres</a:t>
            </a:r>
          </a:p>
          <a:p>
            <a:pPr marL="800100" lvl="1" indent="-342900">
              <a:buFont typeface="Wingdings" panose="05000000000000000000" pitchFamily="2" charset="2"/>
              <a:buChar char="q"/>
            </a:pPr>
            <a:r>
              <a:rPr lang="da-DK" sz="5600"/>
              <a:t>I hvilket format udarbejdes rapporter</a:t>
            </a:r>
          </a:p>
          <a:p>
            <a:pPr marL="800100" lvl="1" indent="-342900">
              <a:buFont typeface="Wingdings" panose="05000000000000000000" pitchFamily="2" charset="2"/>
              <a:buChar char="q"/>
            </a:pPr>
            <a:r>
              <a:rPr lang="da-DK" sz="5600"/>
              <a:t>Hvem godkender rapporter (med underskrift)</a:t>
            </a:r>
          </a:p>
          <a:p>
            <a:pPr lvl="1"/>
            <a:endParaRPr lang="da-DK" sz="5600"/>
          </a:p>
          <a:p>
            <a:r>
              <a:rPr lang="da-DK" sz="5600">
                <a:solidFill>
                  <a:srgbClr val="FF0000"/>
                </a:solidFill>
              </a:rPr>
              <a:t>HUSK også </a:t>
            </a:r>
            <a:r>
              <a:rPr lang="da-DK" sz="5600" u="sng">
                <a:solidFill>
                  <a:srgbClr val="FF0000"/>
                </a:solidFill>
              </a:rPr>
              <a:t>mellem</a:t>
            </a:r>
            <a:r>
              <a:rPr lang="da-DK" sz="5600">
                <a:solidFill>
                  <a:srgbClr val="FF0000"/>
                </a:solidFill>
              </a:rPr>
              <a:t> DK og lokal partner, dvs. dele de samlede rapporter  i partnerskabet– narrative og finansielle - for projektet (samt beskrive det i aftalen/kontrakten)</a:t>
            </a:r>
          </a:p>
          <a:p>
            <a:endParaRPr lang="da-DK" sz="5600">
              <a:solidFill>
                <a:srgbClr val="FF0000"/>
              </a:solidFill>
            </a:endParaRPr>
          </a:p>
          <a:p>
            <a:r>
              <a:rPr lang="da-DK" sz="5600" b="1">
                <a:solidFill>
                  <a:srgbClr val="FF0000"/>
                </a:solidFill>
                <a:sym typeface="Wingdings" panose="05000000000000000000" pitchFamily="2" charset="2"/>
              </a:rPr>
              <a:t> </a:t>
            </a:r>
            <a:r>
              <a:rPr lang="da-DK" sz="5600"/>
              <a:t>De finansielle rapporter er også et projektstyringsværktøj. </a:t>
            </a:r>
          </a:p>
          <a:p>
            <a:r>
              <a:rPr lang="da-DK" sz="5600"/>
              <a:t>De kan – og skal – bruges til konkret opfølgning på de aftalte aktiviteter, projekters resultater, og eventuelle budgetændringer som kan understøtte og måske forbedre projektet. </a:t>
            </a:r>
          </a:p>
          <a:p>
            <a:endParaRPr lang="da-DK"/>
          </a:p>
        </p:txBody>
      </p:sp>
      <p:sp>
        <p:nvSpPr>
          <p:cNvPr id="4" name="Pladsholder til tekst 3">
            <a:extLst>
              <a:ext uri="{FF2B5EF4-FFF2-40B4-BE49-F238E27FC236}">
                <a16:creationId xmlns:a16="http://schemas.microsoft.com/office/drawing/2014/main" id="{2BA06ED3-D6F0-9281-BD27-DA2A2E6C61A7}"/>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20211E83-A0AA-7E66-A251-9E39AAEFCFEB}"/>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B4A32CF8-476A-2334-1567-EF8B5FCEB438}"/>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CDEB0E32-D88B-4F8B-41E7-7BA2318395B2}"/>
              </a:ext>
            </a:extLst>
          </p:cNvPr>
          <p:cNvSpPr>
            <a:spLocks noGrp="1"/>
          </p:cNvSpPr>
          <p:nvPr>
            <p:ph type="sldNum" sz="quarter" idx="12"/>
          </p:nvPr>
        </p:nvSpPr>
        <p:spPr/>
        <p:txBody>
          <a:bodyPr/>
          <a:lstStyle/>
          <a:p>
            <a:fld id="{D57F1E4F-1CFF-5643-939E-217C01CDF565}" type="slidenum">
              <a:rPr lang="en-US" smtClean="0"/>
              <a:pPr/>
              <a:t>49</a:t>
            </a:fld>
            <a:endParaRPr lang="en-US"/>
          </a:p>
        </p:txBody>
      </p:sp>
      <p:sp>
        <p:nvSpPr>
          <p:cNvPr id="8" name="Pladsholder til tekst 7">
            <a:extLst>
              <a:ext uri="{FF2B5EF4-FFF2-40B4-BE49-F238E27FC236}">
                <a16:creationId xmlns:a16="http://schemas.microsoft.com/office/drawing/2014/main" id="{93FB358E-F0FA-F265-08AD-DDB6AAC25BAE}"/>
              </a:ext>
            </a:extLst>
          </p:cNvPr>
          <p:cNvSpPr>
            <a:spLocks noGrp="1"/>
          </p:cNvSpPr>
          <p:nvPr>
            <p:ph type="body" idx="13"/>
          </p:nvPr>
        </p:nvSpPr>
        <p:spPr/>
        <p:txBody>
          <a:bodyPr/>
          <a:lstStyle/>
          <a:p>
            <a:r>
              <a:rPr lang="da-DK"/>
              <a:t>Vigtige pointer ved finansiel rapportering</a:t>
            </a:r>
          </a:p>
        </p:txBody>
      </p:sp>
    </p:spTree>
    <p:extLst>
      <p:ext uri="{BB962C8B-B14F-4D97-AF65-F5344CB8AC3E}">
        <p14:creationId xmlns:p14="http://schemas.microsoft.com/office/powerpoint/2010/main" val="206447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F1CA3-E73B-C3B8-3DE9-07602B608C18}"/>
              </a:ext>
            </a:extLst>
          </p:cNvPr>
          <p:cNvSpPr>
            <a:spLocks noGrp="1"/>
          </p:cNvSpPr>
          <p:nvPr>
            <p:ph type="title"/>
          </p:nvPr>
        </p:nvSpPr>
        <p:spPr/>
        <p:txBody>
          <a:bodyPr/>
          <a:lstStyle/>
          <a:p>
            <a:r>
              <a:rPr lang="en-US" b="1">
                <a:latin typeface="Calibri"/>
                <a:cs typeface="Calibri"/>
              </a:rPr>
              <a:t>Del 1</a:t>
            </a:r>
            <a:r>
              <a:rPr lang="en-US">
                <a:latin typeface="Calibri"/>
                <a:cs typeface="Calibri"/>
              </a:rPr>
              <a:t>: </a:t>
            </a:r>
            <a:r>
              <a:rPr lang="en-US" err="1">
                <a:latin typeface="Calibri"/>
                <a:cs typeface="Calibri"/>
              </a:rPr>
              <a:t>økonomistyringsprincipper</a:t>
            </a:r>
            <a:r>
              <a:rPr lang="en-US">
                <a:latin typeface="Calibri"/>
                <a:cs typeface="Calibri"/>
              </a:rPr>
              <a:t> </a:t>
            </a:r>
            <a:r>
              <a:rPr lang="en-US" err="1">
                <a:latin typeface="Calibri"/>
                <a:cs typeface="Calibri"/>
              </a:rPr>
              <a:t>og</a:t>
            </a:r>
            <a:r>
              <a:rPr lang="en-US">
                <a:latin typeface="Calibri"/>
                <a:cs typeface="Calibri"/>
              </a:rPr>
              <a:t> </a:t>
            </a:r>
            <a:r>
              <a:rPr lang="en-US" err="1">
                <a:latin typeface="Calibri"/>
                <a:cs typeface="Calibri"/>
              </a:rPr>
              <a:t>krav</a:t>
            </a:r>
            <a:endParaRPr lang="da-DK">
              <a:latin typeface="Calibri"/>
              <a:cs typeface="Calibri"/>
            </a:endParaRPr>
          </a:p>
        </p:txBody>
      </p:sp>
      <p:sp>
        <p:nvSpPr>
          <p:cNvPr id="3" name="Pladsholder til tekst 2">
            <a:extLst>
              <a:ext uri="{FF2B5EF4-FFF2-40B4-BE49-F238E27FC236}">
                <a16:creationId xmlns:a16="http://schemas.microsoft.com/office/drawing/2014/main" id="{C6930254-1775-F528-A55B-C89E5CA8D0E9}"/>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7A506926-50D3-E1B7-4496-ECAC8CF41740}"/>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F4900C02-0A58-BDC2-2709-EE40591C6BE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C0765D5B-7AB7-3376-EA5A-2A08724D291A}"/>
              </a:ext>
            </a:extLst>
          </p:cNvPr>
          <p:cNvSpPr>
            <a:spLocks noGrp="1"/>
          </p:cNvSpPr>
          <p:nvPr>
            <p:ph type="sldNum" sz="quarter" idx="12"/>
          </p:nvPr>
        </p:nvSpPr>
        <p:spPr/>
        <p:txBody>
          <a:bodyPr/>
          <a:lstStyle/>
          <a:p>
            <a:fld id="{D57F1E4F-1CFF-5643-939E-217C01CDF565}" type="slidenum">
              <a:rPr lang="en-US" smtClean="0"/>
              <a:pPr/>
              <a:t>5</a:t>
            </a:fld>
            <a:endParaRPr lang="en-US"/>
          </a:p>
        </p:txBody>
      </p:sp>
      <p:sp>
        <p:nvSpPr>
          <p:cNvPr id="7" name="Pladsholder til tekst 6">
            <a:extLst>
              <a:ext uri="{FF2B5EF4-FFF2-40B4-BE49-F238E27FC236}">
                <a16:creationId xmlns:a16="http://schemas.microsoft.com/office/drawing/2014/main" id="{2DBF1743-6C30-A3FF-82B6-280D2A2A9A19}"/>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200748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Pladsholder til diasnummer 3"/>
          <p:cNvSpPr>
            <a:spLocks noGrp="1"/>
          </p:cNvSpPr>
          <p:nvPr>
            <p:ph type="sldNum" sz="quarter" idx="10"/>
          </p:nvPr>
        </p:nvSpPr>
        <p:spPr>
          <a:noFill/>
        </p:spPr>
        <p:txBody>
          <a:bodyPr/>
          <a:lstStyle/>
          <a:p>
            <a:fld id="{AF2E9CF6-B122-40D3-8CF9-FDC531B4C8B5}" type="slidenum">
              <a:rPr lang="da-DK" smtClean="0"/>
              <a:pPr/>
              <a:t>50</a:t>
            </a:fld>
            <a:endParaRPr lang="da-DK"/>
          </a:p>
        </p:txBody>
      </p:sp>
      <p:sp>
        <p:nvSpPr>
          <p:cNvPr id="5" name="Pladsholder til sidefod 2">
            <a:extLst>
              <a:ext uri="{FF2B5EF4-FFF2-40B4-BE49-F238E27FC236}">
                <a16:creationId xmlns:a16="http://schemas.microsoft.com/office/drawing/2014/main" id="{D9E94A91-37C2-4D5E-8601-B38B9DA5EC5E}"/>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10" name="Pladsholder til tekst 4">
            <a:extLst>
              <a:ext uri="{FF2B5EF4-FFF2-40B4-BE49-F238E27FC236}">
                <a16:creationId xmlns:a16="http://schemas.microsoft.com/office/drawing/2014/main" id="{D6202477-4503-4022-8521-8B86E67C7F4F}"/>
              </a:ext>
            </a:extLst>
          </p:cNvPr>
          <p:cNvSpPr txBox="1">
            <a:spLocks/>
          </p:cNvSpPr>
          <p:nvPr/>
        </p:nvSpPr>
        <p:spPr>
          <a:xfrm>
            <a:off x="720000" y="389965"/>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sz="2000" b="1">
                <a:solidFill>
                  <a:schemeClr val="bg1"/>
                </a:solidFill>
              </a:rPr>
              <a:t>VALUTA KURSER – ROX, Rate of Exchange</a:t>
            </a:r>
          </a:p>
        </p:txBody>
      </p:sp>
      <p:sp>
        <p:nvSpPr>
          <p:cNvPr id="14" name="Tekstfelt 13">
            <a:extLst>
              <a:ext uri="{FF2B5EF4-FFF2-40B4-BE49-F238E27FC236}">
                <a16:creationId xmlns:a16="http://schemas.microsoft.com/office/drawing/2014/main" id="{3980CA5D-A15C-4D90-BB83-5931BD2D4B6B}"/>
              </a:ext>
            </a:extLst>
          </p:cNvPr>
          <p:cNvSpPr txBox="1"/>
          <p:nvPr/>
        </p:nvSpPr>
        <p:spPr>
          <a:xfrm>
            <a:off x="625437" y="1202055"/>
            <a:ext cx="10473178" cy="3416320"/>
          </a:xfrm>
          <a:prstGeom prst="rect">
            <a:avLst/>
          </a:prstGeom>
          <a:noFill/>
        </p:spPr>
        <p:txBody>
          <a:bodyPr wrap="square">
            <a:spAutoFit/>
          </a:bodyPr>
          <a:lstStyle/>
          <a:p>
            <a:r>
              <a:rPr lang="da-DK" sz="2800" b="1">
                <a:solidFill>
                  <a:schemeClr val="tx1"/>
                </a:solidFill>
              </a:rPr>
              <a:t>Kursberegning til anvendelse i regnskaber og finansiel rapportering</a:t>
            </a:r>
          </a:p>
          <a:p>
            <a:r>
              <a:rPr lang="da-DK" sz="2400" b="1">
                <a:solidFill>
                  <a:schemeClr val="tx1"/>
                </a:solidFill>
                <a:sym typeface="Wingdings" pitchFamily="2" charset="2"/>
              </a:rPr>
              <a:t>En vægtet gennemsnitskurs</a:t>
            </a:r>
          </a:p>
          <a:p>
            <a:pPr marL="400050" indent="-457200"/>
            <a:r>
              <a:rPr lang="da-DK" sz="2000">
                <a:sym typeface="Wingdings"/>
              </a:rPr>
              <a:t>	</a:t>
            </a:r>
            <a:r>
              <a:rPr lang="da-DK" sz="2800">
                <a:sym typeface="Wingdings"/>
              </a:rPr>
              <a:t></a:t>
            </a:r>
            <a:r>
              <a:rPr lang="da-DK" sz="2000">
                <a:sym typeface="Wingdings"/>
              </a:rPr>
              <a:t> </a:t>
            </a:r>
            <a:r>
              <a:rPr lang="da-DK" sz="2400">
                <a:sym typeface="Wingdings"/>
              </a:rPr>
              <a:t>Giver et godt billede af udgifter og indtægter over tid, da metoden tager højde for kursudsving og/flere overførsler. </a:t>
            </a:r>
          </a:p>
          <a:p>
            <a:pPr marL="285750"/>
            <a:r>
              <a:rPr lang="da-DK" sz="2800">
                <a:sym typeface="Wingdings" panose="05000000000000000000" pitchFamily="2" charset="2"/>
              </a:rPr>
              <a:t></a:t>
            </a:r>
            <a:r>
              <a:rPr lang="da-DK" sz="2400">
                <a:sym typeface="Wingdings"/>
              </a:rPr>
              <a:t>Kan give lidt </a:t>
            </a:r>
            <a:r>
              <a:rPr lang="da-DK" sz="2400" i="1">
                <a:sym typeface="Wingdings"/>
              </a:rPr>
              <a:t>skæve</a:t>
            </a:r>
            <a:r>
              <a:rPr lang="da-DK" sz="2400">
                <a:sym typeface="Wingdings"/>
              </a:rPr>
              <a:t> kurser ved anvendelse af forskellige valutaer og dermed flere kurser pga. udsving i kurs mellem valuta X og Z</a:t>
            </a:r>
            <a:endParaRPr lang="da-DK" sz="2400">
              <a:sym typeface="Wingdings" pitchFamily="2" charset="2"/>
            </a:endParaRPr>
          </a:p>
          <a:p>
            <a:pPr marL="857250" lvl="1" indent="-457200"/>
            <a:endParaRPr lang="da-DK" sz="2000" i="1">
              <a:sym typeface="Wingdings"/>
            </a:endParaRPr>
          </a:p>
          <a:p>
            <a:pPr marL="857250" lvl="1" indent="-457200"/>
            <a:r>
              <a:rPr lang="da-DK" sz="2000" i="1">
                <a:solidFill>
                  <a:srgbClr val="FF0000"/>
                </a:solidFill>
                <a:sym typeface="Wingdings"/>
              </a:rPr>
              <a:t>Metode: Samlet beløb i valuta X/samlet beløb i valuta Z</a:t>
            </a:r>
            <a:endParaRPr lang="da-DK" sz="2000">
              <a:solidFill>
                <a:schemeClr val="tx1"/>
              </a:solidFill>
            </a:endParaRPr>
          </a:p>
          <a:p>
            <a:endParaRPr lang="da-DK" sz="2000">
              <a:solidFill>
                <a:schemeClr val="tx1"/>
              </a:solidFill>
            </a:endParaRPr>
          </a:p>
        </p:txBody>
      </p:sp>
      <p:pic>
        <p:nvPicPr>
          <p:cNvPr id="7" name="Picture 1">
            <a:extLst>
              <a:ext uri="{FF2B5EF4-FFF2-40B4-BE49-F238E27FC236}">
                <a16:creationId xmlns:a16="http://schemas.microsoft.com/office/drawing/2014/main" id="{3372BF6A-C746-4431-AAA3-D13F9C4885A0}"/>
              </a:ext>
            </a:extLst>
          </p:cNvPr>
          <p:cNvPicPr>
            <a:picLocks noChangeAspect="1"/>
          </p:cNvPicPr>
          <p:nvPr/>
        </p:nvPicPr>
        <p:blipFill>
          <a:blip r:embed="rId3" cstate="print"/>
          <a:stretch>
            <a:fillRect/>
          </a:stretch>
        </p:blipFill>
        <p:spPr>
          <a:xfrm>
            <a:off x="1351764" y="4185300"/>
            <a:ext cx="6562461" cy="1738642"/>
          </a:xfrm>
          <a:prstGeom prst="rect">
            <a:avLst/>
          </a:prstGeom>
        </p:spPr>
      </p:pic>
      <p:pic>
        <p:nvPicPr>
          <p:cNvPr id="2" name="Billede 1">
            <a:extLst>
              <a:ext uri="{FF2B5EF4-FFF2-40B4-BE49-F238E27FC236}">
                <a16:creationId xmlns:a16="http://schemas.microsoft.com/office/drawing/2014/main" id="{08B04804-C787-4EBC-93A6-F60D5A9168D2}"/>
              </a:ext>
            </a:extLst>
          </p:cNvPr>
          <p:cNvPicPr>
            <a:picLocks noChangeAspect="1"/>
          </p:cNvPicPr>
          <p:nvPr/>
        </p:nvPicPr>
        <p:blipFill>
          <a:blip r:embed="rId4"/>
          <a:stretch>
            <a:fillRect/>
          </a:stretch>
        </p:blipFill>
        <p:spPr>
          <a:xfrm>
            <a:off x="8854289" y="3923137"/>
            <a:ext cx="2641256" cy="1975573"/>
          </a:xfrm>
          <a:prstGeom prst="rect">
            <a:avLst/>
          </a:prstGeom>
        </p:spPr>
      </p:pic>
    </p:spTree>
    <p:extLst>
      <p:ext uri="{BB962C8B-B14F-4D97-AF65-F5344CB8AC3E}">
        <p14:creationId xmlns:p14="http://schemas.microsoft.com/office/powerpoint/2010/main" val="61072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00373-960B-B41B-34B7-693D23D698B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BD0668D3-B42D-4B97-E898-59854615CFB3}"/>
              </a:ext>
            </a:extLst>
          </p:cNvPr>
          <p:cNvSpPr>
            <a:spLocks noGrp="1"/>
          </p:cNvSpPr>
          <p:nvPr>
            <p:ph idx="1"/>
          </p:nvPr>
        </p:nvSpPr>
        <p:spPr/>
        <p:txBody>
          <a:bodyPr/>
          <a:lstStyle/>
          <a:p>
            <a:r>
              <a:rPr lang="da-DK" sz="2000">
                <a:solidFill>
                  <a:schemeClr val="tx1"/>
                </a:solidFill>
              </a:rPr>
              <a:t>Det er vigtigt at I har et format til finansiel rapportering i partnerskabet, som følger det budget I skal rapportere på til donor, dvs. de samme hovedlinjer i budgettet og de informationer som I skal rapportere om. </a:t>
            </a:r>
          </a:p>
          <a:p>
            <a:endParaRPr lang="da-DK" sz="2000">
              <a:solidFill>
                <a:schemeClr val="tx1"/>
              </a:solidFill>
            </a:endParaRPr>
          </a:p>
          <a:p>
            <a:pPr marL="342900" indent="-342900">
              <a:buFont typeface="Wingdings" panose="05000000000000000000" pitchFamily="2" charset="2"/>
              <a:buChar char="ü"/>
            </a:pPr>
            <a:r>
              <a:rPr lang="da-DK" sz="2000"/>
              <a:t>Øvelse gør Mester! </a:t>
            </a:r>
            <a:r>
              <a:rPr lang="da-DK" sz="2000">
                <a:sym typeface="Wingdings" panose="05000000000000000000" pitchFamily="2" charset="2"/>
              </a:rPr>
              <a:t> </a:t>
            </a:r>
          </a:p>
          <a:p>
            <a:pPr marL="342900" indent="-342900">
              <a:buFont typeface="Wingdings" panose="05000000000000000000" pitchFamily="2" charset="2"/>
              <a:buChar char="ü"/>
            </a:pPr>
            <a:r>
              <a:rPr lang="da-DK" sz="2000">
                <a:solidFill>
                  <a:schemeClr val="tx1"/>
                </a:solidFill>
                <a:sym typeface="Wingdings" panose="05000000000000000000" pitchFamily="2" charset="2"/>
              </a:rPr>
              <a:t>Anvend formatet løbende i partnerskabet, så alle </a:t>
            </a:r>
            <a:r>
              <a:rPr lang="da-DK" sz="2000">
                <a:sym typeface="Wingdings" panose="05000000000000000000" pitchFamily="2" charset="2"/>
              </a:rPr>
              <a:t>kender det, forstår det og kan anvende det og diskutere indholdet. </a:t>
            </a:r>
          </a:p>
          <a:p>
            <a:pPr marL="342900" indent="-342900">
              <a:buFont typeface="Wingdings" panose="05000000000000000000" pitchFamily="2" charset="2"/>
              <a:buChar char="ü"/>
            </a:pPr>
            <a:r>
              <a:rPr lang="da-DK" sz="2000">
                <a:solidFill>
                  <a:schemeClr val="tx1"/>
                </a:solidFill>
                <a:sym typeface="Wingdings" panose="05000000000000000000" pitchFamily="2" charset="2"/>
              </a:rPr>
              <a:t>Rapportformatet skal også anvendes når I skal tage stilling til budgetændringer m.v. </a:t>
            </a:r>
            <a:endParaRPr lang="da-DK" sz="2000">
              <a:solidFill>
                <a:schemeClr val="tx1"/>
              </a:solidFill>
            </a:endParaRPr>
          </a:p>
          <a:p>
            <a:endParaRPr lang="da-DK"/>
          </a:p>
        </p:txBody>
      </p:sp>
      <p:sp>
        <p:nvSpPr>
          <p:cNvPr id="4" name="Pladsholder til tekst 3">
            <a:extLst>
              <a:ext uri="{FF2B5EF4-FFF2-40B4-BE49-F238E27FC236}">
                <a16:creationId xmlns:a16="http://schemas.microsoft.com/office/drawing/2014/main" id="{5FD89C8A-3AE2-25FD-7BD8-6DE25B89A606}"/>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2BA5D907-11A0-A6B3-FDC3-DDE7749ADC37}"/>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CD340921-02E3-95E1-4F07-0D7148DC9F1A}"/>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29FD08E4-E051-87EB-56FD-C1E6162063A9}"/>
              </a:ext>
            </a:extLst>
          </p:cNvPr>
          <p:cNvSpPr>
            <a:spLocks noGrp="1"/>
          </p:cNvSpPr>
          <p:nvPr>
            <p:ph type="sldNum" sz="quarter" idx="12"/>
          </p:nvPr>
        </p:nvSpPr>
        <p:spPr/>
        <p:txBody>
          <a:bodyPr/>
          <a:lstStyle/>
          <a:p>
            <a:fld id="{D57F1E4F-1CFF-5643-939E-217C01CDF565}" type="slidenum">
              <a:rPr lang="en-US" smtClean="0"/>
              <a:pPr/>
              <a:t>51</a:t>
            </a:fld>
            <a:endParaRPr lang="en-US"/>
          </a:p>
        </p:txBody>
      </p:sp>
      <p:sp>
        <p:nvSpPr>
          <p:cNvPr id="8" name="Pladsholder til tekst 7">
            <a:extLst>
              <a:ext uri="{FF2B5EF4-FFF2-40B4-BE49-F238E27FC236}">
                <a16:creationId xmlns:a16="http://schemas.microsoft.com/office/drawing/2014/main" id="{D52CBE08-843D-62BD-7BF8-90A65F15B338}"/>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1785610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020F2-E982-2FB0-F1D2-A3729E60EB5E}"/>
              </a:ext>
            </a:extLst>
          </p:cNvPr>
          <p:cNvSpPr>
            <a:spLocks noGrp="1"/>
          </p:cNvSpPr>
          <p:nvPr>
            <p:ph type="title"/>
          </p:nvPr>
        </p:nvSpPr>
        <p:spPr/>
        <p:txBody>
          <a:bodyPr/>
          <a:lstStyle/>
          <a:p>
            <a:endParaRPr lang="da-DK"/>
          </a:p>
        </p:txBody>
      </p:sp>
      <p:pic>
        <p:nvPicPr>
          <p:cNvPr id="10" name="Pladsholder til indhold 9">
            <a:extLst>
              <a:ext uri="{FF2B5EF4-FFF2-40B4-BE49-F238E27FC236}">
                <a16:creationId xmlns:a16="http://schemas.microsoft.com/office/drawing/2014/main" id="{8236AF8B-D434-FBB5-9050-B2D664533FCD}"/>
              </a:ext>
            </a:extLst>
          </p:cNvPr>
          <p:cNvPicPr>
            <a:picLocks noGrp="1" noChangeAspect="1"/>
          </p:cNvPicPr>
          <p:nvPr>
            <p:ph idx="1"/>
          </p:nvPr>
        </p:nvPicPr>
        <p:blipFill>
          <a:blip r:embed="rId2"/>
          <a:stretch>
            <a:fillRect/>
          </a:stretch>
        </p:blipFill>
        <p:spPr>
          <a:xfrm>
            <a:off x="720725" y="1644081"/>
            <a:ext cx="10707688" cy="3234875"/>
          </a:xfrm>
        </p:spPr>
      </p:pic>
      <p:sp>
        <p:nvSpPr>
          <p:cNvPr id="4" name="Pladsholder til tekst 3">
            <a:extLst>
              <a:ext uri="{FF2B5EF4-FFF2-40B4-BE49-F238E27FC236}">
                <a16:creationId xmlns:a16="http://schemas.microsoft.com/office/drawing/2014/main" id="{AEEEF2BD-0231-CF29-AA2A-6E0A54679BC6}"/>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DFA6567D-06B2-F106-DDFB-DF754AB2488D}"/>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2C9ED51B-5F1A-9754-195D-E8BF61E11CAF}"/>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0B9BF9B1-D2E5-59CE-D066-E79089A1CC69}"/>
              </a:ext>
            </a:extLst>
          </p:cNvPr>
          <p:cNvSpPr>
            <a:spLocks noGrp="1"/>
          </p:cNvSpPr>
          <p:nvPr>
            <p:ph type="sldNum" sz="quarter" idx="12"/>
          </p:nvPr>
        </p:nvSpPr>
        <p:spPr/>
        <p:txBody>
          <a:bodyPr/>
          <a:lstStyle/>
          <a:p>
            <a:fld id="{D57F1E4F-1CFF-5643-939E-217C01CDF565}" type="slidenum">
              <a:rPr lang="en-US" smtClean="0"/>
              <a:pPr/>
              <a:t>52</a:t>
            </a:fld>
            <a:endParaRPr lang="en-US"/>
          </a:p>
        </p:txBody>
      </p:sp>
      <p:sp>
        <p:nvSpPr>
          <p:cNvPr id="8" name="Pladsholder til tekst 7">
            <a:extLst>
              <a:ext uri="{FF2B5EF4-FFF2-40B4-BE49-F238E27FC236}">
                <a16:creationId xmlns:a16="http://schemas.microsoft.com/office/drawing/2014/main" id="{666CD84F-B43A-1BD7-4610-7EC08ECBDEAD}"/>
              </a:ext>
            </a:extLst>
          </p:cNvPr>
          <p:cNvSpPr>
            <a:spLocks noGrp="1"/>
          </p:cNvSpPr>
          <p:nvPr>
            <p:ph type="body" idx="13"/>
          </p:nvPr>
        </p:nvSpPr>
        <p:spPr/>
        <p:txBody>
          <a:bodyPr/>
          <a:lstStyle/>
          <a:p>
            <a:r>
              <a:rPr lang="da-DK"/>
              <a:t>Finansiel rapportering format eksempel</a:t>
            </a:r>
          </a:p>
        </p:txBody>
      </p:sp>
    </p:spTree>
    <p:extLst>
      <p:ext uri="{BB962C8B-B14F-4D97-AF65-F5344CB8AC3E}">
        <p14:creationId xmlns:p14="http://schemas.microsoft.com/office/powerpoint/2010/main" val="1639702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9BDBC-958A-4389-6BA8-FC9EFC4D3FCD}"/>
              </a:ext>
            </a:extLst>
          </p:cNvPr>
          <p:cNvSpPr>
            <a:spLocks noGrp="1"/>
          </p:cNvSpPr>
          <p:nvPr>
            <p:ph type="title"/>
          </p:nvPr>
        </p:nvSpPr>
        <p:spPr>
          <a:xfrm>
            <a:off x="720000" y="1260330"/>
            <a:ext cx="10653003" cy="404083"/>
          </a:xfrm>
        </p:spPr>
        <p:txBody>
          <a:bodyPr>
            <a:normAutofit fontScale="90000"/>
          </a:bodyPr>
          <a:lstStyle/>
          <a:p>
            <a:r>
              <a:rPr lang="da-DK"/>
              <a:t>Gennemgang af partnerens kvartalsrapport</a:t>
            </a:r>
          </a:p>
        </p:txBody>
      </p:sp>
      <p:sp>
        <p:nvSpPr>
          <p:cNvPr id="3" name="Pladsholder til indhold 2">
            <a:extLst>
              <a:ext uri="{FF2B5EF4-FFF2-40B4-BE49-F238E27FC236}">
                <a16:creationId xmlns:a16="http://schemas.microsoft.com/office/drawing/2014/main" id="{4A03B35E-511F-97DD-0794-5918C35625BE}"/>
              </a:ext>
            </a:extLst>
          </p:cNvPr>
          <p:cNvSpPr>
            <a:spLocks noGrp="1"/>
          </p:cNvSpPr>
          <p:nvPr>
            <p:ph idx="1"/>
          </p:nvPr>
        </p:nvSpPr>
        <p:spPr>
          <a:xfrm>
            <a:off x="720000" y="1260331"/>
            <a:ext cx="10653003" cy="4630396"/>
          </a:xfrm>
        </p:spPr>
        <p:txBody>
          <a:bodyPr/>
          <a:lstStyle/>
          <a:p>
            <a:r>
              <a:rPr lang="da-DK"/>
              <a:t>I har fået tilsendt en finansiel rapport fra jeres partner.</a:t>
            </a:r>
          </a:p>
          <a:p>
            <a:pPr marL="285750" indent="-285750">
              <a:buFont typeface="Arial" panose="020B0604020202020204" pitchFamily="34" charset="0"/>
              <a:buChar char="•"/>
            </a:pPr>
            <a:r>
              <a:rPr lang="da-DK"/>
              <a:t>Hvad er godt ved rapporten?</a:t>
            </a:r>
          </a:p>
          <a:p>
            <a:pPr marL="285750" indent="-285750">
              <a:buFont typeface="Arial" panose="020B0604020202020204" pitchFamily="34" charset="0"/>
              <a:buChar char="•"/>
            </a:pPr>
            <a:r>
              <a:rPr lang="da-DK"/>
              <a:t>Manger der noget?</a:t>
            </a:r>
          </a:p>
          <a:p>
            <a:pPr marL="285750" indent="-285750">
              <a:buFont typeface="Arial" panose="020B0604020202020204" pitchFamily="34" charset="0"/>
              <a:buChar char="•"/>
            </a:pPr>
            <a:r>
              <a:rPr lang="da-DK"/>
              <a:t>Er der noget der stikker i øjnene?</a:t>
            </a:r>
          </a:p>
        </p:txBody>
      </p:sp>
      <p:sp>
        <p:nvSpPr>
          <p:cNvPr id="4" name="Pladsholder til dato 3">
            <a:extLst>
              <a:ext uri="{FF2B5EF4-FFF2-40B4-BE49-F238E27FC236}">
                <a16:creationId xmlns:a16="http://schemas.microsoft.com/office/drawing/2014/main" id="{5C70B541-7AE2-D7FC-D2D0-4D4A857F4A9C}"/>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60A71B53-BB7C-341E-EC07-320BF2E98EB8}"/>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637E6EAE-01E1-6150-6475-A3DF44991B72}"/>
              </a:ext>
            </a:extLst>
          </p:cNvPr>
          <p:cNvSpPr>
            <a:spLocks noGrp="1"/>
          </p:cNvSpPr>
          <p:nvPr>
            <p:ph type="sldNum" sz="quarter" idx="12"/>
          </p:nvPr>
        </p:nvSpPr>
        <p:spPr/>
        <p:txBody>
          <a:bodyPr/>
          <a:lstStyle/>
          <a:p>
            <a:fld id="{D57F1E4F-1CFF-5643-939E-217C01CDF565}" type="slidenum">
              <a:rPr lang="en-US" smtClean="0"/>
              <a:pPr/>
              <a:t>53</a:t>
            </a:fld>
            <a:endParaRPr lang="en-US"/>
          </a:p>
        </p:txBody>
      </p:sp>
      <p:sp>
        <p:nvSpPr>
          <p:cNvPr id="7" name="Pladsholder til tekst 6">
            <a:extLst>
              <a:ext uri="{FF2B5EF4-FFF2-40B4-BE49-F238E27FC236}">
                <a16:creationId xmlns:a16="http://schemas.microsoft.com/office/drawing/2014/main" id="{57CA5285-D737-A995-64D2-F03D9FDFD56B}"/>
              </a:ext>
            </a:extLst>
          </p:cNvPr>
          <p:cNvSpPr>
            <a:spLocks noGrp="1"/>
          </p:cNvSpPr>
          <p:nvPr>
            <p:ph type="body" idx="13"/>
          </p:nvPr>
        </p:nvSpPr>
        <p:spPr/>
        <p:txBody>
          <a:bodyPr/>
          <a:lstStyle/>
          <a:p>
            <a:r>
              <a:rPr lang="da-DK"/>
              <a:t>Del 4 Øvelse</a:t>
            </a:r>
          </a:p>
        </p:txBody>
      </p:sp>
    </p:spTree>
    <p:extLst>
      <p:ext uri="{BB962C8B-B14F-4D97-AF65-F5344CB8AC3E}">
        <p14:creationId xmlns:p14="http://schemas.microsoft.com/office/powerpoint/2010/main" val="337065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B0967-433E-9B6B-C588-232713CCEA5A}"/>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631EEA1-7BC7-1824-82D2-74D8526CE617}"/>
              </a:ext>
            </a:extLst>
          </p:cNvPr>
          <p:cNvSpPr>
            <a:spLocks noGrp="1"/>
          </p:cNvSpPr>
          <p:nvPr>
            <p:ph idx="1"/>
          </p:nvPr>
        </p:nvSpPr>
        <p:spPr>
          <a:xfrm>
            <a:off x="720000" y="1260001"/>
            <a:ext cx="10707925" cy="4691810"/>
          </a:xfrm>
        </p:spPr>
        <p:txBody>
          <a:bodyPr>
            <a:normAutofit fontScale="77500" lnSpcReduction="20000"/>
          </a:bodyPr>
          <a:lstStyle/>
          <a:p>
            <a:endParaRPr lang="da-DK" sz="2000" b="1">
              <a:solidFill>
                <a:schemeClr val="tx1"/>
              </a:solidFill>
            </a:endParaRPr>
          </a:p>
          <a:p>
            <a:r>
              <a:rPr lang="da-DK" sz="2300" b="1">
                <a:solidFill>
                  <a:schemeClr val="tx1"/>
                </a:solidFill>
              </a:rPr>
              <a:t>Opsamling  </a:t>
            </a:r>
          </a:p>
          <a:p>
            <a:endParaRPr lang="da-DK" sz="2300"/>
          </a:p>
          <a:p>
            <a:pPr marL="342900" indent="-342900">
              <a:buFont typeface="Wingdings" panose="05000000000000000000" pitchFamily="2" charset="2"/>
              <a:buChar char="q"/>
            </a:pPr>
            <a:r>
              <a:rPr lang="da-DK" sz="2300"/>
              <a:t>Hvilke fordele og ulemper er der ved rapportering hvor tallene indtastes ind i Excel manuelt versus automatisk fra et bogføringssystem ind i et format? </a:t>
            </a:r>
          </a:p>
          <a:p>
            <a:pPr marL="342900" indent="-342900">
              <a:buFont typeface="Wingdings" panose="05000000000000000000" pitchFamily="2" charset="2"/>
              <a:buChar char="q"/>
            </a:pPr>
            <a:r>
              <a:rPr lang="da-DK" sz="2300"/>
              <a:t>Hvem skal/bør udarbejde rapporterne og hvem skal involveres, i DK og hos partner? </a:t>
            </a:r>
          </a:p>
          <a:p>
            <a:pPr marL="342900" indent="-342900">
              <a:buFont typeface="Wingdings" panose="05000000000000000000" pitchFamily="2" charset="2"/>
              <a:buChar char="q"/>
            </a:pPr>
            <a:r>
              <a:rPr lang="da-DK" sz="2300">
                <a:solidFill>
                  <a:schemeClr val="tx1"/>
                </a:solidFill>
              </a:rPr>
              <a:t>Hvem skal/bør godkende rapporterne og hvordan,</a:t>
            </a:r>
            <a:r>
              <a:rPr lang="da-DK" sz="2300"/>
              <a:t> i DK og hos partner</a:t>
            </a:r>
            <a:r>
              <a:rPr lang="da-DK" sz="2300">
                <a:solidFill>
                  <a:schemeClr val="tx1"/>
                </a:solidFill>
              </a:rPr>
              <a:t>? </a:t>
            </a:r>
          </a:p>
          <a:p>
            <a:pPr marL="342900" indent="-342900">
              <a:buFont typeface="Wingdings" panose="05000000000000000000" pitchFamily="2" charset="2"/>
              <a:buChar char="q"/>
            </a:pPr>
            <a:r>
              <a:rPr lang="da-DK" sz="2300"/>
              <a:t>Hvordan sikrer I sammenhængen mellem den finansielle rapportering	og den narrative i partnerskabet?</a:t>
            </a:r>
          </a:p>
          <a:p>
            <a:endParaRPr lang="da-DK" sz="2300">
              <a:solidFill>
                <a:schemeClr val="tx1"/>
              </a:solidFill>
            </a:endParaRPr>
          </a:p>
          <a:p>
            <a:r>
              <a:rPr lang="da-DK" sz="2300" b="1">
                <a:solidFill>
                  <a:srgbClr val="FF0000"/>
                </a:solidFill>
              </a:rPr>
              <a:t>OBS: Kommentarfelt</a:t>
            </a:r>
          </a:p>
          <a:p>
            <a:r>
              <a:rPr lang="da-DK" sz="2300" b="1" kern="0">
                <a:solidFill>
                  <a:srgbClr val="FF0000"/>
                </a:solidFill>
              </a:rPr>
              <a:t>Tal </a:t>
            </a:r>
            <a:r>
              <a:rPr lang="da-DK" sz="2300" b="1" kern="0">
                <a:solidFill>
                  <a:srgbClr val="FF0000"/>
                </a:solidFill>
                <a:sym typeface="Wingdings" panose="05000000000000000000" pitchFamily="2" charset="2"/>
              </a:rPr>
              <a:t> + f</a:t>
            </a:r>
            <a:r>
              <a:rPr lang="da-DK" sz="2300" b="1" kern="0">
                <a:solidFill>
                  <a:srgbClr val="FF0000"/>
                </a:solidFill>
              </a:rPr>
              <a:t>orklaringer og kommentarer til tallene! </a:t>
            </a:r>
          </a:p>
          <a:p>
            <a:endParaRPr lang="da-DK" sz="2300">
              <a:solidFill>
                <a:schemeClr val="tx1"/>
              </a:solidFill>
            </a:endParaRPr>
          </a:p>
          <a:p>
            <a:r>
              <a:rPr lang="da-DK" sz="2300" b="1">
                <a:solidFill>
                  <a:schemeClr val="accent6">
                    <a:lumMod val="75000"/>
                  </a:schemeClr>
                </a:solidFill>
                <a:sym typeface="Wingdings" panose="05000000000000000000" pitchFamily="2" charset="2"/>
              </a:rPr>
              <a:t></a:t>
            </a:r>
            <a:r>
              <a:rPr lang="da-DK" sz="2300" b="1">
                <a:solidFill>
                  <a:schemeClr val="accent6">
                    <a:lumMod val="75000"/>
                  </a:schemeClr>
                </a:solidFill>
              </a:rPr>
              <a:t>Andre opmærksomhedspunkter?</a:t>
            </a:r>
            <a:endParaRPr lang="da-DK" sz="2300" b="1" kern="0">
              <a:solidFill>
                <a:schemeClr val="accent6">
                  <a:lumMod val="75000"/>
                </a:schemeClr>
              </a:solidFill>
            </a:endParaRPr>
          </a:p>
          <a:p>
            <a:endParaRPr lang="da-DK"/>
          </a:p>
        </p:txBody>
      </p:sp>
      <p:sp>
        <p:nvSpPr>
          <p:cNvPr id="4" name="Pladsholder til tekst 3">
            <a:extLst>
              <a:ext uri="{FF2B5EF4-FFF2-40B4-BE49-F238E27FC236}">
                <a16:creationId xmlns:a16="http://schemas.microsoft.com/office/drawing/2014/main" id="{A0C2B030-4505-F54E-08F4-F18850FE787C}"/>
              </a:ext>
            </a:extLst>
          </p:cNvPr>
          <p:cNvSpPr>
            <a:spLocks noGrp="1"/>
          </p:cNvSpPr>
          <p:nvPr>
            <p:ph type="body" sz="half" idx="2"/>
          </p:nvPr>
        </p:nvSpPr>
        <p:spPr/>
        <p:txBody>
          <a:bodyPr/>
          <a:lstStyle/>
          <a:p>
            <a:endParaRPr lang="da-DK"/>
          </a:p>
        </p:txBody>
      </p:sp>
      <p:sp>
        <p:nvSpPr>
          <p:cNvPr id="5" name="Pladsholder til dato 4">
            <a:extLst>
              <a:ext uri="{FF2B5EF4-FFF2-40B4-BE49-F238E27FC236}">
                <a16:creationId xmlns:a16="http://schemas.microsoft.com/office/drawing/2014/main" id="{D803155A-380A-92AF-4BF2-20BBA99D78B9}"/>
              </a:ext>
            </a:extLst>
          </p:cNvPr>
          <p:cNvSpPr>
            <a:spLocks noGrp="1"/>
          </p:cNvSpPr>
          <p:nvPr>
            <p:ph type="dt" sz="half" idx="10"/>
          </p:nvPr>
        </p:nvSpPr>
        <p:spPr/>
        <p:txBody>
          <a:bodyPr/>
          <a:lstStyle/>
          <a:p>
            <a:r>
              <a:rPr lang="da-DK"/>
              <a:t>07/09/19</a:t>
            </a:r>
            <a:endParaRPr lang="en-US"/>
          </a:p>
        </p:txBody>
      </p:sp>
      <p:sp>
        <p:nvSpPr>
          <p:cNvPr id="6" name="Pladsholder til sidefod 5">
            <a:extLst>
              <a:ext uri="{FF2B5EF4-FFF2-40B4-BE49-F238E27FC236}">
                <a16:creationId xmlns:a16="http://schemas.microsoft.com/office/drawing/2014/main" id="{50ACAD5C-4B5E-31C5-F145-56E0CF74975A}"/>
              </a:ext>
            </a:extLst>
          </p:cNvPr>
          <p:cNvSpPr>
            <a:spLocks noGrp="1"/>
          </p:cNvSpPr>
          <p:nvPr>
            <p:ph type="ftr" sz="quarter" idx="11"/>
          </p:nvPr>
        </p:nvSpPr>
        <p:spPr/>
        <p:txBody>
          <a:bodyPr/>
          <a:lstStyle/>
          <a:p>
            <a:r>
              <a:rPr lang="en-US"/>
              <a:t>Footeren skal skrives ind her</a:t>
            </a:r>
          </a:p>
        </p:txBody>
      </p:sp>
      <p:sp>
        <p:nvSpPr>
          <p:cNvPr id="7" name="Pladsholder til slidenummer 6">
            <a:extLst>
              <a:ext uri="{FF2B5EF4-FFF2-40B4-BE49-F238E27FC236}">
                <a16:creationId xmlns:a16="http://schemas.microsoft.com/office/drawing/2014/main" id="{B3D4E38C-5AD4-1895-1FBF-CD02DCF2FE2F}"/>
              </a:ext>
            </a:extLst>
          </p:cNvPr>
          <p:cNvSpPr>
            <a:spLocks noGrp="1"/>
          </p:cNvSpPr>
          <p:nvPr>
            <p:ph type="sldNum" sz="quarter" idx="12"/>
          </p:nvPr>
        </p:nvSpPr>
        <p:spPr/>
        <p:txBody>
          <a:bodyPr/>
          <a:lstStyle/>
          <a:p>
            <a:fld id="{D57F1E4F-1CFF-5643-939E-217C01CDF565}" type="slidenum">
              <a:rPr lang="en-US" smtClean="0"/>
              <a:pPr/>
              <a:t>54</a:t>
            </a:fld>
            <a:endParaRPr lang="en-US"/>
          </a:p>
        </p:txBody>
      </p:sp>
      <p:sp>
        <p:nvSpPr>
          <p:cNvPr id="8" name="Pladsholder til tekst 7">
            <a:extLst>
              <a:ext uri="{FF2B5EF4-FFF2-40B4-BE49-F238E27FC236}">
                <a16:creationId xmlns:a16="http://schemas.microsoft.com/office/drawing/2014/main" id="{D8EC5482-D2B6-2876-420D-A8332AEC5440}"/>
              </a:ext>
            </a:extLst>
          </p:cNvPr>
          <p:cNvSpPr>
            <a:spLocks noGrp="1"/>
          </p:cNvSpPr>
          <p:nvPr>
            <p:ph type="body" idx="13"/>
          </p:nvPr>
        </p:nvSpPr>
        <p:spPr/>
        <p:txBody>
          <a:bodyPr/>
          <a:lstStyle/>
          <a:p>
            <a:r>
              <a:rPr lang="da-DK"/>
              <a:t>Opsamling øvelse</a:t>
            </a:r>
          </a:p>
        </p:txBody>
      </p:sp>
    </p:spTree>
    <p:extLst>
      <p:ext uri="{BB962C8B-B14F-4D97-AF65-F5344CB8AC3E}">
        <p14:creationId xmlns:p14="http://schemas.microsoft.com/office/powerpoint/2010/main" val="46502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169C0-31FE-8C0C-1061-F2C126C14DF5}"/>
              </a:ext>
            </a:extLst>
          </p:cNvPr>
          <p:cNvSpPr>
            <a:spLocks noGrp="1"/>
          </p:cNvSpPr>
          <p:nvPr>
            <p:ph type="title"/>
          </p:nvPr>
        </p:nvSpPr>
        <p:spPr/>
        <p:txBody>
          <a:bodyPr/>
          <a:lstStyle/>
          <a:p>
            <a:r>
              <a:rPr lang="en-US" b="1" err="1"/>
              <a:t>Afrunding</a:t>
            </a:r>
            <a:endParaRPr lang="da-DK"/>
          </a:p>
        </p:txBody>
      </p:sp>
      <p:sp>
        <p:nvSpPr>
          <p:cNvPr id="3" name="Pladsholder til tekst 2">
            <a:extLst>
              <a:ext uri="{FF2B5EF4-FFF2-40B4-BE49-F238E27FC236}">
                <a16:creationId xmlns:a16="http://schemas.microsoft.com/office/drawing/2014/main" id="{15609153-828F-60D4-A4D1-3DCB0744CB6B}"/>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FF71BB8B-6CE3-C02F-608C-06BAC7A64BC4}"/>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22B0BEEC-0031-8DB8-0C47-7964A2F6EFDC}"/>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0C9925B4-0A14-0A96-7142-EB198565A9F0}"/>
              </a:ext>
            </a:extLst>
          </p:cNvPr>
          <p:cNvSpPr>
            <a:spLocks noGrp="1"/>
          </p:cNvSpPr>
          <p:nvPr>
            <p:ph type="sldNum" sz="quarter" idx="12"/>
          </p:nvPr>
        </p:nvSpPr>
        <p:spPr/>
        <p:txBody>
          <a:bodyPr/>
          <a:lstStyle/>
          <a:p>
            <a:fld id="{D57F1E4F-1CFF-5643-939E-217C01CDF565}" type="slidenum">
              <a:rPr lang="en-US" smtClean="0"/>
              <a:pPr/>
              <a:t>55</a:t>
            </a:fld>
            <a:endParaRPr lang="en-US"/>
          </a:p>
        </p:txBody>
      </p:sp>
      <p:sp>
        <p:nvSpPr>
          <p:cNvPr id="7" name="Pladsholder til tekst 6">
            <a:extLst>
              <a:ext uri="{FF2B5EF4-FFF2-40B4-BE49-F238E27FC236}">
                <a16:creationId xmlns:a16="http://schemas.microsoft.com/office/drawing/2014/main" id="{8852F662-8B56-787A-15B7-5F01EEF0AEC5}"/>
              </a:ext>
            </a:extLst>
          </p:cNvPr>
          <p:cNvSpPr>
            <a:spLocks noGrp="1"/>
          </p:cNvSpPr>
          <p:nvPr>
            <p:ph type="body" idx="13"/>
          </p:nvPr>
        </p:nvSpPr>
        <p:spPr/>
        <p:txBody>
          <a:bodyPr/>
          <a:lstStyle/>
          <a:p>
            <a:endParaRPr lang="da-DK"/>
          </a:p>
        </p:txBody>
      </p:sp>
    </p:spTree>
    <p:extLst>
      <p:ext uri="{BB962C8B-B14F-4D97-AF65-F5344CB8AC3E}">
        <p14:creationId xmlns:p14="http://schemas.microsoft.com/office/powerpoint/2010/main" val="6310654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tekst 4">
            <a:extLst>
              <a:ext uri="{FF2B5EF4-FFF2-40B4-BE49-F238E27FC236}">
                <a16:creationId xmlns:a16="http://schemas.microsoft.com/office/drawing/2014/main" id="{0CE05EB8-4122-468B-8697-4EEFAD67C619}"/>
              </a:ext>
            </a:extLst>
          </p:cNvPr>
          <p:cNvSpPr txBox="1">
            <a:spLocks/>
          </p:cNvSpPr>
          <p:nvPr/>
        </p:nvSpPr>
        <p:spPr>
          <a:xfrm>
            <a:off x="705837" y="1949185"/>
            <a:ext cx="4670842" cy="2959630"/>
          </a:xfrm>
          <a:prstGeom prst="rect">
            <a:avLst/>
          </a:prstGeom>
        </p:spPr>
        <p:txBody>
          <a:bodyPr vert="horz" lIns="360000" tIns="360000" rIns="360000" bIns="0" rtlCol="0" anchor="t" anchorCtr="0">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spcBef>
                <a:spcPct val="0"/>
              </a:spcBef>
            </a:pPr>
            <a:r>
              <a:rPr lang="da-DK" sz="13800" cap="all">
                <a:solidFill>
                  <a:schemeClr val="tx1"/>
                </a:solidFill>
                <a:ea typeface="+mj-ea"/>
              </a:rPr>
              <a:t>Q&amp;A</a:t>
            </a:r>
          </a:p>
        </p:txBody>
      </p:sp>
      <p:pic>
        <p:nvPicPr>
          <p:cNvPr id="6" name="Billede 5">
            <a:extLst>
              <a:ext uri="{FF2B5EF4-FFF2-40B4-BE49-F238E27FC236}">
                <a16:creationId xmlns:a16="http://schemas.microsoft.com/office/drawing/2014/main" id="{FE11316B-706F-4146-9C90-F9ED5AE5B445}"/>
              </a:ext>
            </a:extLst>
          </p:cNvPr>
          <p:cNvPicPr>
            <a:picLocks noChangeAspect="1"/>
          </p:cNvPicPr>
          <p:nvPr/>
        </p:nvPicPr>
        <p:blipFill>
          <a:blip r:embed="rId3"/>
          <a:stretch>
            <a:fillRect/>
          </a:stretch>
        </p:blipFill>
        <p:spPr>
          <a:xfrm>
            <a:off x="5496232" y="1272196"/>
            <a:ext cx="5983905" cy="4656656"/>
          </a:xfrm>
          <a:prstGeom prst="rect">
            <a:avLst/>
          </a:prstGeom>
          <a:noFill/>
        </p:spPr>
      </p:pic>
      <p:sp>
        <p:nvSpPr>
          <p:cNvPr id="75" name="Footer Placeholder 5">
            <a:extLst>
              <a:ext uri="{FF2B5EF4-FFF2-40B4-BE49-F238E27FC236}">
                <a16:creationId xmlns:a16="http://schemas.microsoft.com/office/drawing/2014/main" id="{91A02284-B43A-4598-A4F6-5C5C5388E383}"/>
              </a:ext>
            </a:extLst>
          </p:cNvPr>
          <p:cNvSpPr>
            <a:spLocks noGrp="1"/>
          </p:cNvSpPr>
          <p:nvPr>
            <p:ph type="ftr" sz="quarter" idx="11"/>
          </p:nvPr>
        </p:nvSpPr>
        <p:spPr>
          <a:xfrm>
            <a:off x="3277600" y="6197821"/>
            <a:ext cx="5035991" cy="145471"/>
          </a:xfrm>
        </p:spPr>
        <p:txBody>
          <a:bodyPr/>
          <a:lstStyle/>
          <a:p>
            <a:pPr>
              <a:spcAft>
                <a:spcPts val="600"/>
              </a:spcAft>
            </a:pPr>
            <a:r>
              <a:rPr lang="da-DK"/>
              <a:t>Økonomistyring</a:t>
            </a:r>
          </a:p>
        </p:txBody>
      </p:sp>
      <p:sp>
        <p:nvSpPr>
          <p:cNvPr id="27652" name="Pladsholder til diasnummer 3"/>
          <p:cNvSpPr>
            <a:spLocks noGrp="1"/>
          </p:cNvSpPr>
          <p:nvPr>
            <p:ph type="sldNum" sz="quarter" idx="12"/>
          </p:nvPr>
        </p:nvSpPr>
        <p:spPr>
          <a:xfrm>
            <a:off x="705837" y="6197821"/>
            <a:ext cx="1027291" cy="145471"/>
          </a:xfrm>
        </p:spPr>
        <p:txBody>
          <a:bodyPr vert="horz" lIns="91440" tIns="45720" rIns="91440" bIns="45720" rtlCol="0" anchor="ctr">
            <a:normAutofit/>
          </a:bodyPr>
          <a:lstStyle/>
          <a:p>
            <a:pPr>
              <a:lnSpc>
                <a:spcPct val="90000"/>
              </a:lnSpc>
              <a:spcAft>
                <a:spcPts val="600"/>
              </a:spcAft>
            </a:pPr>
            <a:fld id="{630996B3-D44F-4021-AEBC-470B2E7767CE}" type="slidenum">
              <a:rPr lang="en-US" sz="300" smtClean="0"/>
              <a:pPr>
                <a:lnSpc>
                  <a:spcPct val="90000"/>
                </a:lnSpc>
                <a:spcAft>
                  <a:spcPts val="600"/>
                </a:spcAft>
              </a:pPr>
              <a:t>56</a:t>
            </a:fld>
            <a:endParaRPr lang="en-US" sz="300"/>
          </a:p>
        </p:txBody>
      </p:sp>
      <p:sp>
        <p:nvSpPr>
          <p:cNvPr id="7" name="Pladsholder til sidefod 2">
            <a:extLst>
              <a:ext uri="{FF2B5EF4-FFF2-40B4-BE49-F238E27FC236}">
                <a16:creationId xmlns:a16="http://schemas.microsoft.com/office/drawing/2014/main" id="{8F909D70-0C7F-4733-B772-E86BB48064B2}"/>
              </a:ext>
            </a:extLst>
          </p:cNvPr>
          <p:cNvSpPr txBox="1">
            <a:spLocks/>
          </p:cNvSpPr>
          <p:nvPr/>
        </p:nvSpPr>
        <p:spPr>
          <a:xfrm>
            <a:off x="720000" y="389965"/>
            <a:ext cx="3367906" cy="676476"/>
          </a:xfrm>
          <a:prstGeom prst="rect">
            <a:avLst/>
          </a:prstGeom>
        </p:spPr>
        <p:txBody>
          <a:bodyPr vert="horz" lIns="180000" tIns="360000" rIns="180000" bIns="360000" rtlCol="0" anchor="ctr" anchorCtr="0">
            <a:normAutofit fontScale="2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Bef>
                <a:spcPct val="20000"/>
              </a:spcBef>
              <a:spcAft>
                <a:spcPts val="600"/>
              </a:spcAft>
              <a:buClr>
                <a:schemeClr val="accent2"/>
              </a:buClr>
              <a:buSzPct val="92000"/>
            </a:pPr>
            <a:r>
              <a:rPr lang="en-GB" sz="500" b="0" i="0" kern="1200" cap="all">
                <a:solidFill>
                  <a:schemeClr val="bg1"/>
                </a:solidFill>
                <a:latin typeface="Calibri" panose="020F0502020204030204" pitchFamily="34" charset="0"/>
                <a:ea typeface="+mn-ea"/>
                <a:cs typeface="Calibri" panose="020F0502020204030204" pitchFamily="34" charset="0"/>
              </a:rPr>
              <a:t>ØKONOMISTYRING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Pladsholder til indhold 2"/>
          <p:cNvSpPr>
            <a:spLocks noGrp="1"/>
          </p:cNvSpPr>
          <p:nvPr>
            <p:ph idx="1"/>
          </p:nvPr>
        </p:nvSpPr>
        <p:spPr>
          <a:xfrm>
            <a:off x="4022795" y="1241471"/>
            <a:ext cx="6812662" cy="1440160"/>
          </a:xfrm>
        </p:spPr>
        <p:txBody>
          <a:bodyPr>
            <a:normAutofit fontScale="85000" lnSpcReduction="20000"/>
          </a:bodyPr>
          <a:lstStyle/>
          <a:p>
            <a:r>
              <a:rPr lang="da-DK" sz="3000" b="1">
                <a:solidFill>
                  <a:schemeClr val="accent6"/>
                </a:solidFill>
              </a:rPr>
              <a:t>Nævn en eller flere ting du lærte, som du vil tage med hjem i din organisation og til samarbejdet med jeres lokale partner.</a:t>
            </a:r>
          </a:p>
          <a:p>
            <a:endParaRPr lang="da-DK"/>
          </a:p>
        </p:txBody>
      </p:sp>
      <p:sp>
        <p:nvSpPr>
          <p:cNvPr id="27652" name="Pladsholder til diasnummer 3"/>
          <p:cNvSpPr>
            <a:spLocks noGrp="1"/>
          </p:cNvSpPr>
          <p:nvPr>
            <p:ph type="sldNum" sz="quarter" idx="10"/>
          </p:nvPr>
        </p:nvSpPr>
        <p:spPr>
          <a:noFill/>
        </p:spPr>
        <p:txBody>
          <a:bodyPr/>
          <a:lstStyle/>
          <a:p>
            <a:fld id="{630996B3-D44F-4021-AEBC-470B2E7767CE}" type="slidenum">
              <a:rPr lang="da-DK" smtClean="0"/>
              <a:pPr/>
              <a:t>57</a:t>
            </a:fld>
            <a:endParaRPr lang="da-DK"/>
          </a:p>
        </p:txBody>
      </p:sp>
      <p:pic>
        <p:nvPicPr>
          <p:cNvPr id="4098" name="Picture 2" descr="C:\Users\bko\Documents\Men doing it\Nord og Syd.jpg"/>
          <p:cNvPicPr>
            <a:picLocks noChangeAspect="1" noChangeArrowheads="1"/>
          </p:cNvPicPr>
          <p:nvPr/>
        </p:nvPicPr>
        <p:blipFill>
          <a:blip r:embed="rId3" cstate="print"/>
          <a:srcRect/>
          <a:stretch>
            <a:fillRect/>
          </a:stretch>
        </p:blipFill>
        <p:spPr bwMode="auto">
          <a:xfrm>
            <a:off x="705837" y="1281995"/>
            <a:ext cx="3316958" cy="2556060"/>
          </a:xfrm>
          <a:prstGeom prst="rect">
            <a:avLst/>
          </a:prstGeom>
          <a:noFill/>
        </p:spPr>
      </p:pic>
      <p:sp>
        <p:nvSpPr>
          <p:cNvPr id="2" name="Rektangel 1">
            <a:extLst>
              <a:ext uri="{FF2B5EF4-FFF2-40B4-BE49-F238E27FC236}">
                <a16:creationId xmlns:a16="http://schemas.microsoft.com/office/drawing/2014/main" id="{93A4B8DA-071D-4B25-BD36-4CCCEAD0A5FC}"/>
              </a:ext>
            </a:extLst>
          </p:cNvPr>
          <p:cNvSpPr/>
          <p:nvPr/>
        </p:nvSpPr>
        <p:spPr>
          <a:xfrm>
            <a:off x="2793158" y="4383681"/>
            <a:ext cx="5376048" cy="1200329"/>
          </a:xfrm>
          <a:prstGeom prst="rect">
            <a:avLst/>
          </a:prstGeom>
        </p:spPr>
        <p:txBody>
          <a:bodyPr wrap="square">
            <a:spAutoFit/>
          </a:bodyPr>
          <a:lstStyle/>
          <a:p>
            <a:r>
              <a:rPr lang="da-DK" sz="2400" b="1">
                <a:solidFill>
                  <a:schemeClr val="accent6">
                    <a:lumMod val="75000"/>
                  </a:schemeClr>
                </a:solidFill>
              </a:rPr>
              <a:t>Levede dagen op til jeres forventninger?</a:t>
            </a:r>
          </a:p>
          <a:p>
            <a:r>
              <a:rPr lang="da-DK" sz="2400" b="1">
                <a:solidFill>
                  <a:schemeClr val="accent6">
                    <a:lumMod val="75000"/>
                  </a:schemeClr>
                </a:solidFill>
              </a:rPr>
              <a:t>Hvad kan eventuelt gøres bedre?</a:t>
            </a:r>
          </a:p>
          <a:p>
            <a:r>
              <a:rPr lang="da-DK" sz="2400" b="1">
                <a:solidFill>
                  <a:schemeClr val="accent6">
                    <a:lumMod val="75000"/>
                  </a:schemeClr>
                </a:solidFill>
              </a:rPr>
              <a:t>Der var for lidt/for meget….</a:t>
            </a:r>
          </a:p>
        </p:txBody>
      </p:sp>
      <p:sp>
        <p:nvSpPr>
          <p:cNvPr id="7" name="Pladsholder til sidefod 2">
            <a:extLst>
              <a:ext uri="{FF2B5EF4-FFF2-40B4-BE49-F238E27FC236}">
                <a16:creationId xmlns:a16="http://schemas.microsoft.com/office/drawing/2014/main" id="{8F909D70-0C7F-4733-B772-E86BB48064B2}"/>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
        <p:nvSpPr>
          <p:cNvPr id="8" name="Pladsholder til tekst 4">
            <a:extLst>
              <a:ext uri="{FF2B5EF4-FFF2-40B4-BE49-F238E27FC236}">
                <a16:creationId xmlns:a16="http://schemas.microsoft.com/office/drawing/2014/main" id="{0CE05EB8-4122-468B-8697-4EEFAD67C619}"/>
              </a:ext>
            </a:extLst>
          </p:cNvPr>
          <p:cNvSpPr txBox="1">
            <a:spLocks/>
          </p:cNvSpPr>
          <p:nvPr/>
        </p:nvSpPr>
        <p:spPr>
          <a:xfrm>
            <a:off x="720000" y="389965"/>
            <a:ext cx="3367906" cy="676476"/>
          </a:xfrm>
          <a:prstGeom prst="rect">
            <a:avLst/>
          </a:prstGeom>
        </p:spPr>
        <p:txBody>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800" b="0" i="0" kern="1200">
                <a:solidFill>
                  <a:schemeClr val="tx2"/>
                </a:solidFill>
                <a:latin typeface="Calibri" panose="020F0502020204030204" pitchFamily="34" charset="0"/>
                <a:ea typeface="+mn-ea"/>
                <a:cs typeface="Calibri" panose="020F0502020204030204" pitchFamily="34" charset="0"/>
              </a:defRPr>
            </a:lvl1pPr>
            <a:lvl2pPr marL="324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0" i="0" kern="1200">
                <a:solidFill>
                  <a:schemeClr val="tx2"/>
                </a:solidFill>
                <a:latin typeface="Calibri" panose="020F0502020204030204" pitchFamily="34" charset="0"/>
                <a:ea typeface="+mn-ea"/>
                <a:cs typeface="Calibri" panose="020F0502020204030204" pitchFamily="34" charset="0"/>
              </a:defRPr>
            </a:lvl2pPr>
            <a:lvl3pPr marL="630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b="0" i="0" kern="1200">
                <a:solidFill>
                  <a:schemeClr val="tx2"/>
                </a:solidFill>
                <a:latin typeface="Calibri" panose="020F0502020204030204" pitchFamily="34" charset="0"/>
                <a:ea typeface="+mn-ea"/>
                <a:cs typeface="Calibri" panose="020F0502020204030204" pitchFamily="34" charset="0"/>
              </a:defRPr>
            </a:lvl3pPr>
            <a:lvl4pPr marL="100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4pPr>
            <a:lvl5pPr marL="1368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200" b="0" i="0" kern="1200">
                <a:solidFill>
                  <a:schemeClr val="tx2"/>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da-DK" sz="2400"/>
              <a:t>OPSAMLING &amp; FEEDBACK</a:t>
            </a:r>
          </a:p>
        </p:txBody>
      </p:sp>
      <p:pic>
        <p:nvPicPr>
          <p:cNvPr id="5" name="Billede 4">
            <a:extLst>
              <a:ext uri="{FF2B5EF4-FFF2-40B4-BE49-F238E27FC236}">
                <a16:creationId xmlns:a16="http://schemas.microsoft.com/office/drawing/2014/main" id="{5F18C78E-58E2-439D-91A5-33A057E6AA5C}"/>
              </a:ext>
            </a:extLst>
          </p:cNvPr>
          <p:cNvPicPr>
            <a:picLocks noChangeAspect="1"/>
          </p:cNvPicPr>
          <p:nvPr/>
        </p:nvPicPr>
        <p:blipFill>
          <a:blip r:embed="rId4"/>
          <a:stretch>
            <a:fillRect/>
          </a:stretch>
        </p:blipFill>
        <p:spPr>
          <a:xfrm>
            <a:off x="8169206" y="2660084"/>
            <a:ext cx="3316958" cy="3316958"/>
          </a:xfrm>
          <a:prstGeom prst="rect">
            <a:avLst/>
          </a:prstGeom>
        </p:spPr>
      </p:pic>
    </p:spTree>
    <p:extLst>
      <p:ext uri="{BB962C8B-B14F-4D97-AF65-F5344CB8AC3E}">
        <p14:creationId xmlns:p14="http://schemas.microsoft.com/office/powerpoint/2010/main" val="4144457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dsholder til indhold 2"/>
          <p:cNvSpPr>
            <a:spLocks noGrp="1"/>
          </p:cNvSpPr>
          <p:nvPr>
            <p:ph idx="1"/>
          </p:nvPr>
        </p:nvSpPr>
        <p:spPr>
          <a:xfrm>
            <a:off x="2495601" y="2348880"/>
            <a:ext cx="7547645" cy="1512168"/>
          </a:xfrm>
        </p:spPr>
        <p:txBody>
          <a:bodyPr/>
          <a:lstStyle/>
          <a:p>
            <a:pPr>
              <a:lnSpc>
                <a:spcPct val="150000"/>
              </a:lnSpc>
              <a:buFont typeface="Wingdings" pitchFamily="2" charset="2"/>
              <a:buNone/>
            </a:pPr>
            <a:endParaRPr lang="da-DK" sz="2000">
              <a:solidFill>
                <a:schemeClr val="tx1"/>
              </a:solidFill>
            </a:endParaRPr>
          </a:p>
          <a:p>
            <a:pPr>
              <a:buFont typeface="Wingdings" pitchFamily="2" charset="2"/>
              <a:buNone/>
            </a:pPr>
            <a:endParaRPr lang="da-DK"/>
          </a:p>
        </p:txBody>
      </p:sp>
      <p:sp>
        <p:nvSpPr>
          <p:cNvPr id="28676" name="Pladsholder til diasnummer 3"/>
          <p:cNvSpPr>
            <a:spLocks noGrp="1"/>
          </p:cNvSpPr>
          <p:nvPr>
            <p:ph type="sldNum" sz="quarter" idx="10"/>
          </p:nvPr>
        </p:nvSpPr>
        <p:spPr>
          <a:noFill/>
        </p:spPr>
        <p:txBody>
          <a:bodyPr/>
          <a:lstStyle/>
          <a:p>
            <a:fld id="{7F3E201F-FD54-4E21-8112-3EC06B00B046}" type="slidenum">
              <a:rPr lang="da-DK" smtClean="0"/>
              <a:pPr/>
              <a:t>58</a:t>
            </a:fld>
            <a:endParaRPr lang="da-DK"/>
          </a:p>
        </p:txBody>
      </p:sp>
      <p:sp>
        <p:nvSpPr>
          <p:cNvPr id="7" name="Titel 1"/>
          <p:cNvSpPr txBox="1">
            <a:spLocks/>
          </p:cNvSpPr>
          <p:nvPr/>
        </p:nvSpPr>
        <p:spPr bwMode="auto">
          <a:xfrm>
            <a:off x="2651846" y="1395839"/>
            <a:ext cx="7391400"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defRPr/>
            </a:pPr>
            <a:r>
              <a:rPr lang="da-DK" sz="3200" b="1" kern="0">
                <a:solidFill>
                  <a:schemeClr val="tx2"/>
                </a:solidFill>
                <a:latin typeface="+mj-lt"/>
                <a:ea typeface="+mj-ea"/>
                <a:cs typeface="+mj-cs"/>
              </a:rPr>
              <a:t>Eksempler på gode redskaber….</a:t>
            </a:r>
          </a:p>
        </p:txBody>
      </p:sp>
      <p:sp>
        <p:nvSpPr>
          <p:cNvPr id="6" name="Pladsholder til indhold 2"/>
          <p:cNvSpPr txBox="1">
            <a:spLocks/>
          </p:cNvSpPr>
          <p:nvPr/>
        </p:nvSpPr>
        <p:spPr bwMode="auto">
          <a:xfrm>
            <a:off x="705837" y="2043539"/>
            <a:ext cx="10776010" cy="352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eaLnBrk="0" fontAlgn="base" hangingPunct="0">
              <a:spcBef>
                <a:spcPct val="20000"/>
              </a:spcBef>
              <a:spcAft>
                <a:spcPct val="0"/>
              </a:spcAft>
              <a:buClr>
                <a:srgbClr val="AC3050"/>
              </a:buClr>
              <a:buFont typeface="Wingdings" panose="05000000000000000000" pitchFamily="2" charset="2"/>
              <a:buChar char="Ø"/>
              <a:defRPr/>
            </a:pPr>
            <a:r>
              <a:rPr lang="da-DK" sz="2400" kern="0"/>
              <a:t>CISUs Accountability Dialogue </a:t>
            </a:r>
            <a:r>
              <a:rPr lang="da-DK" sz="2400" kern="0">
                <a:hlinkClick r:id="rId2">
                  <a:extLst>
                    <a:ext uri="{A12FA001-AC4F-418D-AE19-62706E023703}">
                      <ahyp:hlinkClr xmlns:ahyp="http://schemas.microsoft.com/office/drawing/2018/hyperlinkcolor" val="tx"/>
                    </a:ext>
                  </a:extLst>
                </a:hlinkClick>
              </a:rPr>
              <a:t>Tool</a:t>
            </a:r>
            <a:r>
              <a:rPr lang="da-DK" sz="2400" kern="0"/>
              <a:t>: Organisationens opbygning, interne kontroller m.v. som kortlægger Legitimitet, Transparens og </a:t>
            </a:r>
            <a:r>
              <a:rPr lang="da-DK" sz="2400" i="1" kern="0"/>
              <a:t>Accountability</a:t>
            </a:r>
          </a:p>
          <a:p>
            <a:pPr marL="342900" indent="-342900" defTabSz="914400" eaLnBrk="0" fontAlgn="base" hangingPunct="0">
              <a:spcBef>
                <a:spcPct val="20000"/>
              </a:spcBef>
              <a:spcAft>
                <a:spcPct val="0"/>
              </a:spcAft>
              <a:buClr>
                <a:srgbClr val="AC3050"/>
              </a:buClr>
              <a:buFont typeface="Wingdings" panose="05000000000000000000" pitchFamily="2" charset="2"/>
              <a:buChar char="Ø"/>
              <a:defRPr/>
            </a:pPr>
            <a:r>
              <a:rPr lang="da-DK" sz="2400" kern="0"/>
              <a:t>CISUs Financial Checklist: Anvendes til finansielt tilsyn, hjemme og hos partner, og kan anvendes i forbindelse med gennemgang af CISUs krav til økonomistyring. </a:t>
            </a:r>
            <a:r>
              <a:rPr lang="da-DK" sz="2400" b="1" kern="0"/>
              <a:t>Kravene er nu inkluderet i forvaltningsvejledningerne og ny opdateret tjekliste kommer på web snarest.</a:t>
            </a:r>
          </a:p>
          <a:p>
            <a:pPr marL="342900" indent="-342900" defTabSz="914400" eaLnBrk="0" fontAlgn="base" hangingPunct="0">
              <a:spcBef>
                <a:spcPct val="20000"/>
              </a:spcBef>
              <a:spcAft>
                <a:spcPct val="0"/>
              </a:spcAft>
              <a:buClr>
                <a:srgbClr val="AC3050"/>
              </a:buClr>
              <a:buFont typeface="Wingdings" panose="05000000000000000000" pitchFamily="2" charset="2"/>
              <a:buChar char="Ø"/>
              <a:defRPr/>
            </a:pPr>
            <a:r>
              <a:rPr lang="da-DK" sz="2400" kern="0"/>
              <a:t>Anti-korruption – husk det er ikke kun en paragraf i kontrakterne. Se f.eks. </a:t>
            </a:r>
            <a:r>
              <a:rPr lang="da-DK" sz="2400" kern="0">
                <a:solidFill>
                  <a:srgbClr val="828282"/>
                </a:solidFill>
                <a:hlinkClick r:id="rId3">
                  <a:extLst>
                    <a:ext uri="{A12FA001-AC4F-418D-AE19-62706E023703}">
                      <ahyp:hlinkClr xmlns:ahyp="http://schemas.microsoft.com/office/drawing/2018/hyperlinkcolor" val="tx"/>
                    </a:ext>
                  </a:extLst>
                </a:hlinkClick>
              </a:rPr>
              <a:t>Transparency</a:t>
            </a:r>
            <a:r>
              <a:rPr lang="da-DK" sz="2400" kern="0">
                <a:hlinkClick r:id="rId3">
                  <a:extLst>
                    <a:ext uri="{A12FA001-AC4F-418D-AE19-62706E023703}">
                      <ahyp:hlinkClr xmlns:ahyp="http://schemas.microsoft.com/office/drawing/2018/hyperlinkcolor" val="tx"/>
                    </a:ext>
                  </a:extLst>
                </a:hlinkClick>
              </a:rPr>
              <a:t> </a:t>
            </a:r>
            <a:r>
              <a:rPr lang="da-DK" sz="2400" kern="0"/>
              <a:t>International eller </a:t>
            </a:r>
            <a:r>
              <a:rPr lang="da-DK" sz="2400" kern="0">
                <a:solidFill>
                  <a:srgbClr val="828282"/>
                </a:solidFill>
                <a:hlinkClick r:id="rId4">
                  <a:extLst>
                    <a:ext uri="{A12FA001-AC4F-418D-AE19-62706E023703}">
                      <ahyp:hlinkClr xmlns:ahyp="http://schemas.microsoft.com/office/drawing/2018/hyperlinkcolor" val="tx"/>
                    </a:ext>
                  </a:extLst>
                </a:hlinkClick>
              </a:rPr>
              <a:t>Publish</a:t>
            </a:r>
            <a:r>
              <a:rPr lang="da-DK" sz="2400" kern="0">
                <a:hlinkClick r:id="rId4">
                  <a:extLst>
                    <a:ext uri="{A12FA001-AC4F-418D-AE19-62706E023703}">
                      <ahyp:hlinkClr xmlns:ahyp="http://schemas.microsoft.com/office/drawing/2018/hyperlinkcolor" val="tx"/>
                    </a:ext>
                  </a:extLst>
                </a:hlinkClick>
              </a:rPr>
              <a:t> </a:t>
            </a:r>
            <a:r>
              <a:rPr lang="da-DK" sz="2400" kern="0"/>
              <a:t>What You Fund. </a:t>
            </a:r>
          </a:p>
          <a:p>
            <a:pPr marL="342900" indent="-342900" defTabSz="914400" eaLnBrk="0" fontAlgn="base" hangingPunct="0">
              <a:spcBef>
                <a:spcPct val="20000"/>
              </a:spcBef>
              <a:spcAft>
                <a:spcPct val="0"/>
              </a:spcAft>
              <a:buClr>
                <a:srgbClr val="AC3050"/>
              </a:buClr>
              <a:buFont typeface="Wingdings" panose="05000000000000000000" pitchFamily="2" charset="2"/>
              <a:buChar char="Ø"/>
              <a:defRPr/>
            </a:pPr>
            <a:r>
              <a:rPr lang="da-DK" sz="2400" kern="0">
                <a:solidFill>
                  <a:srgbClr val="828282"/>
                </a:solidFill>
                <a:hlinkClick r:id="rId5">
                  <a:extLst>
                    <a:ext uri="{A12FA001-AC4F-418D-AE19-62706E023703}">
                      <ahyp:hlinkClr xmlns:ahyp="http://schemas.microsoft.com/office/drawing/2018/hyperlinkcolor" val="tx"/>
                    </a:ext>
                  </a:extLst>
                </a:hlinkClick>
              </a:rPr>
              <a:t>Humentum</a:t>
            </a:r>
            <a:r>
              <a:rPr lang="da-DK" sz="2400" kern="0">
                <a:hlinkClick r:id="rId5">
                  <a:extLst>
                    <a:ext uri="{A12FA001-AC4F-418D-AE19-62706E023703}">
                      <ahyp:hlinkClr xmlns:ahyp="http://schemas.microsoft.com/office/drawing/2018/hyperlinkcolor" val="tx"/>
                    </a:ext>
                  </a:extLst>
                </a:hlinkClick>
              </a:rPr>
              <a:t> </a:t>
            </a:r>
            <a:r>
              <a:rPr lang="da-DK" sz="2400" kern="0"/>
              <a:t>– skabeloner og tjeklister, kurser mm, på mange sprog</a:t>
            </a:r>
            <a:endParaRPr lang="da-DK" sz="2800" kern="0"/>
          </a:p>
        </p:txBody>
      </p:sp>
      <p:sp>
        <p:nvSpPr>
          <p:cNvPr id="8" name="Pladsholder til sidefod 2">
            <a:extLst>
              <a:ext uri="{FF2B5EF4-FFF2-40B4-BE49-F238E27FC236}">
                <a16:creationId xmlns:a16="http://schemas.microsoft.com/office/drawing/2014/main" id="{1D05199B-8754-4EDF-8ABD-C7E7C34D8986}"/>
              </a:ext>
            </a:extLst>
          </p:cNvPr>
          <p:cNvSpPr txBox="1">
            <a:spLocks/>
          </p:cNvSpPr>
          <p:nvPr/>
        </p:nvSpPr>
        <p:spPr>
          <a:xfrm>
            <a:off x="3277600" y="6152072"/>
            <a:ext cx="5035991" cy="14547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a:t>ØKONOMISTYRING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4D27E-4E2D-77E9-9145-59700391BF18}"/>
              </a:ext>
            </a:extLst>
          </p:cNvPr>
          <p:cNvSpPr>
            <a:spLocks noGrp="1"/>
          </p:cNvSpPr>
          <p:nvPr>
            <p:ph type="title"/>
          </p:nvPr>
        </p:nvSpPr>
        <p:spPr/>
        <p:txBody>
          <a:bodyPr/>
          <a:lstStyle/>
          <a:p>
            <a:endParaRPr lang="da-DK"/>
          </a:p>
        </p:txBody>
      </p:sp>
      <p:sp>
        <p:nvSpPr>
          <p:cNvPr id="3" name="Pladsholder til tekst 2">
            <a:extLst>
              <a:ext uri="{FF2B5EF4-FFF2-40B4-BE49-F238E27FC236}">
                <a16:creationId xmlns:a16="http://schemas.microsoft.com/office/drawing/2014/main" id="{AD817584-BD64-1674-B426-63808CCA5444}"/>
              </a:ext>
            </a:extLst>
          </p:cNvPr>
          <p:cNvSpPr>
            <a:spLocks noGrp="1"/>
          </p:cNvSpPr>
          <p:nvPr>
            <p:ph type="body" idx="1"/>
          </p:nvPr>
        </p:nvSpPr>
        <p:spPr/>
        <p:txBody>
          <a:bodyPr/>
          <a:lstStyle/>
          <a:p>
            <a:endParaRPr lang="da-DK"/>
          </a:p>
        </p:txBody>
      </p:sp>
      <p:sp>
        <p:nvSpPr>
          <p:cNvPr id="4" name="Pladsholder til dato 3">
            <a:extLst>
              <a:ext uri="{FF2B5EF4-FFF2-40B4-BE49-F238E27FC236}">
                <a16:creationId xmlns:a16="http://schemas.microsoft.com/office/drawing/2014/main" id="{2E1FC595-0418-7B31-8B4D-881C273E59A3}"/>
              </a:ext>
            </a:extLst>
          </p:cNvPr>
          <p:cNvSpPr>
            <a:spLocks noGrp="1"/>
          </p:cNvSpPr>
          <p:nvPr>
            <p:ph type="dt" sz="half" idx="10"/>
          </p:nvPr>
        </p:nvSpPr>
        <p:spPr/>
        <p:txBody>
          <a:bodyPr/>
          <a:lstStyle/>
          <a:p>
            <a:r>
              <a:rPr lang="da-DK"/>
              <a:t>07/09/19</a:t>
            </a:r>
            <a:endParaRPr lang="en-US"/>
          </a:p>
        </p:txBody>
      </p:sp>
      <p:sp>
        <p:nvSpPr>
          <p:cNvPr id="5" name="Pladsholder til sidefod 4">
            <a:extLst>
              <a:ext uri="{FF2B5EF4-FFF2-40B4-BE49-F238E27FC236}">
                <a16:creationId xmlns:a16="http://schemas.microsoft.com/office/drawing/2014/main" id="{A181311A-12D5-D2CA-53F3-3D87BA8E41CA}"/>
              </a:ext>
            </a:extLst>
          </p:cNvPr>
          <p:cNvSpPr>
            <a:spLocks noGrp="1"/>
          </p:cNvSpPr>
          <p:nvPr>
            <p:ph type="ftr" sz="quarter" idx="11"/>
          </p:nvPr>
        </p:nvSpPr>
        <p:spPr/>
        <p:txBody>
          <a:bodyPr/>
          <a:lstStyle/>
          <a:p>
            <a:r>
              <a:rPr lang="en-US"/>
              <a:t>Footeren skal skrives ind her</a:t>
            </a:r>
          </a:p>
        </p:txBody>
      </p:sp>
      <p:sp>
        <p:nvSpPr>
          <p:cNvPr id="6" name="Pladsholder til slidenummer 5">
            <a:extLst>
              <a:ext uri="{FF2B5EF4-FFF2-40B4-BE49-F238E27FC236}">
                <a16:creationId xmlns:a16="http://schemas.microsoft.com/office/drawing/2014/main" id="{3D39533C-0985-A126-18B9-DBFC85AB914A}"/>
              </a:ext>
            </a:extLst>
          </p:cNvPr>
          <p:cNvSpPr>
            <a:spLocks noGrp="1"/>
          </p:cNvSpPr>
          <p:nvPr>
            <p:ph type="sldNum" sz="quarter" idx="12"/>
          </p:nvPr>
        </p:nvSpPr>
        <p:spPr/>
        <p:txBody>
          <a:bodyPr/>
          <a:lstStyle/>
          <a:p>
            <a:fld id="{D57F1E4F-1CFF-5643-939E-217C01CDF565}" type="slidenum">
              <a:rPr lang="en-US" smtClean="0"/>
              <a:pPr/>
              <a:t>6</a:t>
            </a:fld>
            <a:endParaRPr lang="en-US"/>
          </a:p>
        </p:txBody>
      </p:sp>
      <p:sp>
        <p:nvSpPr>
          <p:cNvPr id="7" name="Pladsholder til tekst 6">
            <a:extLst>
              <a:ext uri="{FF2B5EF4-FFF2-40B4-BE49-F238E27FC236}">
                <a16:creationId xmlns:a16="http://schemas.microsoft.com/office/drawing/2014/main" id="{696E6417-8155-7E5B-243D-FCFD641DC3F7}"/>
              </a:ext>
            </a:extLst>
          </p:cNvPr>
          <p:cNvSpPr>
            <a:spLocks noGrp="1"/>
          </p:cNvSpPr>
          <p:nvPr>
            <p:ph type="body" idx="13"/>
          </p:nvPr>
        </p:nvSpPr>
        <p:spPr/>
        <p:txBody>
          <a:bodyPr/>
          <a:lstStyle/>
          <a:p>
            <a:r>
              <a:rPr lang="da-DK"/>
              <a:t>Økonomistyring Cyklus </a:t>
            </a:r>
          </a:p>
        </p:txBody>
      </p:sp>
      <p:graphicFrame>
        <p:nvGraphicFramePr>
          <p:cNvPr id="8" name="Diagram 7">
            <a:extLst>
              <a:ext uri="{FF2B5EF4-FFF2-40B4-BE49-F238E27FC236}">
                <a16:creationId xmlns:a16="http://schemas.microsoft.com/office/drawing/2014/main" id="{26C1718E-90A6-8D81-EBE4-AC64D97A8B47}"/>
              </a:ext>
            </a:extLst>
          </p:cNvPr>
          <p:cNvGraphicFramePr/>
          <p:nvPr>
            <p:extLst>
              <p:ext uri="{D42A27DB-BD31-4B8C-83A1-F6EECF244321}">
                <p14:modId xmlns:p14="http://schemas.microsoft.com/office/powerpoint/2010/main" val="602591467"/>
              </p:ext>
            </p:extLst>
          </p:nvPr>
        </p:nvGraphicFramePr>
        <p:xfrm>
          <a:off x="1536969" y="389966"/>
          <a:ext cx="9124545" cy="5748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82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A39DA6B7-1A9D-4A1B-9887-2D7066924F8B}"/>
              </a:ext>
            </a:extLst>
          </p:cNvPr>
          <p:cNvSpPr>
            <a:spLocks noGrp="1"/>
          </p:cNvSpPr>
          <p:nvPr>
            <p:ph type="ftr" sz="quarter" idx="11"/>
          </p:nvPr>
        </p:nvSpPr>
        <p:spPr/>
        <p:txBody>
          <a:bodyPr/>
          <a:lstStyle/>
          <a:p>
            <a:r>
              <a:rPr lang="en-US"/>
              <a:t>Økonomistyring</a:t>
            </a:r>
          </a:p>
        </p:txBody>
      </p:sp>
      <p:sp>
        <p:nvSpPr>
          <p:cNvPr id="4" name="Pladsholder til slidenummer 3">
            <a:extLst>
              <a:ext uri="{FF2B5EF4-FFF2-40B4-BE49-F238E27FC236}">
                <a16:creationId xmlns:a16="http://schemas.microsoft.com/office/drawing/2014/main" id="{A7E9FB5E-A88B-4F50-81DC-8A1BA19A02D4}"/>
              </a:ext>
            </a:extLst>
          </p:cNvPr>
          <p:cNvSpPr>
            <a:spLocks noGrp="1"/>
          </p:cNvSpPr>
          <p:nvPr>
            <p:ph type="sldNum" sz="quarter" idx="12"/>
          </p:nvPr>
        </p:nvSpPr>
        <p:spPr/>
        <p:txBody>
          <a:bodyPr/>
          <a:lstStyle/>
          <a:p>
            <a:fld id="{D57F1E4F-1CFF-5643-939E-217C01CDF565}" type="slidenum">
              <a:rPr lang="en-US" smtClean="0"/>
              <a:pPr/>
              <a:t>7</a:t>
            </a:fld>
            <a:endParaRPr lang="en-US"/>
          </a:p>
        </p:txBody>
      </p:sp>
      <p:sp>
        <p:nvSpPr>
          <p:cNvPr id="5" name="Pladsholder til tekst 4">
            <a:extLst>
              <a:ext uri="{FF2B5EF4-FFF2-40B4-BE49-F238E27FC236}">
                <a16:creationId xmlns:a16="http://schemas.microsoft.com/office/drawing/2014/main" id="{2E005915-5F0D-4575-B7E2-FC4F2DE21BBF}"/>
              </a:ext>
            </a:extLst>
          </p:cNvPr>
          <p:cNvSpPr>
            <a:spLocks noGrp="1"/>
          </p:cNvSpPr>
          <p:nvPr>
            <p:ph type="body" idx="13"/>
          </p:nvPr>
        </p:nvSpPr>
        <p:spPr/>
        <p:txBody>
          <a:bodyPr/>
          <a:lstStyle/>
          <a:p>
            <a:r>
              <a:rPr lang="da-DK"/>
              <a:t>Økonomistyring i partnerskaber</a:t>
            </a:r>
          </a:p>
        </p:txBody>
      </p:sp>
      <p:graphicFrame>
        <p:nvGraphicFramePr>
          <p:cNvPr id="6" name="Diagram 5">
            <a:extLst>
              <a:ext uri="{FF2B5EF4-FFF2-40B4-BE49-F238E27FC236}">
                <a16:creationId xmlns:a16="http://schemas.microsoft.com/office/drawing/2014/main" id="{846ECBD4-8777-4FF9-B039-00C3845C6877}"/>
              </a:ext>
            </a:extLst>
          </p:cNvPr>
          <p:cNvGraphicFramePr/>
          <p:nvPr/>
        </p:nvGraphicFramePr>
        <p:xfrm>
          <a:off x="1496782" y="2117074"/>
          <a:ext cx="3384376"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AAB72C02-5694-4C5C-9E12-335589B6B31A}"/>
              </a:ext>
            </a:extLst>
          </p:cNvPr>
          <p:cNvGraphicFramePr/>
          <p:nvPr/>
        </p:nvGraphicFramePr>
        <p:xfrm>
          <a:off x="7166255" y="2117074"/>
          <a:ext cx="3384376" cy="3240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Billedforklaring med højre-venstrepil 8">
            <a:extLst>
              <a:ext uri="{FF2B5EF4-FFF2-40B4-BE49-F238E27FC236}">
                <a16:creationId xmlns:a16="http://schemas.microsoft.com/office/drawing/2014/main" id="{2C7D4A8E-7FDE-49E1-B46C-7C93B155C9EC}"/>
              </a:ext>
            </a:extLst>
          </p:cNvPr>
          <p:cNvSpPr/>
          <p:nvPr/>
        </p:nvSpPr>
        <p:spPr>
          <a:xfrm>
            <a:off x="4259511" y="2743200"/>
            <a:ext cx="3528392" cy="1477888"/>
          </a:xfrm>
          <a:prstGeom prst="leftRightArrowCallou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da-DK"/>
              <a:t>Rapporter vedr. projektet</a:t>
            </a:r>
          </a:p>
          <a:p>
            <a:pPr algn="ctr"/>
            <a:r>
              <a:rPr lang="da-DK" i="1"/>
              <a:t>(narrativ og finansiel)</a:t>
            </a:r>
          </a:p>
        </p:txBody>
      </p:sp>
      <p:sp>
        <p:nvSpPr>
          <p:cNvPr id="10" name="Rektangel 9">
            <a:extLst>
              <a:ext uri="{FF2B5EF4-FFF2-40B4-BE49-F238E27FC236}">
                <a16:creationId xmlns:a16="http://schemas.microsoft.com/office/drawing/2014/main" id="{19779702-8C8D-42EE-9831-38153BFBD9D9}"/>
              </a:ext>
            </a:extLst>
          </p:cNvPr>
          <p:cNvSpPr/>
          <p:nvPr/>
        </p:nvSpPr>
        <p:spPr>
          <a:xfrm>
            <a:off x="1496782" y="1379643"/>
            <a:ext cx="7425879" cy="461665"/>
          </a:xfrm>
          <a:prstGeom prst="rect">
            <a:avLst/>
          </a:prstGeom>
        </p:spPr>
        <p:txBody>
          <a:bodyPr wrap="none">
            <a:spAutoFit/>
          </a:bodyPr>
          <a:lstStyle/>
          <a:p>
            <a:r>
              <a:rPr lang="da-DK" sz="2400"/>
              <a:t>Økonomistyring i CISU finansierede partnerskabsprojekter:</a:t>
            </a:r>
          </a:p>
        </p:txBody>
      </p:sp>
      <p:sp>
        <p:nvSpPr>
          <p:cNvPr id="8" name="Tekstfelt 7">
            <a:extLst>
              <a:ext uri="{FF2B5EF4-FFF2-40B4-BE49-F238E27FC236}">
                <a16:creationId xmlns:a16="http://schemas.microsoft.com/office/drawing/2014/main" id="{5FB7F9C3-0FA3-4916-B3B5-B599C831B9B5}"/>
              </a:ext>
            </a:extLst>
          </p:cNvPr>
          <p:cNvSpPr txBox="1"/>
          <p:nvPr/>
        </p:nvSpPr>
        <p:spPr>
          <a:xfrm>
            <a:off x="1746669" y="5447301"/>
            <a:ext cx="2884602" cy="369332"/>
          </a:xfrm>
          <a:prstGeom prst="rect">
            <a:avLst/>
          </a:prstGeom>
          <a:noFill/>
        </p:spPr>
        <p:txBody>
          <a:bodyPr wrap="square" rtlCol="0">
            <a:spAutoFit/>
          </a:bodyPr>
          <a:lstStyle/>
          <a:p>
            <a:pPr algn="ctr"/>
            <a:r>
              <a:rPr lang="da-DK" b="1">
                <a:solidFill>
                  <a:schemeClr val="accent6"/>
                </a:solidFill>
              </a:rPr>
              <a:t>DK Organisation</a:t>
            </a:r>
          </a:p>
        </p:txBody>
      </p:sp>
      <p:sp>
        <p:nvSpPr>
          <p:cNvPr id="12" name="Tekstfelt 11">
            <a:extLst>
              <a:ext uri="{FF2B5EF4-FFF2-40B4-BE49-F238E27FC236}">
                <a16:creationId xmlns:a16="http://schemas.microsoft.com/office/drawing/2014/main" id="{9A658596-5CED-446A-81B8-1FC5049A23AB}"/>
              </a:ext>
            </a:extLst>
          </p:cNvPr>
          <p:cNvSpPr txBox="1"/>
          <p:nvPr/>
        </p:nvSpPr>
        <p:spPr>
          <a:xfrm>
            <a:off x="5413343" y="5461864"/>
            <a:ext cx="6094428" cy="369332"/>
          </a:xfrm>
          <a:prstGeom prst="rect">
            <a:avLst/>
          </a:prstGeom>
          <a:noFill/>
        </p:spPr>
        <p:txBody>
          <a:bodyPr wrap="square">
            <a:spAutoFit/>
          </a:bodyPr>
          <a:lstStyle/>
          <a:p>
            <a:pPr algn="ctr"/>
            <a:r>
              <a:rPr lang="da-DK" b="1">
                <a:solidFill>
                  <a:schemeClr val="accent6"/>
                </a:solidFill>
              </a:rPr>
              <a:t>Partner Organisation</a:t>
            </a:r>
          </a:p>
        </p:txBody>
      </p:sp>
      <p:sp>
        <p:nvSpPr>
          <p:cNvPr id="2" name="Pil: højre 1">
            <a:extLst>
              <a:ext uri="{FF2B5EF4-FFF2-40B4-BE49-F238E27FC236}">
                <a16:creationId xmlns:a16="http://schemas.microsoft.com/office/drawing/2014/main" id="{06E41946-B8ED-D6F4-BB46-29E691597A2E}"/>
              </a:ext>
            </a:extLst>
          </p:cNvPr>
          <p:cNvSpPr/>
          <p:nvPr/>
        </p:nvSpPr>
        <p:spPr>
          <a:xfrm>
            <a:off x="4992780" y="4943192"/>
            <a:ext cx="2114421" cy="873441"/>
          </a:xfrm>
          <a:prstGeom prst="rightArrow">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a:solidFill>
                  <a:schemeClr val="tx1"/>
                </a:solidFill>
              </a:rPr>
              <a:t>Tilsyn &amp; Monitorering</a:t>
            </a:r>
          </a:p>
        </p:txBody>
      </p:sp>
    </p:spTree>
    <p:extLst>
      <p:ext uri="{BB962C8B-B14F-4D97-AF65-F5344CB8AC3E}">
        <p14:creationId xmlns:p14="http://schemas.microsoft.com/office/powerpoint/2010/main" val="176743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C146DC6-A3DF-ECE3-7E39-95567F1E081E}"/>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776F93AF-E4CF-C675-3533-3BE1BE1E1233}"/>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5C8D0809-3B07-D24C-8F4D-416E2BFDA6FB}"/>
              </a:ext>
            </a:extLst>
          </p:cNvPr>
          <p:cNvSpPr>
            <a:spLocks noGrp="1"/>
          </p:cNvSpPr>
          <p:nvPr>
            <p:ph type="sldNum" sz="quarter" idx="12"/>
          </p:nvPr>
        </p:nvSpPr>
        <p:spPr/>
        <p:txBody>
          <a:bodyPr/>
          <a:lstStyle/>
          <a:p>
            <a:fld id="{D57F1E4F-1CFF-5643-939E-217C01CDF565}" type="slidenum">
              <a:rPr lang="en-US" smtClean="0"/>
              <a:pPr/>
              <a:t>8</a:t>
            </a:fld>
            <a:endParaRPr lang="en-US"/>
          </a:p>
        </p:txBody>
      </p:sp>
      <p:sp>
        <p:nvSpPr>
          <p:cNvPr id="5" name="Pladsholder til tekst 4">
            <a:extLst>
              <a:ext uri="{FF2B5EF4-FFF2-40B4-BE49-F238E27FC236}">
                <a16:creationId xmlns:a16="http://schemas.microsoft.com/office/drawing/2014/main" id="{BAE4B823-4A57-89D4-9CBD-26397CAF4D95}"/>
              </a:ext>
            </a:extLst>
          </p:cNvPr>
          <p:cNvSpPr>
            <a:spLocks noGrp="1"/>
          </p:cNvSpPr>
          <p:nvPr>
            <p:ph type="body" idx="13"/>
          </p:nvPr>
        </p:nvSpPr>
        <p:spPr/>
        <p:txBody>
          <a:bodyPr/>
          <a:lstStyle/>
          <a:p>
            <a:r>
              <a:rPr lang="da-DK"/>
              <a:t>principper</a:t>
            </a:r>
          </a:p>
        </p:txBody>
      </p:sp>
      <p:sp>
        <p:nvSpPr>
          <p:cNvPr id="6" name="Tekstfelt 5">
            <a:extLst>
              <a:ext uri="{FF2B5EF4-FFF2-40B4-BE49-F238E27FC236}">
                <a16:creationId xmlns:a16="http://schemas.microsoft.com/office/drawing/2014/main" id="{A0B5B721-5B86-3E82-F04A-92ED5AE8583D}"/>
              </a:ext>
            </a:extLst>
          </p:cNvPr>
          <p:cNvSpPr txBox="1"/>
          <p:nvPr/>
        </p:nvSpPr>
        <p:spPr>
          <a:xfrm>
            <a:off x="805758" y="1448554"/>
            <a:ext cx="10529181" cy="2831544"/>
          </a:xfrm>
          <a:prstGeom prst="rect">
            <a:avLst/>
          </a:prstGeom>
          <a:noFill/>
        </p:spPr>
        <p:txBody>
          <a:bodyPr wrap="square" rtlCol="0">
            <a:spAutoFit/>
          </a:bodyPr>
          <a:lstStyle/>
          <a:p>
            <a:r>
              <a:rPr lang="da-DK" sz="2000" b="1">
                <a:solidFill>
                  <a:srgbClr val="C00000"/>
                </a:solidFill>
              </a:rPr>
              <a:t>Funktionsadskillelse</a:t>
            </a:r>
            <a:r>
              <a:rPr lang="da-DK" sz="2000"/>
              <a:t> = ingen enkeltstående person må kunne gennemføre alle handlinger i forbindelse med en opgave. Dvs. at der skal være </a:t>
            </a:r>
            <a:r>
              <a:rPr lang="da-DK" sz="2000">
                <a:effectLst/>
                <a:latin typeface="Calibri" panose="020F0502020204030204" pitchFamily="34" charset="0"/>
                <a:ea typeface="Times New Roman" panose="02020603050405020304" pitchFamily="18" charset="0"/>
              </a:rPr>
              <a:t>personmæssig adskillelse (to eller flere) mellem adgangen til at: </a:t>
            </a:r>
          </a:p>
          <a:p>
            <a:pPr marL="342900" indent="-342900">
              <a:buFont typeface="Wingdings" panose="05000000000000000000" pitchFamily="2" charset="2"/>
              <a:buChar char="ü"/>
            </a:pPr>
            <a:r>
              <a:rPr lang="da-DK" sz="2000">
                <a:effectLst/>
                <a:latin typeface="Calibri" panose="020F0502020204030204" pitchFamily="34" charset="0"/>
                <a:ea typeface="Times New Roman" panose="02020603050405020304" pitchFamily="18" charset="0"/>
              </a:rPr>
              <a:t>Disponere</a:t>
            </a:r>
          </a:p>
          <a:p>
            <a:pPr marL="342900" indent="-342900">
              <a:buFont typeface="Wingdings" panose="05000000000000000000" pitchFamily="2" charset="2"/>
              <a:buChar char="ü"/>
            </a:pPr>
            <a:r>
              <a:rPr lang="da-DK" sz="2000">
                <a:latin typeface="Calibri" panose="020F0502020204030204" pitchFamily="34" charset="0"/>
                <a:ea typeface="Times New Roman" panose="02020603050405020304" pitchFamily="18" charset="0"/>
              </a:rPr>
              <a:t>Go</a:t>
            </a:r>
            <a:r>
              <a:rPr lang="da-DK" sz="2000">
                <a:effectLst/>
                <a:latin typeface="Calibri" panose="020F0502020204030204" pitchFamily="34" charset="0"/>
                <a:ea typeface="Times New Roman" panose="02020603050405020304" pitchFamily="18" charset="0"/>
              </a:rPr>
              <a:t>dkende</a:t>
            </a:r>
          </a:p>
          <a:p>
            <a:pPr marL="342900" indent="-342900">
              <a:buFont typeface="Wingdings" panose="05000000000000000000" pitchFamily="2" charset="2"/>
              <a:buChar char="ü"/>
            </a:pPr>
            <a:r>
              <a:rPr lang="da-DK" sz="2000">
                <a:effectLst/>
                <a:latin typeface="Calibri" panose="020F0502020204030204" pitchFamily="34" charset="0"/>
                <a:ea typeface="Times New Roman" panose="02020603050405020304" pitchFamily="18" charset="0"/>
              </a:rPr>
              <a:t>Bogføre</a:t>
            </a:r>
          </a:p>
          <a:p>
            <a:pPr marL="342900" indent="-342900">
              <a:buFont typeface="Wingdings" panose="05000000000000000000" pitchFamily="2" charset="2"/>
              <a:buChar char="ü"/>
            </a:pPr>
            <a:r>
              <a:rPr lang="da-DK" sz="2000">
                <a:effectLst/>
                <a:latin typeface="Calibri" panose="020F0502020204030204" pitchFamily="34" charset="0"/>
                <a:ea typeface="Times New Roman" panose="02020603050405020304" pitchFamily="18" charset="0"/>
              </a:rPr>
              <a:t>betale </a:t>
            </a:r>
          </a:p>
          <a:p>
            <a:endParaRPr lang="da-DK" sz="2000"/>
          </a:p>
          <a:p>
            <a:endParaRPr lang="da-DK"/>
          </a:p>
        </p:txBody>
      </p:sp>
      <p:sp>
        <p:nvSpPr>
          <p:cNvPr id="7" name="Tekstfelt 6">
            <a:extLst>
              <a:ext uri="{FF2B5EF4-FFF2-40B4-BE49-F238E27FC236}">
                <a16:creationId xmlns:a16="http://schemas.microsoft.com/office/drawing/2014/main" id="{96BE2E91-8A98-2180-86C8-40306271B90A}"/>
              </a:ext>
            </a:extLst>
          </p:cNvPr>
          <p:cNvSpPr txBox="1"/>
          <p:nvPr/>
        </p:nvSpPr>
        <p:spPr>
          <a:xfrm>
            <a:off x="8054502" y="389965"/>
            <a:ext cx="3417498" cy="646331"/>
          </a:xfrm>
          <a:prstGeom prst="rect">
            <a:avLst/>
          </a:prstGeom>
          <a:noFill/>
        </p:spPr>
        <p:txBody>
          <a:bodyPr wrap="square" rtlCol="0">
            <a:spAutoFit/>
          </a:bodyPr>
          <a:lstStyle/>
          <a:p>
            <a:r>
              <a:rPr lang="da-DK">
                <a:solidFill>
                  <a:srgbClr val="C00000"/>
                </a:solidFill>
              </a:rPr>
              <a:t>https://oes.dk/media/41238/vejledning-om-funktionsadskillelse.pdf</a:t>
            </a:r>
          </a:p>
        </p:txBody>
      </p:sp>
      <p:pic>
        <p:nvPicPr>
          <p:cNvPr id="9" name="Billede 8">
            <a:extLst>
              <a:ext uri="{FF2B5EF4-FFF2-40B4-BE49-F238E27FC236}">
                <a16:creationId xmlns:a16="http://schemas.microsoft.com/office/drawing/2014/main" id="{03EE94C4-DBA0-06B4-8904-E205A422D075}"/>
              </a:ext>
            </a:extLst>
          </p:cNvPr>
          <p:cNvPicPr>
            <a:picLocks noChangeAspect="1"/>
          </p:cNvPicPr>
          <p:nvPr/>
        </p:nvPicPr>
        <p:blipFill>
          <a:blip r:embed="rId2"/>
          <a:stretch>
            <a:fillRect/>
          </a:stretch>
        </p:blipFill>
        <p:spPr>
          <a:xfrm>
            <a:off x="2732850" y="2369777"/>
            <a:ext cx="7374188" cy="3820642"/>
          </a:xfrm>
          <a:prstGeom prst="rect">
            <a:avLst/>
          </a:prstGeom>
        </p:spPr>
      </p:pic>
    </p:spTree>
    <p:extLst>
      <p:ext uri="{BB962C8B-B14F-4D97-AF65-F5344CB8AC3E}">
        <p14:creationId xmlns:p14="http://schemas.microsoft.com/office/powerpoint/2010/main" val="28613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C146DC6-A3DF-ECE3-7E39-95567F1E081E}"/>
              </a:ext>
            </a:extLst>
          </p:cNvPr>
          <p:cNvSpPr>
            <a:spLocks noGrp="1"/>
          </p:cNvSpPr>
          <p:nvPr>
            <p:ph type="dt" sz="half" idx="10"/>
          </p:nvPr>
        </p:nvSpPr>
        <p:spPr/>
        <p:txBody>
          <a:bodyPr/>
          <a:lstStyle/>
          <a:p>
            <a:r>
              <a:rPr lang="da-DK"/>
              <a:t>07/09/19</a:t>
            </a:r>
            <a:endParaRPr lang="en-US"/>
          </a:p>
        </p:txBody>
      </p:sp>
      <p:sp>
        <p:nvSpPr>
          <p:cNvPr id="3" name="Pladsholder til sidefod 2">
            <a:extLst>
              <a:ext uri="{FF2B5EF4-FFF2-40B4-BE49-F238E27FC236}">
                <a16:creationId xmlns:a16="http://schemas.microsoft.com/office/drawing/2014/main" id="{776F93AF-E4CF-C675-3533-3BE1BE1E1233}"/>
              </a:ext>
            </a:extLst>
          </p:cNvPr>
          <p:cNvSpPr>
            <a:spLocks noGrp="1"/>
          </p:cNvSpPr>
          <p:nvPr>
            <p:ph type="ftr" sz="quarter" idx="11"/>
          </p:nvPr>
        </p:nvSpPr>
        <p:spPr/>
        <p:txBody>
          <a:bodyPr/>
          <a:lstStyle/>
          <a:p>
            <a:r>
              <a:rPr lang="en-US"/>
              <a:t>Footeren skal skrives ind her</a:t>
            </a:r>
          </a:p>
        </p:txBody>
      </p:sp>
      <p:sp>
        <p:nvSpPr>
          <p:cNvPr id="4" name="Pladsholder til slidenummer 3">
            <a:extLst>
              <a:ext uri="{FF2B5EF4-FFF2-40B4-BE49-F238E27FC236}">
                <a16:creationId xmlns:a16="http://schemas.microsoft.com/office/drawing/2014/main" id="{5C8D0809-3B07-D24C-8F4D-416E2BFDA6FB}"/>
              </a:ext>
            </a:extLst>
          </p:cNvPr>
          <p:cNvSpPr>
            <a:spLocks noGrp="1"/>
          </p:cNvSpPr>
          <p:nvPr>
            <p:ph type="sldNum" sz="quarter" idx="12"/>
          </p:nvPr>
        </p:nvSpPr>
        <p:spPr/>
        <p:txBody>
          <a:bodyPr/>
          <a:lstStyle/>
          <a:p>
            <a:fld id="{D57F1E4F-1CFF-5643-939E-217C01CDF565}" type="slidenum">
              <a:rPr lang="en-US" smtClean="0"/>
              <a:pPr/>
              <a:t>9</a:t>
            </a:fld>
            <a:endParaRPr lang="en-US"/>
          </a:p>
        </p:txBody>
      </p:sp>
      <p:sp>
        <p:nvSpPr>
          <p:cNvPr id="5" name="Pladsholder til tekst 4">
            <a:extLst>
              <a:ext uri="{FF2B5EF4-FFF2-40B4-BE49-F238E27FC236}">
                <a16:creationId xmlns:a16="http://schemas.microsoft.com/office/drawing/2014/main" id="{BAE4B823-4A57-89D4-9CBD-26397CAF4D95}"/>
              </a:ext>
            </a:extLst>
          </p:cNvPr>
          <p:cNvSpPr>
            <a:spLocks noGrp="1"/>
          </p:cNvSpPr>
          <p:nvPr>
            <p:ph type="body" idx="13"/>
          </p:nvPr>
        </p:nvSpPr>
        <p:spPr/>
        <p:txBody>
          <a:bodyPr/>
          <a:lstStyle/>
          <a:p>
            <a:r>
              <a:rPr lang="da-DK"/>
              <a:t>principper</a:t>
            </a:r>
          </a:p>
        </p:txBody>
      </p:sp>
      <p:sp>
        <p:nvSpPr>
          <p:cNvPr id="6" name="Tekstfelt 5">
            <a:extLst>
              <a:ext uri="{FF2B5EF4-FFF2-40B4-BE49-F238E27FC236}">
                <a16:creationId xmlns:a16="http://schemas.microsoft.com/office/drawing/2014/main" id="{A0B5B721-5B86-3E82-F04A-92ED5AE8583D}"/>
              </a:ext>
            </a:extLst>
          </p:cNvPr>
          <p:cNvSpPr txBox="1"/>
          <p:nvPr/>
        </p:nvSpPr>
        <p:spPr>
          <a:xfrm>
            <a:off x="805758" y="1448554"/>
            <a:ext cx="10529181" cy="4339650"/>
          </a:xfrm>
          <a:prstGeom prst="rect">
            <a:avLst/>
          </a:prstGeom>
          <a:noFill/>
        </p:spPr>
        <p:txBody>
          <a:bodyPr wrap="square" rtlCol="0">
            <a:spAutoFit/>
          </a:bodyPr>
          <a:lstStyle/>
          <a:p>
            <a:r>
              <a:rPr lang="da-DK" sz="1800"/>
              <a:t>Der skal være en </a:t>
            </a:r>
            <a:r>
              <a:rPr lang="da-DK" sz="1800" u="sng"/>
              <a:t>skriftlig oversigt </a:t>
            </a:r>
            <a:r>
              <a:rPr lang="da-DK" sz="1800"/>
              <a:t>(dokumentation) for </a:t>
            </a:r>
            <a:r>
              <a:rPr lang="da-DK" sz="1800" b="1">
                <a:solidFill>
                  <a:srgbClr val="C00000"/>
                </a:solidFill>
              </a:rPr>
              <a:t>funktionsadskillelse</a:t>
            </a:r>
            <a:r>
              <a:rPr lang="da-DK" sz="1800"/>
              <a:t> mellem: </a:t>
            </a:r>
          </a:p>
          <a:p>
            <a:r>
              <a:rPr lang="da-DK" sz="1800"/>
              <a:t>A) Bestyrelse og formand, B) Organisationens administrative ledelse, C)  Bogholderifunktionen og D) Kassefunktionen. Dette kan fremgå af forretningsorden, interne procedurer, økonomimanuel osv. </a:t>
            </a:r>
          </a:p>
          <a:p>
            <a:pPr lvl="0"/>
            <a:endParaRPr lang="da-DK" sz="1800"/>
          </a:p>
          <a:p>
            <a:pPr lvl="0"/>
            <a:r>
              <a:rPr lang="da-DK" sz="1800"/>
              <a:t>Det er også vigtigt at have </a:t>
            </a:r>
            <a:r>
              <a:rPr lang="da-DK" sz="1800" b="1"/>
              <a:t>klare roller </a:t>
            </a:r>
            <a:r>
              <a:rPr lang="da-DK" sz="1800"/>
              <a:t>ift.</a:t>
            </a:r>
            <a:r>
              <a:rPr lang="da-DK"/>
              <a:t> </a:t>
            </a:r>
            <a:r>
              <a:rPr lang="da-DK" sz="1800"/>
              <a:t>hvem der er ansvarlig for projekters udgifter og regnskaber; projektgruppe og/eller bestyrelse/ledelse, medarbejdere/frivillige osv.</a:t>
            </a:r>
            <a:endParaRPr lang="da-DK"/>
          </a:p>
          <a:p>
            <a:endParaRPr lang="da-DK" sz="2000" b="1">
              <a:solidFill>
                <a:srgbClr val="C00000"/>
              </a:solidFill>
            </a:endParaRPr>
          </a:p>
          <a:p>
            <a:endParaRPr lang="da-DK" sz="2000" b="1">
              <a:solidFill>
                <a:srgbClr val="C00000"/>
              </a:solidFill>
            </a:endParaRPr>
          </a:p>
          <a:p>
            <a:r>
              <a:rPr lang="da-DK" sz="2000" b="1">
                <a:solidFill>
                  <a:srgbClr val="C00000"/>
                </a:solidFill>
              </a:rPr>
              <a:t>Intern kontrol </a:t>
            </a:r>
            <a:r>
              <a:rPr lang="da-DK" sz="2000"/>
              <a:t>= dokumentation af forretningsgange</a:t>
            </a:r>
          </a:p>
          <a:p>
            <a:r>
              <a:rPr lang="da-DK" sz="1800"/>
              <a:t>Kontrollen skal altid ses i lyset af størrelse, omsætning og antal medarbejdere/frivillige. </a:t>
            </a:r>
            <a:endParaRPr lang="da-DK"/>
          </a:p>
          <a:p>
            <a:endParaRPr lang="da-DK"/>
          </a:p>
          <a:p>
            <a:r>
              <a:rPr lang="da-DK" sz="1800" b="1"/>
              <a:t>Kontrolinstanser</a:t>
            </a:r>
            <a:r>
              <a:rPr lang="da-DK" sz="1800"/>
              <a:t>: </a:t>
            </a:r>
          </a:p>
          <a:p>
            <a:pPr marL="457200" indent="-457200">
              <a:buAutoNum type="alphaUcPeriod"/>
            </a:pPr>
            <a:r>
              <a:rPr lang="da-DK" sz="1800"/>
              <a:t>Donor </a:t>
            </a:r>
          </a:p>
          <a:p>
            <a:pPr marL="457200" indent="-457200">
              <a:buAutoNum type="alphaUcPeriod"/>
            </a:pPr>
            <a:r>
              <a:rPr lang="da-DK" sz="1800"/>
              <a:t>Revisor </a:t>
            </a:r>
          </a:p>
          <a:p>
            <a:pPr marL="457200" indent="-457200">
              <a:buAutoNum type="alphaUcPeriod"/>
            </a:pPr>
            <a:r>
              <a:rPr lang="da-DK" sz="1800"/>
              <a:t>Bestyrelse – Generalforsamling</a:t>
            </a:r>
          </a:p>
        </p:txBody>
      </p:sp>
      <p:sp>
        <p:nvSpPr>
          <p:cNvPr id="7" name="Tekstfelt 6">
            <a:extLst>
              <a:ext uri="{FF2B5EF4-FFF2-40B4-BE49-F238E27FC236}">
                <a16:creationId xmlns:a16="http://schemas.microsoft.com/office/drawing/2014/main" id="{96BE2E91-8A98-2180-86C8-40306271B90A}"/>
              </a:ext>
            </a:extLst>
          </p:cNvPr>
          <p:cNvSpPr txBox="1"/>
          <p:nvPr/>
        </p:nvSpPr>
        <p:spPr>
          <a:xfrm>
            <a:off x="8054502" y="389965"/>
            <a:ext cx="3417498" cy="646331"/>
          </a:xfrm>
          <a:prstGeom prst="rect">
            <a:avLst/>
          </a:prstGeom>
          <a:noFill/>
        </p:spPr>
        <p:txBody>
          <a:bodyPr wrap="square" rtlCol="0">
            <a:spAutoFit/>
          </a:bodyPr>
          <a:lstStyle/>
          <a:p>
            <a:r>
              <a:rPr lang="da-DK">
                <a:solidFill>
                  <a:srgbClr val="C00000"/>
                </a:solidFill>
              </a:rPr>
              <a:t>https://oes.dk/media/41238/vejledning-om-funktionsadskillelse.pdf</a:t>
            </a:r>
          </a:p>
        </p:txBody>
      </p:sp>
    </p:spTree>
    <p:extLst>
      <p:ext uri="{BB962C8B-B14F-4D97-AF65-F5344CB8AC3E}">
        <p14:creationId xmlns:p14="http://schemas.microsoft.com/office/powerpoint/2010/main" val="2678690969"/>
      </p:ext>
    </p:extLst>
  </p:cSld>
  <p:clrMapOvr>
    <a:masterClrMapping/>
  </p:clrMapOvr>
</p:sld>
</file>

<file path=ppt/theme/theme1.xml><?xml version="1.0" encoding="utf-8"?>
<a:theme xmlns:a="http://schemas.openxmlformats.org/drawingml/2006/main" name="CISU ">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ISU Presentation wide" id="{20323DEE-6E1B-A143-8E9B-48FD11378D51}" vid="{5C0B5D0F-F3D8-EC4A-B204-C7A43FE84C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6A4EA8CD694A448AAF29FEB1A8F245" ma:contentTypeVersion="17" ma:contentTypeDescription="Opret et nyt dokument." ma:contentTypeScope="" ma:versionID="c821d04218675111dfb0cfee1e63307a">
  <xsd:schema xmlns:xsd="http://www.w3.org/2001/XMLSchema" xmlns:xs="http://www.w3.org/2001/XMLSchema" xmlns:p="http://schemas.microsoft.com/office/2006/metadata/properties" xmlns:ns2="0a33e1fb-23dc-4222-ac46-473c6a01316b" xmlns:ns3="3b2effea-7677-426a-abfa-e08815e88a3e" targetNamespace="http://schemas.microsoft.com/office/2006/metadata/properties" ma:root="true" ma:fieldsID="ffd62d55a893b43f93c7bc26e75b02a4" ns2:_="" ns3:_="">
    <xsd:import namespace="0a33e1fb-23dc-4222-ac46-473c6a01316b"/>
    <xsd:import namespace="3b2effea-7677-426a-abfa-e08815e88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3e1fb-23dc-4222-ac46-473c6a013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c9f317a3-9525-4bf5-b194-1869bb4e851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effea-7677-426a-abfa-e08815e88a3e"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839cca5-46db-42bf-aa82-13451054610f}" ma:internalName="TaxCatchAll" ma:showField="CatchAllData" ma:web="3b2effea-7677-426a-abfa-e08815e88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2effea-7677-426a-abfa-e08815e88a3e" xsi:nil="true"/>
    <lcf76f155ced4ddcb4097134ff3c332f xmlns="0a33e1fb-23dc-4222-ac46-473c6a01316b">
      <Terms xmlns="http://schemas.microsoft.com/office/infopath/2007/PartnerControls"/>
    </lcf76f155ced4ddcb4097134ff3c332f>
    <SharedWithUsers xmlns="3b2effea-7677-426a-abfa-e08815e88a3e">
      <UserInfo>
        <DisplayName>Gunnur Òsk Bjarnadóttir Johansen</DisplayName>
        <AccountId>429</AccountId>
        <AccountType/>
      </UserInfo>
      <UserInfo>
        <DisplayName>Marie Kirketerp Frandsen</DisplayName>
        <AccountId>59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18D548-57F1-4CA3-87C3-0A6A24725DDF}">
  <ds:schemaRefs>
    <ds:schemaRef ds:uri="0a33e1fb-23dc-4222-ac46-473c6a01316b"/>
    <ds:schemaRef ds:uri="3b2effea-7677-426a-abfa-e08815e8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D56338-FA33-4608-A19C-479CA49A9F4A}">
  <ds:schemaRefs>
    <ds:schemaRef ds:uri="0a33e1fb-23dc-4222-ac46-473c6a01316b"/>
    <ds:schemaRef ds:uri="3b2effea-7677-426a-abfa-e08815e8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AA7AED5-0BB7-44C1-B4C6-8BC10BC4C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0</TotalTime>
  <Words>4541</Words>
  <Application>Microsoft Office PowerPoint</Application>
  <PresentationFormat>Widescreen</PresentationFormat>
  <Paragraphs>681</Paragraphs>
  <Slides>58</Slides>
  <Notes>16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58</vt:i4>
      </vt:variant>
    </vt:vector>
  </HeadingPairs>
  <TitlesOfParts>
    <vt:vector size="65" baseType="lpstr">
      <vt:lpstr>Arial</vt:lpstr>
      <vt:lpstr>Calibri</vt:lpstr>
      <vt:lpstr>Courier New</vt:lpstr>
      <vt:lpstr>Söhne</vt:lpstr>
      <vt:lpstr>Wingdings</vt:lpstr>
      <vt:lpstr>Wingdings 2</vt:lpstr>
      <vt:lpstr>CISU </vt:lpstr>
      <vt:lpstr>Kursus </vt:lpstr>
      <vt:lpstr>PowerPoint-præsentation</vt:lpstr>
      <vt:lpstr>Program </vt:lpstr>
      <vt:lpstr>Præsentationsrunde</vt:lpstr>
      <vt:lpstr>Del 1: økonomistyringsprincipper og krav</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Del 2: Budgettering</vt:lpstr>
      <vt:lpstr>Gode principper for Budgettering </vt:lpstr>
      <vt:lpstr>Budgettering med partnere </vt:lpstr>
      <vt:lpstr>Budgettering med partnere </vt:lpstr>
      <vt:lpstr>Sammenhæng mellem drifts- og projektbudgetter</vt:lpstr>
      <vt:lpstr>LOKAL Partners budgetlinjer </vt:lpstr>
      <vt:lpstr>Øvelse: Lav et budget</vt:lpstr>
      <vt:lpstr>Del 3: bogføring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Kontoplan/Chart of accounts</vt:lpstr>
      <vt:lpstr>PowerPoint-præsentation</vt:lpstr>
      <vt:lpstr>PowerPoint-præsentation</vt:lpstr>
      <vt:lpstr>PowerPoint-præsentation</vt:lpstr>
      <vt:lpstr>PowerPoint-præsentation</vt:lpstr>
      <vt:lpstr>Lav en kontoplan  </vt:lpstr>
      <vt:lpstr>PowerPoint-præsentation</vt:lpstr>
      <vt:lpstr>Del 4: Regnskaber &amp; Finansiel rapportering</vt:lpstr>
      <vt:lpstr>PowerPoint-præsentation</vt:lpstr>
      <vt:lpstr>PowerPoint-præsentation</vt:lpstr>
      <vt:lpstr>PowerPoint-præsentation</vt:lpstr>
      <vt:lpstr>PowerPoint-præsentation</vt:lpstr>
      <vt:lpstr>PowerPoint-præsentation</vt:lpstr>
      <vt:lpstr>https://www.cisu.dk/puljer/hent-formater-vejledninger-og-retningslinjer  --&gt; Når I søger en bevilling  Organisationens Årsregnskab</vt:lpstr>
      <vt:lpstr>Hvad er finansiel rapportering</vt:lpstr>
      <vt:lpstr>PowerPoint-præsentation</vt:lpstr>
      <vt:lpstr>PowerPoint-præsentation</vt:lpstr>
      <vt:lpstr>PowerPoint-præsentation</vt:lpstr>
      <vt:lpstr>PowerPoint-præsentation</vt:lpstr>
      <vt:lpstr>PowerPoint-præsentation</vt:lpstr>
      <vt:lpstr>Gennemgang af partnerens kvartalsrapport</vt:lpstr>
      <vt:lpstr>PowerPoint-præsentation</vt:lpstr>
      <vt:lpstr>Afrunding</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Søby</dc:creator>
  <cp:lastModifiedBy>Gunnur Òsk Bjarnadóttir Johansen</cp:lastModifiedBy>
  <cp:revision>1</cp:revision>
  <dcterms:created xsi:type="dcterms:W3CDTF">2019-08-27T14:55:54Z</dcterms:created>
  <dcterms:modified xsi:type="dcterms:W3CDTF">2023-11-04T08:34:20Z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0x010100DF6A4EA8CD694A448AAF29FEB1A8F245</vt:lpwstr>
  </property>
  <property fmtid="{D5CDD505-2E9C-101B-9397-08002B2CF9AE}" pid="3" name="Order">
    <vt:r8>22800</vt:r8>
  </property>
  <property fmtid="{D5CDD505-2E9C-101B-9397-08002B2CF9AE}" pid="4" name="MediaServiceImageTags">
    <vt:lpwstr/>
  </property>
</Properties>
</file>